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8" r:id="rId4"/>
    <p:sldId id="269" r:id="rId5"/>
    <p:sldId id="279" r:id="rId6"/>
    <p:sldId id="281" r:id="rId7"/>
    <p:sldId id="282" r:id="rId8"/>
    <p:sldId id="285" r:id="rId9"/>
    <p:sldId id="284" r:id="rId10"/>
    <p:sldId id="286" r:id="rId11"/>
    <p:sldId id="283" r:id="rId12"/>
    <p:sldId id="287" r:id="rId13"/>
    <p:sldId id="288" r:id="rId14"/>
    <p:sldId id="267" r:id="rId15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0E0E0"/>
    <a:srgbClr val="C9C9C9"/>
    <a:srgbClr val="C4C4C4"/>
    <a:srgbClr val="753805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2" autoAdjust="0"/>
    <p:restoredTop sz="94660"/>
  </p:normalViewPr>
  <p:slideViewPr>
    <p:cSldViewPr snapToGrid="0">
      <p:cViewPr varScale="1">
        <p:scale>
          <a:sx n="95" d="100"/>
          <a:sy n="95" d="100"/>
        </p:scale>
        <p:origin x="-858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P:\Diserta&#269;ka%20V&#352;B\wastech%20testy\emise%205.11.2014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P:\Diserta&#269;ka%20V&#352;B\wastech%20testy\emise%205.11.2014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P:\Diserta&#269;ka%20V&#352;B\wastech%20testy\emise%205.11.2014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Emise Tetrapak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'Emise Tetrapak'!$D$3</c:f>
              <c:strCache>
                <c:ptCount val="1"/>
                <c:pt idx="0">
                  <c:v>SO2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'Emise Tetrapak'!$D$4:$D$78</c:f>
              <c:numCache>
                <c:formatCode>General</c:formatCode>
                <c:ptCount val="75"/>
                <c:pt idx="0">
                  <c:v>2.6</c:v>
                </c:pt>
                <c:pt idx="1">
                  <c:v>2.6</c:v>
                </c:pt>
                <c:pt idx="2">
                  <c:v>2.6</c:v>
                </c:pt>
                <c:pt idx="3">
                  <c:v>2.6</c:v>
                </c:pt>
                <c:pt idx="4">
                  <c:v>2.6</c:v>
                </c:pt>
                <c:pt idx="5">
                  <c:v>2.9</c:v>
                </c:pt>
                <c:pt idx="6">
                  <c:v>2.9</c:v>
                </c:pt>
                <c:pt idx="7">
                  <c:v>2.9</c:v>
                </c:pt>
                <c:pt idx="8">
                  <c:v>2.9</c:v>
                </c:pt>
                <c:pt idx="9">
                  <c:v>2.9</c:v>
                </c:pt>
                <c:pt idx="10">
                  <c:v>2.9</c:v>
                </c:pt>
                <c:pt idx="11">
                  <c:v>2.9</c:v>
                </c:pt>
                <c:pt idx="12">
                  <c:v>2.9</c:v>
                </c:pt>
                <c:pt idx="13">
                  <c:v>2.9</c:v>
                </c:pt>
                <c:pt idx="14">
                  <c:v>2.9</c:v>
                </c:pt>
                <c:pt idx="15">
                  <c:v>2.9</c:v>
                </c:pt>
                <c:pt idx="16">
                  <c:v>3.2</c:v>
                </c:pt>
                <c:pt idx="17">
                  <c:v>2.9</c:v>
                </c:pt>
                <c:pt idx="18">
                  <c:v>2.9</c:v>
                </c:pt>
                <c:pt idx="19">
                  <c:v>2.9</c:v>
                </c:pt>
                <c:pt idx="20">
                  <c:v>3.2</c:v>
                </c:pt>
                <c:pt idx="21">
                  <c:v>4.0999999999999996</c:v>
                </c:pt>
                <c:pt idx="22">
                  <c:v>19.899999999999999</c:v>
                </c:pt>
                <c:pt idx="23">
                  <c:v>32.5</c:v>
                </c:pt>
                <c:pt idx="24">
                  <c:v>40.1</c:v>
                </c:pt>
                <c:pt idx="25">
                  <c:v>48.3</c:v>
                </c:pt>
                <c:pt idx="26">
                  <c:v>65</c:v>
                </c:pt>
                <c:pt idx="27">
                  <c:v>84.1</c:v>
                </c:pt>
                <c:pt idx="28">
                  <c:v>93.8</c:v>
                </c:pt>
                <c:pt idx="29">
                  <c:v>109.6</c:v>
                </c:pt>
                <c:pt idx="30">
                  <c:v>124.8</c:v>
                </c:pt>
                <c:pt idx="31">
                  <c:v>132.1</c:v>
                </c:pt>
                <c:pt idx="32">
                  <c:v>134.19999999999999</c:v>
                </c:pt>
                <c:pt idx="33">
                  <c:v>133.9</c:v>
                </c:pt>
                <c:pt idx="34">
                  <c:v>143</c:v>
                </c:pt>
                <c:pt idx="35">
                  <c:v>155.6</c:v>
                </c:pt>
                <c:pt idx="36">
                  <c:v>161.4</c:v>
                </c:pt>
                <c:pt idx="37">
                  <c:v>163.19999999999999</c:v>
                </c:pt>
                <c:pt idx="38">
                  <c:v>156.5</c:v>
                </c:pt>
                <c:pt idx="39">
                  <c:v>153.5</c:v>
                </c:pt>
                <c:pt idx="40">
                  <c:v>155.30000000000001</c:v>
                </c:pt>
                <c:pt idx="41">
                  <c:v>160.6</c:v>
                </c:pt>
                <c:pt idx="42">
                  <c:v>160.6</c:v>
                </c:pt>
                <c:pt idx="43">
                  <c:v>173.2</c:v>
                </c:pt>
                <c:pt idx="44">
                  <c:v>174.3</c:v>
                </c:pt>
                <c:pt idx="45">
                  <c:v>165</c:v>
                </c:pt>
                <c:pt idx="46">
                  <c:v>161.4</c:v>
                </c:pt>
                <c:pt idx="47">
                  <c:v>153.80000000000001</c:v>
                </c:pt>
                <c:pt idx="48">
                  <c:v>152.4</c:v>
                </c:pt>
                <c:pt idx="49">
                  <c:v>143.30000000000001</c:v>
                </c:pt>
                <c:pt idx="50">
                  <c:v>138.6</c:v>
                </c:pt>
                <c:pt idx="51">
                  <c:v>120.4</c:v>
                </c:pt>
                <c:pt idx="52">
                  <c:v>105.8</c:v>
                </c:pt>
                <c:pt idx="53">
                  <c:v>93.8</c:v>
                </c:pt>
                <c:pt idx="54">
                  <c:v>78.5</c:v>
                </c:pt>
                <c:pt idx="55">
                  <c:v>58.6</c:v>
                </c:pt>
                <c:pt idx="56">
                  <c:v>37.5</c:v>
                </c:pt>
                <c:pt idx="57">
                  <c:v>31.9</c:v>
                </c:pt>
                <c:pt idx="58">
                  <c:v>20.5</c:v>
                </c:pt>
                <c:pt idx="59">
                  <c:v>12.3</c:v>
                </c:pt>
                <c:pt idx="60">
                  <c:v>4.7</c:v>
                </c:pt>
                <c:pt idx="61">
                  <c:v>2.9</c:v>
                </c:pt>
                <c:pt idx="62">
                  <c:v>2.9</c:v>
                </c:pt>
                <c:pt idx="63">
                  <c:v>2.9</c:v>
                </c:pt>
                <c:pt idx="64">
                  <c:v>2.9</c:v>
                </c:pt>
                <c:pt idx="65">
                  <c:v>2.9</c:v>
                </c:pt>
                <c:pt idx="66">
                  <c:v>2.9</c:v>
                </c:pt>
                <c:pt idx="67">
                  <c:v>2.9</c:v>
                </c:pt>
                <c:pt idx="68">
                  <c:v>2.9</c:v>
                </c:pt>
                <c:pt idx="69">
                  <c:v>58.1</c:v>
                </c:pt>
                <c:pt idx="70">
                  <c:v>2.9</c:v>
                </c:pt>
                <c:pt idx="71">
                  <c:v>2.9</c:v>
                </c:pt>
                <c:pt idx="72">
                  <c:v>2.9</c:v>
                </c:pt>
                <c:pt idx="73">
                  <c:v>2.9</c:v>
                </c:pt>
                <c:pt idx="74">
                  <c:v>2.9</c:v>
                </c:pt>
              </c:numCache>
            </c:numRef>
          </c:val>
        </c:ser>
        <c:ser>
          <c:idx val="1"/>
          <c:order val="1"/>
          <c:tx>
            <c:strRef>
              <c:f>'Emise Tetrapak'!$E$3</c:f>
              <c:strCache>
                <c:ptCount val="1"/>
                <c:pt idx="0">
                  <c:v>NOX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val>
            <c:numRef>
              <c:f>'Emise Tetrapak'!$E$4:$E$78</c:f>
              <c:numCache>
                <c:formatCode>General</c:formatCode>
                <c:ptCount val="75"/>
                <c:pt idx="0">
                  <c:v>39.6</c:v>
                </c:pt>
                <c:pt idx="1">
                  <c:v>39.6</c:v>
                </c:pt>
                <c:pt idx="2">
                  <c:v>39.6</c:v>
                </c:pt>
                <c:pt idx="3">
                  <c:v>39.6</c:v>
                </c:pt>
                <c:pt idx="4">
                  <c:v>38</c:v>
                </c:pt>
                <c:pt idx="5">
                  <c:v>6.4</c:v>
                </c:pt>
                <c:pt idx="6">
                  <c:v>7.8</c:v>
                </c:pt>
                <c:pt idx="7">
                  <c:v>8</c:v>
                </c:pt>
                <c:pt idx="8">
                  <c:v>8.8000000000000007</c:v>
                </c:pt>
                <c:pt idx="9">
                  <c:v>9.2000000000000011</c:v>
                </c:pt>
                <c:pt idx="10">
                  <c:v>7.2</c:v>
                </c:pt>
                <c:pt idx="11">
                  <c:v>5.0999999999999996</c:v>
                </c:pt>
                <c:pt idx="12">
                  <c:v>4.3</c:v>
                </c:pt>
                <c:pt idx="13">
                  <c:v>2.7</c:v>
                </c:pt>
                <c:pt idx="14">
                  <c:v>2.7</c:v>
                </c:pt>
                <c:pt idx="15">
                  <c:v>3.3</c:v>
                </c:pt>
                <c:pt idx="16">
                  <c:v>6</c:v>
                </c:pt>
                <c:pt idx="17">
                  <c:v>7.6</c:v>
                </c:pt>
                <c:pt idx="18">
                  <c:v>7.8</c:v>
                </c:pt>
                <c:pt idx="19">
                  <c:v>9.4</c:v>
                </c:pt>
                <c:pt idx="20">
                  <c:v>11.3</c:v>
                </c:pt>
                <c:pt idx="21">
                  <c:v>12.9</c:v>
                </c:pt>
                <c:pt idx="22">
                  <c:v>16.399999999999999</c:v>
                </c:pt>
                <c:pt idx="23">
                  <c:v>18.7</c:v>
                </c:pt>
                <c:pt idx="24">
                  <c:v>20.9</c:v>
                </c:pt>
                <c:pt idx="25">
                  <c:v>21.6</c:v>
                </c:pt>
                <c:pt idx="26">
                  <c:v>26.3</c:v>
                </c:pt>
                <c:pt idx="27">
                  <c:v>29.2</c:v>
                </c:pt>
                <c:pt idx="28">
                  <c:v>34.1</c:v>
                </c:pt>
                <c:pt idx="29">
                  <c:v>37</c:v>
                </c:pt>
                <c:pt idx="30">
                  <c:v>41.5</c:v>
                </c:pt>
                <c:pt idx="31">
                  <c:v>45.6</c:v>
                </c:pt>
                <c:pt idx="32">
                  <c:v>46</c:v>
                </c:pt>
                <c:pt idx="33">
                  <c:v>50.1</c:v>
                </c:pt>
                <c:pt idx="34">
                  <c:v>53.2</c:v>
                </c:pt>
                <c:pt idx="35">
                  <c:v>59.7</c:v>
                </c:pt>
                <c:pt idx="36">
                  <c:v>63.2</c:v>
                </c:pt>
                <c:pt idx="37">
                  <c:v>62.8</c:v>
                </c:pt>
                <c:pt idx="38">
                  <c:v>61.4</c:v>
                </c:pt>
                <c:pt idx="39">
                  <c:v>59.9</c:v>
                </c:pt>
                <c:pt idx="40">
                  <c:v>64.099999999999994</c:v>
                </c:pt>
                <c:pt idx="41">
                  <c:v>64.7</c:v>
                </c:pt>
                <c:pt idx="42">
                  <c:v>67.099999999999994</c:v>
                </c:pt>
                <c:pt idx="43">
                  <c:v>72.3</c:v>
                </c:pt>
                <c:pt idx="44">
                  <c:v>74.3</c:v>
                </c:pt>
                <c:pt idx="45">
                  <c:v>74.3</c:v>
                </c:pt>
                <c:pt idx="46">
                  <c:v>73.900000000000006</c:v>
                </c:pt>
                <c:pt idx="47">
                  <c:v>73.900000000000006</c:v>
                </c:pt>
                <c:pt idx="48">
                  <c:v>73.3</c:v>
                </c:pt>
                <c:pt idx="49">
                  <c:v>72.7</c:v>
                </c:pt>
                <c:pt idx="50">
                  <c:v>69.400000000000006</c:v>
                </c:pt>
                <c:pt idx="51">
                  <c:v>66.900000000000006</c:v>
                </c:pt>
                <c:pt idx="52">
                  <c:v>60.8</c:v>
                </c:pt>
                <c:pt idx="53">
                  <c:v>58.7</c:v>
                </c:pt>
                <c:pt idx="54">
                  <c:v>53.2</c:v>
                </c:pt>
                <c:pt idx="55">
                  <c:v>44.1</c:v>
                </c:pt>
                <c:pt idx="56">
                  <c:v>38</c:v>
                </c:pt>
                <c:pt idx="57">
                  <c:v>34.700000000000003</c:v>
                </c:pt>
                <c:pt idx="58">
                  <c:v>33.300000000000011</c:v>
                </c:pt>
                <c:pt idx="59">
                  <c:v>26.3</c:v>
                </c:pt>
                <c:pt idx="60">
                  <c:v>24.2</c:v>
                </c:pt>
                <c:pt idx="61">
                  <c:v>23.6</c:v>
                </c:pt>
                <c:pt idx="62">
                  <c:v>23</c:v>
                </c:pt>
                <c:pt idx="63">
                  <c:v>20.9</c:v>
                </c:pt>
                <c:pt idx="64">
                  <c:v>14.2</c:v>
                </c:pt>
                <c:pt idx="65">
                  <c:v>17</c:v>
                </c:pt>
                <c:pt idx="66">
                  <c:v>15.8</c:v>
                </c:pt>
                <c:pt idx="67">
                  <c:v>9.2000000000000011</c:v>
                </c:pt>
                <c:pt idx="68">
                  <c:v>8.4</c:v>
                </c:pt>
                <c:pt idx="69">
                  <c:v>33</c:v>
                </c:pt>
                <c:pt idx="70">
                  <c:v>15.8</c:v>
                </c:pt>
                <c:pt idx="71">
                  <c:v>8.4</c:v>
                </c:pt>
                <c:pt idx="72">
                  <c:v>6.2</c:v>
                </c:pt>
                <c:pt idx="73">
                  <c:v>6.2</c:v>
                </c:pt>
                <c:pt idx="74">
                  <c:v>7.2</c:v>
                </c:pt>
              </c:numCache>
            </c:numRef>
          </c:val>
        </c:ser>
        <c:ser>
          <c:idx val="2"/>
          <c:order val="2"/>
          <c:tx>
            <c:strRef>
              <c:f>'Emise Tetrapak'!$F$3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val>
            <c:numRef>
              <c:f>'Emise Tetrapak'!$F$4:$F$78</c:f>
              <c:numCache>
                <c:formatCode>General</c:formatCode>
                <c:ptCount val="75"/>
                <c:pt idx="0">
                  <c:v>46.9</c:v>
                </c:pt>
                <c:pt idx="1">
                  <c:v>46.9</c:v>
                </c:pt>
                <c:pt idx="2">
                  <c:v>46.9</c:v>
                </c:pt>
                <c:pt idx="3">
                  <c:v>46.9</c:v>
                </c:pt>
                <c:pt idx="4">
                  <c:v>53</c:v>
                </c:pt>
                <c:pt idx="5">
                  <c:v>161.5</c:v>
                </c:pt>
                <c:pt idx="6">
                  <c:v>156.6</c:v>
                </c:pt>
                <c:pt idx="7">
                  <c:v>166.9</c:v>
                </c:pt>
                <c:pt idx="8">
                  <c:v>180.8</c:v>
                </c:pt>
                <c:pt idx="9">
                  <c:v>251.9</c:v>
                </c:pt>
                <c:pt idx="10">
                  <c:v>318.5</c:v>
                </c:pt>
                <c:pt idx="11">
                  <c:v>407.9</c:v>
                </c:pt>
                <c:pt idx="12">
                  <c:v>380.8</c:v>
                </c:pt>
                <c:pt idx="13">
                  <c:v>378.5</c:v>
                </c:pt>
                <c:pt idx="14">
                  <c:v>384.6</c:v>
                </c:pt>
                <c:pt idx="15">
                  <c:v>315</c:v>
                </c:pt>
                <c:pt idx="16">
                  <c:v>243.8</c:v>
                </c:pt>
                <c:pt idx="17">
                  <c:v>209.1</c:v>
                </c:pt>
                <c:pt idx="18">
                  <c:v>173.9</c:v>
                </c:pt>
                <c:pt idx="19">
                  <c:v>134.4</c:v>
                </c:pt>
                <c:pt idx="20">
                  <c:v>98</c:v>
                </c:pt>
                <c:pt idx="21">
                  <c:v>84.5</c:v>
                </c:pt>
                <c:pt idx="22">
                  <c:v>58.9</c:v>
                </c:pt>
                <c:pt idx="23">
                  <c:v>50.5</c:v>
                </c:pt>
                <c:pt idx="24">
                  <c:v>45.6</c:v>
                </c:pt>
                <c:pt idx="25">
                  <c:v>43</c:v>
                </c:pt>
                <c:pt idx="26">
                  <c:v>42.3</c:v>
                </c:pt>
                <c:pt idx="27">
                  <c:v>37.1</c:v>
                </c:pt>
                <c:pt idx="28">
                  <c:v>34.5</c:v>
                </c:pt>
                <c:pt idx="29">
                  <c:v>34.5</c:v>
                </c:pt>
                <c:pt idx="30">
                  <c:v>35.800000000000011</c:v>
                </c:pt>
                <c:pt idx="31">
                  <c:v>36.800000000000011</c:v>
                </c:pt>
                <c:pt idx="32">
                  <c:v>36.800000000000011</c:v>
                </c:pt>
                <c:pt idx="33">
                  <c:v>36.800000000000011</c:v>
                </c:pt>
                <c:pt idx="34">
                  <c:v>36.800000000000011</c:v>
                </c:pt>
                <c:pt idx="35">
                  <c:v>37</c:v>
                </c:pt>
                <c:pt idx="36">
                  <c:v>37.6</c:v>
                </c:pt>
                <c:pt idx="37">
                  <c:v>37.6</c:v>
                </c:pt>
                <c:pt idx="38">
                  <c:v>36.9</c:v>
                </c:pt>
                <c:pt idx="39">
                  <c:v>36.9</c:v>
                </c:pt>
                <c:pt idx="40">
                  <c:v>36.9</c:v>
                </c:pt>
                <c:pt idx="41">
                  <c:v>36.800000000000011</c:v>
                </c:pt>
                <c:pt idx="42">
                  <c:v>36.800000000000011</c:v>
                </c:pt>
                <c:pt idx="43">
                  <c:v>36.800000000000011</c:v>
                </c:pt>
                <c:pt idx="44">
                  <c:v>37.4</c:v>
                </c:pt>
                <c:pt idx="45">
                  <c:v>37.300000000000011</c:v>
                </c:pt>
                <c:pt idx="46">
                  <c:v>36.800000000000011</c:v>
                </c:pt>
                <c:pt idx="47">
                  <c:v>36.800000000000011</c:v>
                </c:pt>
                <c:pt idx="48">
                  <c:v>36.6</c:v>
                </c:pt>
                <c:pt idx="49">
                  <c:v>36.5</c:v>
                </c:pt>
                <c:pt idx="50">
                  <c:v>34.9</c:v>
                </c:pt>
                <c:pt idx="51">
                  <c:v>34.1</c:v>
                </c:pt>
                <c:pt idx="52">
                  <c:v>33.300000000000011</c:v>
                </c:pt>
                <c:pt idx="53">
                  <c:v>32.1</c:v>
                </c:pt>
                <c:pt idx="54">
                  <c:v>32.1</c:v>
                </c:pt>
                <c:pt idx="55">
                  <c:v>28.8</c:v>
                </c:pt>
                <c:pt idx="56">
                  <c:v>30.1</c:v>
                </c:pt>
                <c:pt idx="57">
                  <c:v>35.4</c:v>
                </c:pt>
                <c:pt idx="58">
                  <c:v>33.300000000000011</c:v>
                </c:pt>
                <c:pt idx="59">
                  <c:v>31.6</c:v>
                </c:pt>
                <c:pt idx="60">
                  <c:v>29</c:v>
                </c:pt>
                <c:pt idx="61">
                  <c:v>28</c:v>
                </c:pt>
                <c:pt idx="62">
                  <c:v>27.6</c:v>
                </c:pt>
                <c:pt idx="63">
                  <c:v>27.4</c:v>
                </c:pt>
                <c:pt idx="64">
                  <c:v>26.8</c:v>
                </c:pt>
                <c:pt idx="65">
                  <c:v>27</c:v>
                </c:pt>
                <c:pt idx="66">
                  <c:v>26.6</c:v>
                </c:pt>
                <c:pt idx="67">
                  <c:v>26.8</c:v>
                </c:pt>
                <c:pt idx="68">
                  <c:v>26.9</c:v>
                </c:pt>
                <c:pt idx="69">
                  <c:v>81.8</c:v>
                </c:pt>
                <c:pt idx="70">
                  <c:v>26.8</c:v>
                </c:pt>
                <c:pt idx="71">
                  <c:v>26.9</c:v>
                </c:pt>
                <c:pt idx="72">
                  <c:v>34.4</c:v>
                </c:pt>
                <c:pt idx="73">
                  <c:v>42.8</c:v>
                </c:pt>
                <c:pt idx="74">
                  <c:v>34.300000000000011</c:v>
                </c:pt>
              </c:numCache>
            </c:numRef>
          </c:val>
        </c:ser>
        <c:ser>
          <c:idx val="3"/>
          <c:order val="3"/>
          <c:tx>
            <c:strRef>
              <c:f>'Emise Tetrapak'!$G$3</c:f>
              <c:strCache>
                <c:ptCount val="1"/>
                <c:pt idx="0">
                  <c:v>TOC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val>
            <c:numRef>
              <c:f>'Emise Tetrapak'!$G$4:$G$78</c:f>
              <c:numCache>
                <c:formatCode>General</c:formatCode>
                <c:ptCount val="75"/>
                <c:pt idx="0">
                  <c:v>0.5</c:v>
                </c:pt>
                <c:pt idx="1">
                  <c:v>1</c:v>
                </c:pt>
                <c:pt idx="2">
                  <c:v>1.3</c:v>
                </c:pt>
                <c:pt idx="3">
                  <c:v>3.1</c:v>
                </c:pt>
                <c:pt idx="4">
                  <c:v>5.5</c:v>
                </c:pt>
                <c:pt idx="5">
                  <c:v>102</c:v>
                </c:pt>
                <c:pt idx="6">
                  <c:v>97.8</c:v>
                </c:pt>
                <c:pt idx="7">
                  <c:v>92.7</c:v>
                </c:pt>
                <c:pt idx="8">
                  <c:v>153.19999999999999</c:v>
                </c:pt>
                <c:pt idx="9">
                  <c:v>203.5</c:v>
                </c:pt>
                <c:pt idx="10">
                  <c:v>298.89999999999992</c:v>
                </c:pt>
                <c:pt idx="11">
                  <c:v>262.60000000000002</c:v>
                </c:pt>
                <c:pt idx="12">
                  <c:v>266.60000000000002</c:v>
                </c:pt>
                <c:pt idx="13">
                  <c:v>251.5</c:v>
                </c:pt>
                <c:pt idx="14">
                  <c:v>182.5</c:v>
                </c:pt>
                <c:pt idx="15">
                  <c:v>106.5</c:v>
                </c:pt>
                <c:pt idx="16">
                  <c:v>97.8</c:v>
                </c:pt>
                <c:pt idx="17">
                  <c:v>61.5</c:v>
                </c:pt>
                <c:pt idx="18">
                  <c:v>47.4</c:v>
                </c:pt>
                <c:pt idx="19">
                  <c:v>26</c:v>
                </c:pt>
                <c:pt idx="20">
                  <c:v>18</c:v>
                </c:pt>
                <c:pt idx="21">
                  <c:v>10.8</c:v>
                </c:pt>
                <c:pt idx="22">
                  <c:v>6.9</c:v>
                </c:pt>
                <c:pt idx="23">
                  <c:v>5.5</c:v>
                </c:pt>
                <c:pt idx="24">
                  <c:v>4.2</c:v>
                </c:pt>
                <c:pt idx="25">
                  <c:v>3.4</c:v>
                </c:pt>
                <c:pt idx="26">
                  <c:v>2.1</c:v>
                </c:pt>
                <c:pt idx="27">
                  <c:v>1.1000000000000001</c:v>
                </c:pt>
                <c:pt idx="28">
                  <c:v>1.3</c:v>
                </c:pt>
                <c:pt idx="29">
                  <c:v>1</c:v>
                </c:pt>
                <c:pt idx="30">
                  <c:v>1</c:v>
                </c:pt>
                <c:pt idx="31">
                  <c:v>1.1000000000000001</c:v>
                </c:pt>
                <c:pt idx="32">
                  <c:v>1</c:v>
                </c:pt>
                <c:pt idx="33">
                  <c:v>1.1000000000000001</c:v>
                </c:pt>
                <c:pt idx="34">
                  <c:v>1.3</c:v>
                </c:pt>
                <c:pt idx="35">
                  <c:v>1.3</c:v>
                </c:pt>
                <c:pt idx="36">
                  <c:v>1.4</c:v>
                </c:pt>
                <c:pt idx="37">
                  <c:v>1.6</c:v>
                </c:pt>
                <c:pt idx="38">
                  <c:v>1.6</c:v>
                </c:pt>
                <c:pt idx="39">
                  <c:v>1.3</c:v>
                </c:pt>
                <c:pt idx="40">
                  <c:v>1.1000000000000001</c:v>
                </c:pt>
                <c:pt idx="41">
                  <c:v>1</c:v>
                </c:pt>
                <c:pt idx="42">
                  <c:v>1</c:v>
                </c:pt>
                <c:pt idx="43">
                  <c:v>0.60000000000000009</c:v>
                </c:pt>
                <c:pt idx="44">
                  <c:v>0.60000000000000009</c:v>
                </c:pt>
                <c:pt idx="45">
                  <c:v>0.5</c:v>
                </c:pt>
                <c:pt idx="46">
                  <c:v>0.60000000000000009</c:v>
                </c:pt>
                <c:pt idx="47">
                  <c:v>2.2000000000000002</c:v>
                </c:pt>
                <c:pt idx="48">
                  <c:v>1.4</c:v>
                </c:pt>
                <c:pt idx="49">
                  <c:v>1.4</c:v>
                </c:pt>
                <c:pt idx="50">
                  <c:v>1.1000000000000001</c:v>
                </c:pt>
                <c:pt idx="51">
                  <c:v>1.3</c:v>
                </c:pt>
                <c:pt idx="52">
                  <c:v>1.3</c:v>
                </c:pt>
                <c:pt idx="53">
                  <c:v>1.1000000000000001</c:v>
                </c:pt>
                <c:pt idx="54">
                  <c:v>1.3</c:v>
                </c:pt>
                <c:pt idx="55">
                  <c:v>2.1</c:v>
                </c:pt>
                <c:pt idx="56">
                  <c:v>3.5</c:v>
                </c:pt>
                <c:pt idx="57">
                  <c:v>1.8</c:v>
                </c:pt>
                <c:pt idx="58">
                  <c:v>2.9</c:v>
                </c:pt>
                <c:pt idx="59">
                  <c:v>1.4</c:v>
                </c:pt>
                <c:pt idx="60">
                  <c:v>1</c:v>
                </c:pt>
                <c:pt idx="61">
                  <c:v>0.30000000000000004</c:v>
                </c:pt>
                <c:pt idx="62">
                  <c:v>0.5</c:v>
                </c:pt>
                <c:pt idx="63">
                  <c:v>0.30000000000000004</c:v>
                </c:pt>
                <c:pt idx="64">
                  <c:v>0.30000000000000004</c:v>
                </c:pt>
                <c:pt idx="65">
                  <c:v>0.30000000000000004</c:v>
                </c:pt>
                <c:pt idx="66">
                  <c:v>0.8</c:v>
                </c:pt>
                <c:pt idx="67">
                  <c:v>1</c:v>
                </c:pt>
                <c:pt idx="68">
                  <c:v>0.8</c:v>
                </c:pt>
                <c:pt idx="69">
                  <c:v>31.9</c:v>
                </c:pt>
                <c:pt idx="70">
                  <c:v>1.1000000000000001</c:v>
                </c:pt>
                <c:pt idx="71">
                  <c:v>6.3</c:v>
                </c:pt>
                <c:pt idx="72">
                  <c:v>10.8</c:v>
                </c:pt>
                <c:pt idx="73">
                  <c:v>6.3</c:v>
                </c:pt>
                <c:pt idx="74">
                  <c:v>1.4</c:v>
                </c:pt>
              </c:numCache>
            </c:numRef>
          </c:val>
        </c:ser>
        <c:dLbls/>
        <c:gapWidth val="219"/>
        <c:overlap val="-27"/>
        <c:axId val="37711872"/>
        <c:axId val="37713408"/>
      </c:barChart>
      <c:catAx>
        <c:axId val="37711872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713408"/>
        <c:crosses val="autoZero"/>
        <c:auto val="1"/>
        <c:lblAlgn val="ctr"/>
        <c:lblOffset val="100"/>
      </c:catAx>
      <c:valAx>
        <c:axId val="377134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0" i="0" u="none" strike="noStrike" baseline="0">
                    <a:effectLst/>
                  </a:rPr>
                  <a:t>mg/m</a:t>
                </a:r>
                <a:r>
                  <a:rPr lang="cs-CZ" sz="1000" b="0" i="0" u="none" strike="noStrike" baseline="30000">
                    <a:effectLst/>
                  </a:rPr>
                  <a:t>3</a:t>
                </a:r>
                <a:r>
                  <a:rPr lang="cs-CZ" sz="1000" b="0" i="0" u="none" strike="noStrike" baseline="-25000">
                    <a:effectLst/>
                  </a:rPr>
                  <a:t>NS</a:t>
                </a:r>
                <a:r>
                  <a:rPr lang="cs-CZ" sz="1000" b="0" i="0" u="none" strike="noStrike" baseline="0">
                    <a:effectLst/>
                  </a:rPr>
                  <a:t> </a:t>
                </a:r>
                <a:endParaRPr lang="cs-CZ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71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Emise směsné plasty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'[emise 5.11.2014.xlsx]Emise SP'!$C$3</c:f>
              <c:strCache>
                <c:ptCount val="1"/>
                <c:pt idx="0">
                  <c:v>SO2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'[emise 5.11.2014.xlsx]Emise SP'!$C$4:$C$80</c:f>
              <c:numCache>
                <c:formatCode>General</c:formatCode>
                <c:ptCount val="77"/>
                <c:pt idx="0">
                  <c:v>2.6</c:v>
                </c:pt>
                <c:pt idx="1">
                  <c:v>2.6</c:v>
                </c:pt>
                <c:pt idx="2">
                  <c:v>2.6</c:v>
                </c:pt>
                <c:pt idx="3">
                  <c:v>2.6</c:v>
                </c:pt>
                <c:pt idx="4">
                  <c:v>2.6</c:v>
                </c:pt>
                <c:pt idx="5">
                  <c:v>2.6</c:v>
                </c:pt>
                <c:pt idx="6">
                  <c:v>2.6</c:v>
                </c:pt>
                <c:pt idx="7">
                  <c:v>2.6</c:v>
                </c:pt>
                <c:pt idx="8">
                  <c:v>2.6</c:v>
                </c:pt>
                <c:pt idx="9">
                  <c:v>2.6</c:v>
                </c:pt>
                <c:pt idx="10">
                  <c:v>2.6</c:v>
                </c:pt>
                <c:pt idx="11">
                  <c:v>2.6</c:v>
                </c:pt>
                <c:pt idx="12">
                  <c:v>2.6</c:v>
                </c:pt>
                <c:pt idx="13">
                  <c:v>2.6</c:v>
                </c:pt>
                <c:pt idx="14">
                  <c:v>2.6</c:v>
                </c:pt>
                <c:pt idx="15">
                  <c:v>2.6</c:v>
                </c:pt>
                <c:pt idx="16">
                  <c:v>2.6</c:v>
                </c:pt>
                <c:pt idx="17">
                  <c:v>2.6</c:v>
                </c:pt>
                <c:pt idx="18">
                  <c:v>2.6</c:v>
                </c:pt>
                <c:pt idx="19">
                  <c:v>2.6</c:v>
                </c:pt>
                <c:pt idx="20">
                  <c:v>2.6</c:v>
                </c:pt>
                <c:pt idx="21">
                  <c:v>2.6</c:v>
                </c:pt>
                <c:pt idx="22">
                  <c:v>2.6</c:v>
                </c:pt>
                <c:pt idx="23">
                  <c:v>2.6</c:v>
                </c:pt>
                <c:pt idx="24">
                  <c:v>2.6</c:v>
                </c:pt>
                <c:pt idx="25">
                  <c:v>2.6</c:v>
                </c:pt>
                <c:pt idx="26">
                  <c:v>2.6</c:v>
                </c:pt>
                <c:pt idx="27">
                  <c:v>2.6</c:v>
                </c:pt>
                <c:pt idx="28">
                  <c:v>2.6</c:v>
                </c:pt>
                <c:pt idx="29">
                  <c:v>2.6</c:v>
                </c:pt>
                <c:pt idx="30">
                  <c:v>2.6</c:v>
                </c:pt>
                <c:pt idx="31">
                  <c:v>2.6</c:v>
                </c:pt>
                <c:pt idx="32">
                  <c:v>2.6</c:v>
                </c:pt>
                <c:pt idx="33">
                  <c:v>2.6</c:v>
                </c:pt>
                <c:pt idx="34">
                  <c:v>2.6</c:v>
                </c:pt>
                <c:pt idx="35">
                  <c:v>2.6</c:v>
                </c:pt>
                <c:pt idx="36">
                  <c:v>2.6</c:v>
                </c:pt>
                <c:pt idx="37">
                  <c:v>2.6</c:v>
                </c:pt>
                <c:pt idx="38">
                  <c:v>2.6</c:v>
                </c:pt>
                <c:pt idx="39">
                  <c:v>2.6</c:v>
                </c:pt>
                <c:pt idx="40">
                  <c:v>2.6</c:v>
                </c:pt>
                <c:pt idx="41">
                  <c:v>2.6</c:v>
                </c:pt>
                <c:pt idx="42">
                  <c:v>2.6</c:v>
                </c:pt>
                <c:pt idx="43">
                  <c:v>2.6</c:v>
                </c:pt>
                <c:pt idx="44">
                  <c:v>2.6</c:v>
                </c:pt>
                <c:pt idx="45">
                  <c:v>2.6</c:v>
                </c:pt>
                <c:pt idx="46">
                  <c:v>2.6</c:v>
                </c:pt>
                <c:pt idx="47">
                  <c:v>2.6</c:v>
                </c:pt>
                <c:pt idx="48">
                  <c:v>2.9</c:v>
                </c:pt>
                <c:pt idx="49">
                  <c:v>2.9</c:v>
                </c:pt>
                <c:pt idx="50">
                  <c:v>2.9</c:v>
                </c:pt>
                <c:pt idx="51">
                  <c:v>2.9</c:v>
                </c:pt>
                <c:pt idx="52">
                  <c:v>2.9</c:v>
                </c:pt>
                <c:pt idx="53">
                  <c:v>2.9</c:v>
                </c:pt>
                <c:pt idx="54">
                  <c:v>2.9</c:v>
                </c:pt>
                <c:pt idx="55">
                  <c:v>2.9</c:v>
                </c:pt>
                <c:pt idx="56">
                  <c:v>2.9</c:v>
                </c:pt>
                <c:pt idx="57">
                  <c:v>2.9</c:v>
                </c:pt>
                <c:pt idx="58">
                  <c:v>2.9</c:v>
                </c:pt>
                <c:pt idx="59">
                  <c:v>2.9</c:v>
                </c:pt>
                <c:pt idx="60">
                  <c:v>2.9</c:v>
                </c:pt>
                <c:pt idx="61">
                  <c:v>2.9</c:v>
                </c:pt>
                <c:pt idx="62">
                  <c:v>2.9</c:v>
                </c:pt>
                <c:pt idx="63">
                  <c:v>2.9</c:v>
                </c:pt>
                <c:pt idx="64">
                  <c:v>2.9</c:v>
                </c:pt>
                <c:pt idx="65">
                  <c:v>2.9</c:v>
                </c:pt>
                <c:pt idx="66">
                  <c:v>2.9</c:v>
                </c:pt>
                <c:pt idx="67">
                  <c:v>2.9</c:v>
                </c:pt>
                <c:pt idx="68">
                  <c:v>2.9</c:v>
                </c:pt>
                <c:pt idx="69">
                  <c:v>2.9</c:v>
                </c:pt>
                <c:pt idx="70">
                  <c:v>2.9</c:v>
                </c:pt>
                <c:pt idx="71">
                  <c:v>2.9</c:v>
                </c:pt>
                <c:pt idx="72">
                  <c:v>2.9</c:v>
                </c:pt>
                <c:pt idx="73">
                  <c:v>2.9</c:v>
                </c:pt>
                <c:pt idx="74">
                  <c:v>2.9</c:v>
                </c:pt>
                <c:pt idx="75">
                  <c:v>2.9</c:v>
                </c:pt>
                <c:pt idx="76">
                  <c:v>2.9</c:v>
                </c:pt>
              </c:numCache>
            </c:numRef>
          </c:val>
        </c:ser>
        <c:ser>
          <c:idx val="1"/>
          <c:order val="1"/>
          <c:tx>
            <c:strRef>
              <c:f>'[emise 5.11.2014.xlsx]Emise SP'!$D$3</c:f>
              <c:strCache>
                <c:ptCount val="1"/>
                <c:pt idx="0">
                  <c:v>NOX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val>
            <c:numRef>
              <c:f>'[emise 5.11.2014.xlsx]Emise SP'!$D$4:$D$80</c:f>
              <c:numCache>
                <c:formatCode>General</c:formatCode>
                <c:ptCount val="7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>
                  <c:v>0.8</c:v>
                </c:pt>
                <c:pt idx="29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  <c:pt idx="34">
                  <c:v>0.8</c:v>
                </c:pt>
                <c:pt idx="35">
                  <c:v>2.5</c:v>
                </c:pt>
                <c:pt idx="36">
                  <c:v>3.7</c:v>
                </c:pt>
                <c:pt idx="37">
                  <c:v>6.2</c:v>
                </c:pt>
                <c:pt idx="38">
                  <c:v>8.2000000000000011</c:v>
                </c:pt>
                <c:pt idx="39">
                  <c:v>10.3</c:v>
                </c:pt>
                <c:pt idx="40">
                  <c:v>12.5</c:v>
                </c:pt>
                <c:pt idx="41">
                  <c:v>12.9</c:v>
                </c:pt>
                <c:pt idx="42">
                  <c:v>13.8</c:v>
                </c:pt>
                <c:pt idx="43">
                  <c:v>16.399999999999999</c:v>
                </c:pt>
                <c:pt idx="44">
                  <c:v>16.399999999999999</c:v>
                </c:pt>
                <c:pt idx="45">
                  <c:v>16.399999999999999</c:v>
                </c:pt>
                <c:pt idx="46">
                  <c:v>16.600000000000001</c:v>
                </c:pt>
                <c:pt idx="47">
                  <c:v>17.5</c:v>
                </c:pt>
                <c:pt idx="48">
                  <c:v>18.5</c:v>
                </c:pt>
                <c:pt idx="49">
                  <c:v>20.9</c:v>
                </c:pt>
                <c:pt idx="50">
                  <c:v>21.1</c:v>
                </c:pt>
                <c:pt idx="51">
                  <c:v>22.8</c:v>
                </c:pt>
                <c:pt idx="52">
                  <c:v>25</c:v>
                </c:pt>
                <c:pt idx="53">
                  <c:v>26.1</c:v>
                </c:pt>
                <c:pt idx="54">
                  <c:v>27.7</c:v>
                </c:pt>
                <c:pt idx="55">
                  <c:v>28.7</c:v>
                </c:pt>
                <c:pt idx="56">
                  <c:v>28.9</c:v>
                </c:pt>
                <c:pt idx="57">
                  <c:v>29.4</c:v>
                </c:pt>
                <c:pt idx="58">
                  <c:v>31.2</c:v>
                </c:pt>
                <c:pt idx="59">
                  <c:v>31.6</c:v>
                </c:pt>
                <c:pt idx="60">
                  <c:v>33.1</c:v>
                </c:pt>
                <c:pt idx="61">
                  <c:v>34.9</c:v>
                </c:pt>
                <c:pt idx="62">
                  <c:v>34.5</c:v>
                </c:pt>
                <c:pt idx="63">
                  <c:v>34.700000000000003</c:v>
                </c:pt>
                <c:pt idx="64">
                  <c:v>36.1</c:v>
                </c:pt>
                <c:pt idx="65">
                  <c:v>36.700000000000003</c:v>
                </c:pt>
                <c:pt idx="66">
                  <c:v>37.800000000000011</c:v>
                </c:pt>
                <c:pt idx="67">
                  <c:v>39.800000000000011</c:v>
                </c:pt>
                <c:pt idx="68">
                  <c:v>40</c:v>
                </c:pt>
                <c:pt idx="69">
                  <c:v>42.9</c:v>
                </c:pt>
                <c:pt idx="70">
                  <c:v>43.5</c:v>
                </c:pt>
                <c:pt idx="71">
                  <c:v>43.5</c:v>
                </c:pt>
                <c:pt idx="72">
                  <c:v>43.3</c:v>
                </c:pt>
                <c:pt idx="73">
                  <c:v>41.9</c:v>
                </c:pt>
                <c:pt idx="74">
                  <c:v>42.1</c:v>
                </c:pt>
                <c:pt idx="75">
                  <c:v>42.7</c:v>
                </c:pt>
                <c:pt idx="76">
                  <c:v>43.1</c:v>
                </c:pt>
              </c:numCache>
            </c:numRef>
          </c:val>
        </c:ser>
        <c:ser>
          <c:idx val="2"/>
          <c:order val="2"/>
          <c:tx>
            <c:strRef>
              <c:f>'[emise 5.11.2014.xlsx]Emise SP'!$E$3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val>
            <c:numRef>
              <c:f>'[emise 5.11.2014.xlsx]Emise SP'!$E$4:$E$80</c:f>
              <c:numCache>
                <c:formatCode>General</c:formatCode>
                <c:ptCount val="77"/>
                <c:pt idx="0">
                  <c:v>179.9</c:v>
                </c:pt>
                <c:pt idx="1">
                  <c:v>172.9</c:v>
                </c:pt>
                <c:pt idx="2">
                  <c:v>164.9</c:v>
                </c:pt>
                <c:pt idx="3">
                  <c:v>151.6</c:v>
                </c:pt>
                <c:pt idx="4">
                  <c:v>153.30000000000001</c:v>
                </c:pt>
                <c:pt idx="5">
                  <c:v>161.80000000000001</c:v>
                </c:pt>
                <c:pt idx="6">
                  <c:v>179.8</c:v>
                </c:pt>
                <c:pt idx="7">
                  <c:v>195.1</c:v>
                </c:pt>
                <c:pt idx="8">
                  <c:v>195</c:v>
                </c:pt>
                <c:pt idx="9">
                  <c:v>194.9</c:v>
                </c:pt>
                <c:pt idx="10">
                  <c:v>188.6</c:v>
                </c:pt>
                <c:pt idx="11">
                  <c:v>178.8</c:v>
                </c:pt>
                <c:pt idx="12">
                  <c:v>169.6</c:v>
                </c:pt>
                <c:pt idx="13">
                  <c:v>165.5</c:v>
                </c:pt>
                <c:pt idx="14">
                  <c:v>141.80000000000001</c:v>
                </c:pt>
                <c:pt idx="15">
                  <c:v>125.3</c:v>
                </c:pt>
                <c:pt idx="16">
                  <c:v>121.3</c:v>
                </c:pt>
                <c:pt idx="17">
                  <c:v>123</c:v>
                </c:pt>
                <c:pt idx="18">
                  <c:v>128</c:v>
                </c:pt>
                <c:pt idx="19">
                  <c:v>134.80000000000001</c:v>
                </c:pt>
                <c:pt idx="20">
                  <c:v>139.9</c:v>
                </c:pt>
                <c:pt idx="21">
                  <c:v>143.4</c:v>
                </c:pt>
                <c:pt idx="22">
                  <c:v>141.1</c:v>
                </c:pt>
                <c:pt idx="23">
                  <c:v>127.5</c:v>
                </c:pt>
                <c:pt idx="24">
                  <c:v>124.9</c:v>
                </c:pt>
                <c:pt idx="25">
                  <c:v>160.1</c:v>
                </c:pt>
                <c:pt idx="26">
                  <c:v>219.6</c:v>
                </c:pt>
                <c:pt idx="27">
                  <c:v>279.89999999999992</c:v>
                </c:pt>
                <c:pt idx="28">
                  <c:v>315</c:v>
                </c:pt>
                <c:pt idx="29">
                  <c:v>317.3</c:v>
                </c:pt>
                <c:pt idx="30">
                  <c:v>335.1</c:v>
                </c:pt>
                <c:pt idx="31">
                  <c:v>354.1</c:v>
                </c:pt>
                <c:pt idx="32">
                  <c:v>384.5</c:v>
                </c:pt>
                <c:pt idx="33">
                  <c:v>386.4</c:v>
                </c:pt>
                <c:pt idx="34">
                  <c:v>362.1</c:v>
                </c:pt>
                <c:pt idx="35">
                  <c:v>287</c:v>
                </c:pt>
                <c:pt idx="36">
                  <c:v>178.4</c:v>
                </c:pt>
                <c:pt idx="37">
                  <c:v>114.3</c:v>
                </c:pt>
                <c:pt idx="38">
                  <c:v>68.8</c:v>
                </c:pt>
                <c:pt idx="39">
                  <c:v>52.9</c:v>
                </c:pt>
                <c:pt idx="40">
                  <c:v>50.8</c:v>
                </c:pt>
                <c:pt idx="41">
                  <c:v>51.5</c:v>
                </c:pt>
                <c:pt idx="42">
                  <c:v>45.3</c:v>
                </c:pt>
                <c:pt idx="43">
                  <c:v>40.9</c:v>
                </c:pt>
                <c:pt idx="44">
                  <c:v>42.1</c:v>
                </c:pt>
                <c:pt idx="45">
                  <c:v>41.1</c:v>
                </c:pt>
                <c:pt idx="46">
                  <c:v>43.1</c:v>
                </c:pt>
                <c:pt idx="47">
                  <c:v>42.3</c:v>
                </c:pt>
                <c:pt idx="48">
                  <c:v>44.4</c:v>
                </c:pt>
                <c:pt idx="49">
                  <c:v>40.9</c:v>
                </c:pt>
                <c:pt idx="50">
                  <c:v>37.800000000000011</c:v>
                </c:pt>
                <c:pt idx="51">
                  <c:v>36.300000000000011</c:v>
                </c:pt>
                <c:pt idx="52">
                  <c:v>36.800000000000011</c:v>
                </c:pt>
                <c:pt idx="53">
                  <c:v>37.800000000000011</c:v>
                </c:pt>
                <c:pt idx="54">
                  <c:v>39.5</c:v>
                </c:pt>
                <c:pt idx="55">
                  <c:v>40.6</c:v>
                </c:pt>
                <c:pt idx="56">
                  <c:v>40.800000000000011</c:v>
                </c:pt>
                <c:pt idx="57">
                  <c:v>40.9</c:v>
                </c:pt>
                <c:pt idx="58">
                  <c:v>42</c:v>
                </c:pt>
                <c:pt idx="59">
                  <c:v>42.6</c:v>
                </c:pt>
                <c:pt idx="60">
                  <c:v>44</c:v>
                </c:pt>
                <c:pt idx="61">
                  <c:v>45.8</c:v>
                </c:pt>
                <c:pt idx="62">
                  <c:v>46.6</c:v>
                </c:pt>
                <c:pt idx="63">
                  <c:v>47.4</c:v>
                </c:pt>
                <c:pt idx="64">
                  <c:v>47.5</c:v>
                </c:pt>
                <c:pt idx="65">
                  <c:v>49.9</c:v>
                </c:pt>
                <c:pt idx="66">
                  <c:v>51.8</c:v>
                </c:pt>
                <c:pt idx="67">
                  <c:v>52.5</c:v>
                </c:pt>
                <c:pt idx="68">
                  <c:v>52.8</c:v>
                </c:pt>
                <c:pt idx="69">
                  <c:v>52.8</c:v>
                </c:pt>
                <c:pt idx="70">
                  <c:v>52.8</c:v>
                </c:pt>
                <c:pt idx="71">
                  <c:v>52.5</c:v>
                </c:pt>
                <c:pt idx="72">
                  <c:v>52.4</c:v>
                </c:pt>
                <c:pt idx="73">
                  <c:v>53</c:v>
                </c:pt>
                <c:pt idx="74">
                  <c:v>54.1</c:v>
                </c:pt>
                <c:pt idx="75">
                  <c:v>53.9</c:v>
                </c:pt>
                <c:pt idx="76">
                  <c:v>53.9</c:v>
                </c:pt>
              </c:numCache>
            </c:numRef>
          </c:val>
        </c:ser>
        <c:ser>
          <c:idx val="3"/>
          <c:order val="3"/>
          <c:tx>
            <c:strRef>
              <c:f>'[emise 5.11.2014.xlsx]Emise SP'!$F$3</c:f>
              <c:strCache>
                <c:ptCount val="1"/>
                <c:pt idx="0">
                  <c:v>TOC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val>
            <c:numRef>
              <c:f>'[emise 5.11.2014.xlsx]Emise SP'!$F$4:$F$80</c:f>
              <c:numCache>
                <c:formatCode>General</c:formatCode>
                <c:ptCount val="77"/>
                <c:pt idx="0">
                  <c:v>291</c:v>
                </c:pt>
                <c:pt idx="1">
                  <c:v>295.89999999999992</c:v>
                </c:pt>
                <c:pt idx="2">
                  <c:v>308.5</c:v>
                </c:pt>
                <c:pt idx="3">
                  <c:v>334.7</c:v>
                </c:pt>
                <c:pt idx="4">
                  <c:v>348.4</c:v>
                </c:pt>
                <c:pt idx="5">
                  <c:v>344</c:v>
                </c:pt>
                <c:pt idx="6">
                  <c:v>371.8</c:v>
                </c:pt>
                <c:pt idx="7">
                  <c:v>373.4</c:v>
                </c:pt>
                <c:pt idx="8">
                  <c:v>361.1</c:v>
                </c:pt>
                <c:pt idx="9">
                  <c:v>374.6</c:v>
                </c:pt>
                <c:pt idx="10">
                  <c:v>360.9</c:v>
                </c:pt>
                <c:pt idx="11">
                  <c:v>374.6</c:v>
                </c:pt>
                <c:pt idx="12">
                  <c:v>368.5</c:v>
                </c:pt>
                <c:pt idx="13">
                  <c:v>344.5</c:v>
                </c:pt>
                <c:pt idx="14">
                  <c:v>329.9</c:v>
                </c:pt>
                <c:pt idx="15">
                  <c:v>326.5</c:v>
                </c:pt>
                <c:pt idx="16">
                  <c:v>310.2</c:v>
                </c:pt>
                <c:pt idx="17">
                  <c:v>299.39999999999992</c:v>
                </c:pt>
                <c:pt idx="18">
                  <c:v>399.9</c:v>
                </c:pt>
                <c:pt idx="19">
                  <c:v>298.89999999999992</c:v>
                </c:pt>
                <c:pt idx="20">
                  <c:v>279.3</c:v>
                </c:pt>
                <c:pt idx="21">
                  <c:v>280.8</c:v>
                </c:pt>
                <c:pt idx="22">
                  <c:v>253.9</c:v>
                </c:pt>
                <c:pt idx="23">
                  <c:v>367.7</c:v>
                </c:pt>
                <c:pt idx="24">
                  <c:v>267.89999999999992</c:v>
                </c:pt>
                <c:pt idx="25">
                  <c:v>295.39999999999992</c:v>
                </c:pt>
                <c:pt idx="26">
                  <c:v>310.8</c:v>
                </c:pt>
                <c:pt idx="27">
                  <c:v>341.6</c:v>
                </c:pt>
                <c:pt idx="28">
                  <c:v>337.1</c:v>
                </c:pt>
                <c:pt idx="29">
                  <c:v>361.7</c:v>
                </c:pt>
                <c:pt idx="30">
                  <c:v>377.3</c:v>
                </c:pt>
                <c:pt idx="31">
                  <c:v>391.1</c:v>
                </c:pt>
                <c:pt idx="32">
                  <c:v>359.3</c:v>
                </c:pt>
                <c:pt idx="33">
                  <c:v>327.7</c:v>
                </c:pt>
                <c:pt idx="34">
                  <c:v>212.3</c:v>
                </c:pt>
                <c:pt idx="35">
                  <c:v>102.6</c:v>
                </c:pt>
                <c:pt idx="36">
                  <c:v>52.7</c:v>
                </c:pt>
                <c:pt idx="37">
                  <c:v>28.4</c:v>
                </c:pt>
                <c:pt idx="38">
                  <c:v>20.100000000000001</c:v>
                </c:pt>
                <c:pt idx="39">
                  <c:v>17.5</c:v>
                </c:pt>
                <c:pt idx="40">
                  <c:v>23</c:v>
                </c:pt>
                <c:pt idx="41">
                  <c:v>13.5</c:v>
                </c:pt>
                <c:pt idx="42">
                  <c:v>10</c:v>
                </c:pt>
                <c:pt idx="43">
                  <c:v>9.5</c:v>
                </c:pt>
                <c:pt idx="44">
                  <c:v>9.3000000000000007</c:v>
                </c:pt>
                <c:pt idx="45">
                  <c:v>10.9</c:v>
                </c:pt>
                <c:pt idx="46">
                  <c:v>10.4</c:v>
                </c:pt>
                <c:pt idx="47">
                  <c:v>11.7</c:v>
                </c:pt>
                <c:pt idx="48">
                  <c:v>7.7</c:v>
                </c:pt>
                <c:pt idx="49">
                  <c:v>5.9</c:v>
                </c:pt>
                <c:pt idx="50">
                  <c:v>4.2</c:v>
                </c:pt>
                <c:pt idx="51">
                  <c:v>3.7</c:v>
                </c:pt>
                <c:pt idx="52">
                  <c:v>3.2</c:v>
                </c:pt>
                <c:pt idx="53">
                  <c:v>3.4</c:v>
                </c:pt>
                <c:pt idx="54">
                  <c:v>3.2</c:v>
                </c:pt>
                <c:pt idx="55">
                  <c:v>2.7</c:v>
                </c:pt>
                <c:pt idx="56">
                  <c:v>2.6</c:v>
                </c:pt>
                <c:pt idx="57">
                  <c:v>2.2000000000000002</c:v>
                </c:pt>
                <c:pt idx="58">
                  <c:v>2.6</c:v>
                </c:pt>
                <c:pt idx="59">
                  <c:v>2.4</c:v>
                </c:pt>
                <c:pt idx="60">
                  <c:v>2.2000000000000002</c:v>
                </c:pt>
                <c:pt idx="61">
                  <c:v>2.4</c:v>
                </c:pt>
                <c:pt idx="62">
                  <c:v>2.4</c:v>
                </c:pt>
                <c:pt idx="63">
                  <c:v>2.2000000000000002</c:v>
                </c:pt>
                <c:pt idx="64">
                  <c:v>2.1</c:v>
                </c:pt>
                <c:pt idx="65">
                  <c:v>2.6</c:v>
                </c:pt>
                <c:pt idx="66">
                  <c:v>2.2000000000000002</c:v>
                </c:pt>
                <c:pt idx="67">
                  <c:v>2.1</c:v>
                </c:pt>
                <c:pt idx="68">
                  <c:v>2.1</c:v>
                </c:pt>
                <c:pt idx="69">
                  <c:v>1.8</c:v>
                </c:pt>
                <c:pt idx="70">
                  <c:v>1.9000000000000001</c:v>
                </c:pt>
                <c:pt idx="71">
                  <c:v>1.4</c:v>
                </c:pt>
                <c:pt idx="72">
                  <c:v>1.6</c:v>
                </c:pt>
                <c:pt idx="73">
                  <c:v>1.3</c:v>
                </c:pt>
                <c:pt idx="74">
                  <c:v>1.1000000000000001</c:v>
                </c:pt>
                <c:pt idx="75">
                  <c:v>1.3</c:v>
                </c:pt>
                <c:pt idx="76">
                  <c:v>1.1000000000000001</c:v>
                </c:pt>
              </c:numCache>
            </c:numRef>
          </c:val>
        </c:ser>
        <c:dLbls/>
        <c:gapWidth val="219"/>
        <c:overlap val="-27"/>
        <c:axId val="39556992"/>
        <c:axId val="39558528"/>
      </c:barChart>
      <c:catAx>
        <c:axId val="39556992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558528"/>
        <c:crosses val="autoZero"/>
        <c:auto val="1"/>
        <c:lblAlgn val="ctr"/>
        <c:lblOffset val="100"/>
      </c:catAx>
      <c:valAx>
        <c:axId val="395585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0" i="0" baseline="0">
                    <a:effectLst/>
                  </a:rPr>
                  <a:t>mg/m</a:t>
                </a:r>
                <a:r>
                  <a:rPr lang="cs-CZ" sz="1000" b="0" i="0" baseline="30000">
                    <a:effectLst/>
                  </a:rPr>
                  <a:t>3</a:t>
                </a:r>
                <a:r>
                  <a:rPr lang="cs-CZ" sz="1000" b="0" i="0" baseline="-25000">
                    <a:effectLst/>
                  </a:rPr>
                  <a:t>NS</a:t>
                </a:r>
                <a:r>
                  <a:rPr lang="cs-CZ" sz="1000" b="0" i="0" baseline="0">
                    <a:effectLst/>
                  </a:rPr>
                  <a:t> </a:t>
                </a:r>
                <a:endParaRPr lang="cs-CZ" sz="1000">
                  <a:effectLst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55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Emise pelety z digestátu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'[emise 5.11.2014.xlsx]Emise pelety'!$C$3</c:f>
              <c:strCache>
                <c:ptCount val="1"/>
                <c:pt idx="0">
                  <c:v>SO2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'[emise 5.11.2014.xlsx]Emise pelety'!$C$4:$C$79</c:f>
              <c:numCache>
                <c:formatCode>General</c:formatCode>
                <c:ptCount val="76"/>
                <c:pt idx="0">
                  <c:v>2.6</c:v>
                </c:pt>
                <c:pt idx="1">
                  <c:v>2.6</c:v>
                </c:pt>
                <c:pt idx="2">
                  <c:v>2.6</c:v>
                </c:pt>
                <c:pt idx="3">
                  <c:v>2.6</c:v>
                </c:pt>
                <c:pt idx="4">
                  <c:v>2.6</c:v>
                </c:pt>
                <c:pt idx="5">
                  <c:v>2.9</c:v>
                </c:pt>
                <c:pt idx="6">
                  <c:v>2.9</c:v>
                </c:pt>
                <c:pt idx="7">
                  <c:v>2.9</c:v>
                </c:pt>
                <c:pt idx="8">
                  <c:v>2.9</c:v>
                </c:pt>
                <c:pt idx="9">
                  <c:v>2.9</c:v>
                </c:pt>
                <c:pt idx="10">
                  <c:v>2.9</c:v>
                </c:pt>
                <c:pt idx="11">
                  <c:v>2.9</c:v>
                </c:pt>
                <c:pt idx="12">
                  <c:v>2.9</c:v>
                </c:pt>
                <c:pt idx="13">
                  <c:v>2.9</c:v>
                </c:pt>
                <c:pt idx="14">
                  <c:v>2.9</c:v>
                </c:pt>
                <c:pt idx="15">
                  <c:v>2.9</c:v>
                </c:pt>
                <c:pt idx="16">
                  <c:v>3.2</c:v>
                </c:pt>
                <c:pt idx="17">
                  <c:v>2.9</c:v>
                </c:pt>
                <c:pt idx="18">
                  <c:v>2.9</c:v>
                </c:pt>
                <c:pt idx="19">
                  <c:v>2.9</c:v>
                </c:pt>
                <c:pt idx="20">
                  <c:v>3.2</c:v>
                </c:pt>
                <c:pt idx="21">
                  <c:v>4.0999999999999996</c:v>
                </c:pt>
                <c:pt idx="22">
                  <c:v>19.899999999999999</c:v>
                </c:pt>
                <c:pt idx="23">
                  <c:v>32.5</c:v>
                </c:pt>
                <c:pt idx="24">
                  <c:v>40.1</c:v>
                </c:pt>
                <c:pt idx="25">
                  <c:v>48.3</c:v>
                </c:pt>
                <c:pt idx="26">
                  <c:v>65</c:v>
                </c:pt>
                <c:pt idx="27">
                  <c:v>84.1</c:v>
                </c:pt>
                <c:pt idx="28">
                  <c:v>93.8</c:v>
                </c:pt>
                <c:pt idx="29">
                  <c:v>109.6</c:v>
                </c:pt>
                <c:pt idx="30">
                  <c:v>124.8</c:v>
                </c:pt>
                <c:pt idx="31">
                  <c:v>132.1</c:v>
                </c:pt>
                <c:pt idx="32">
                  <c:v>134.19999999999999</c:v>
                </c:pt>
                <c:pt idx="33">
                  <c:v>133.9</c:v>
                </c:pt>
                <c:pt idx="34">
                  <c:v>143</c:v>
                </c:pt>
                <c:pt idx="35">
                  <c:v>155.6</c:v>
                </c:pt>
                <c:pt idx="36">
                  <c:v>161.4</c:v>
                </c:pt>
                <c:pt idx="37">
                  <c:v>163.19999999999999</c:v>
                </c:pt>
                <c:pt idx="38">
                  <c:v>163.19999999999999</c:v>
                </c:pt>
                <c:pt idx="39">
                  <c:v>156.5</c:v>
                </c:pt>
                <c:pt idx="40">
                  <c:v>153.5</c:v>
                </c:pt>
                <c:pt idx="41">
                  <c:v>155.30000000000001</c:v>
                </c:pt>
                <c:pt idx="42">
                  <c:v>160.6</c:v>
                </c:pt>
                <c:pt idx="43">
                  <c:v>160.6</c:v>
                </c:pt>
                <c:pt idx="44">
                  <c:v>173.2</c:v>
                </c:pt>
                <c:pt idx="45">
                  <c:v>174.3</c:v>
                </c:pt>
                <c:pt idx="46">
                  <c:v>165</c:v>
                </c:pt>
                <c:pt idx="47">
                  <c:v>161.4</c:v>
                </c:pt>
                <c:pt idx="48">
                  <c:v>153.80000000000001</c:v>
                </c:pt>
                <c:pt idx="49">
                  <c:v>152.4</c:v>
                </c:pt>
                <c:pt idx="50">
                  <c:v>143.30000000000001</c:v>
                </c:pt>
                <c:pt idx="51">
                  <c:v>138.6</c:v>
                </c:pt>
                <c:pt idx="52">
                  <c:v>120.4</c:v>
                </c:pt>
                <c:pt idx="53">
                  <c:v>105.8</c:v>
                </c:pt>
                <c:pt idx="54">
                  <c:v>93.8</c:v>
                </c:pt>
                <c:pt idx="55">
                  <c:v>78.5</c:v>
                </c:pt>
                <c:pt idx="56">
                  <c:v>58.6</c:v>
                </c:pt>
                <c:pt idx="57">
                  <c:v>37.5</c:v>
                </c:pt>
                <c:pt idx="58">
                  <c:v>31.9</c:v>
                </c:pt>
                <c:pt idx="59">
                  <c:v>20.5</c:v>
                </c:pt>
                <c:pt idx="60">
                  <c:v>12.3</c:v>
                </c:pt>
                <c:pt idx="61">
                  <c:v>4.7</c:v>
                </c:pt>
                <c:pt idx="62">
                  <c:v>2.9</c:v>
                </c:pt>
                <c:pt idx="63">
                  <c:v>2.9</c:v>
                </c:pt>
                <c:pt idx="64">
                  <c:v>2.9</c:v>
                </c:pt>
                <c:pt idx="65">
                  <c:v>2.9</c:v>
                </c:pt>
                <c:pt idx="66">
                  <c:v>2.9</c:v>
                </c:pt>
                <c:pt idx="67">
                  <c:v>2.9</c:v>
                </c:pt>
                <c:pt idx="68">
                  <c:v>2.9</c:v>
                </c:pt>
                <c:pt idx="69">
                  <c:v>2.9</c:v>
                </c:pt>
                <c:pt idx="70">
                  <c:v>2.9</c:v>
                </c:pt>
                <c:pt idx="71">
                  <c:v>2.9</c:v>
                </c:pt>
                <c:pt idx="72">
                  <c:v>2.9</c:v>
                </c:pt>
                <c:pt idx="73">
                  <c:v>2.9</c:v>
                </c:pt>
                <c:pt idx="74">
                  <c:v>2.9</c:v>
                </c:pt>
                <c:pt idx="75">
                  <c:v>2.9</c:v>
                </c:pt>
              </c:numCache>
            </c:numRef>
          </c:val>
        </c:ser>
        <c:ser>
          <c:idx val="1"/>
          <c:order val="1"/>
          <c:tx>
            <c:strRef>
              <c:f>'[emise 5.11.2014.xlsx]Emise pelety'!$D$3</c:f>
              <c:strCache>
                <c:ptCount val="1"/>
                <c:pt idx="0">
                  <c:v>NOX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val>
            <c:numRef>
              <c:f>'[emise 5.11.2014.xlsx]Emise pelety'!$D$4:$D$79</c:f>
              <c:numCache>
                <c:formatCode>General</c:formatCode>
                <c:ptCount val="76"/>
                <c:pt idx="0">
                  <c:v>39.6</c:v>
                </c:pt>
                <c:pt idx="1">
                  <c:v>39.6</c:v>
                </c:pt>
                <c:pt idx="2">
                  <c:v>39.6</c:v>
                </c:pt>
                <c:pt idx="3">
                  <c:v>39.6</c:v>
                </c:pt>
                <c:pt idx="4">
                  <c:v>38</c:v>
                </c:pt>
                <c:pt idx="5">
                  <c:v>6.4</c:v>
                </c:pt>
                <c:pt idx="6">
                  <c:v>7.8</c:v>
                </c:pt>
                <c:pt idx="7">
                  <c:v>8</c:v>
                </c:pt>
                <c:pt idx="8">
                  <c:v>8.8000000000000007</c:v>
                </c:pt>
                <c:pt idx="9">
                  <c:v>9.2000000000000011</c:v>
                </c:pt>
                <c:pt idx="10">
                  <c:v>7.2</c:v>
                </c:pt>
                <c:pt idx="11">
                  <c:v>5.0999999999999996</c:v>
                </c:pt>
                <c:pt idx="12">
                  <c:v>4.3</c:v>
                </c:pt>
                <c:pt idx="13">
                  <c:v>2.7</c:v>
                </c:pt>
                <c:pt idx="14">
                  <c:v>2.7</c:v>
                </c:pt>
                <c:pt idx="15">
                  <c:v>3.3</c:v>
                </c:pt>
                <c:pt idx="16">
                  <c:v>6</c:v>
                </c:pt>
                <c:pt idx="17">
                  <c:v>7.6</c:v>
                </c:pt>
                <c:pt idx="18">
                  <c:v>7.8</c:v>
                </c:pt>
                <c:pt idx="19">
                  <c:v>9.4</c:v>
                </c:pt>
                <c:pt idx="20">
                  <c:v>11.3</c:v>
                </c:pt>
                <c:pt idx="21">
                  <c:v>12.9</c:v>
                </c:pt>
                <c:pt idx="22">
                  <c:v>16.399999999999999</c:v>
                </c:pt>
                <c:pt idx="23">
                  <c:v>18.7</c:v>
                </c:pt>
                <c:pt idx="24">
                  <c:v>20.9</c:v>
                </c:pt>
                <c:pt idx="25">
                  <c:v>21.6</c:v>
                </c:pt>
                <c:pt idx="26">
                  <c:v>26.3</c:v>
                </c:pt>
                <c:pt idx="27">
                  <c:v>29.2</c:v>
                </c:pt>
                <c:pt idx="28">
                  <c:v>34.1</c:v>
                </c:pt>
                <c:pt idx="29">
                  <c:v>37</c:v>
                </c:pt>
                <c:pt idx="30">
                  <c:v>41.5</c:v>
                </c:pt>
                <c:pt idx="31">
                  <c:v>45.6</c:v>
                </c:pt>
                <c:pt idx="32">
                  <c:v>46</c:v>
                </c:pt>
                <c:pt idx="33">
                  <c:v>50.1</c:v>
                </c:pt>
                <c:pt idx="34">
                  <c:v>53.2</c:v>
                </c:pt>
                <c:pt idx="35">
                  <c:v>59.7</c:v>
                </c:pt>
                <c:pt idx="36">
                  <c:v>63.2</c:v>
                </c:pt>
                <c:pt idx="37">
                  <c:v>62.8</c:v>
                </c:pt>
                <c:pt idx="38">
                  <c:v>62.8</c:v>
                </c:pt>
                <c:pt idx="39">
                  <c:v>61.4</c:v>
                </c:pt>
                <c:pt idx="40">
                  <c:v>59.9</c:v>
                </c:pt>
                <c:pt idx="41">
                  <c:v>64.099999999999994</c:v>
                </c:pt>
                <c:pt idx="42">
                  <c:v>64.7</c:v>
                </c:pt>
                <c:pt idx="43">
                  <c:v>67.099999999999994</c:v>
                </c:pt>
                <c:pt idx="44">
                  <c:v>72.3</c:v>
                </c:pt>
                <c:pt idx="45">
                  <c:v>74.3</c:v>
                </c:pt>
                <c:pt idx="46">
                  <c:v>74.3</c:v>
                </c:pt>
                <c:pt idx="47">
                  <c:v>73.900000000000006</c:v>
                </c:pt>
                <c:pt idx="48">
                  <c:v>73.900000000000006</c:v>
                </c:pt>
                <c:pt idx="49">
                  <c:v>73.3</c:v>
                </c:pt>
                <c:pt idx="50">
                  <c:v>72.7</c:v>
                </c:pt>
                <c:pt idx="51">
                  <c:v>69.400000000000006</c:v>
                </c:pt>
                <c:pt idx="52">
                  <c:v>66.900000000000006</c:v>
                </c:pt>
                <c:pt idx="53">
                  <c:v>60.8</c:v>
                </c:pt>
                <c:pt idx="54">
                  <c:v>58.7</c:v>
                </c:pt>
                <c:pt idx="55">
                  <c:v>53.2</c:v>
                </c:pt>
                <c:pt idx="56">
                  <c:v>44.1</c:v>
                </c:pt>
                <c:pt idx="57">
                  <c:v>38</c:v>
                </c:pt>
                <c:pt idx="58">
                  <c:v>34.700000000000003</c:v>
                </c:pt>
                <c:pt idx="59">
                  <c:v>33.300000000000011</c:v>
                </c:pt>
                <c:pt idx="60">
                  <c:v>26.3</c:v>
                </c:pt>
                <c:pt idx="61">
                  <c:v>24.2</c:v>
                </c:pt>
                <c:pt idx="62">
                  <c:v>23.6</c:v>
                </c:pt>
                <c:pt idx="63">
                  <c:v>23</c:v>
                </c:pt>
                <c:pt idx="64">
                  <c:v>20.9</c:v>
                </c:pt>
                <c:pt idx="65">
                  <c:v>14.2</c:v>
                </c:pt>
                <c:pt idx="66">
                  <c:v>17</c:v>
                </c:pt>
                <c:pt idx="67">
                  <c:v>15.8</c:v>
                </c:pt>
                <c:pt idx="68">
                  <c:v>9.2000000000000011</c:v>
                </c:pt>
                <c:pt idx="69">
                  <c:v>8.4</c:v>
                </c:pt>
                <c:pt idx="70">
                  <c:v>8.2000000000000011</c:v>
                </c:pt>
                <c:pt idx="71">
                  <c:v>15.8</c:v>
                </c:pt>
                <c:pt idx="72">
                  <c:v>8.4</c:v>
                </c:pt>
                <c:pt idx="73">
                  <c:v>6.2</c:v>
                </c:pt>
                <c:pt idx="74">
                  <c:v>6.2</c:v>
                </c:pt>
                <c:pt idx="75">
                  <c:v>7.2</c:v>
                </c:pt>
              </c:numCache>
            </c:numRef>
          </c:val>
        </c:ser>
        <c:ser>
          <c:idx val="2"/>
          <c:order val="2"/>
          <c:tx>
            <c:strRef>
              <c:f>'[emise 5.11.2014.xlsx]Emise pelety'!$E$3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val>
            <c:numRef>
              <c:f>'[emise 5.11.2014.xlsx]Emise pelety'!$E$4:$E$79</c:f>
              <c:numCache>
                <c:formatCode>General</c:formatCode>
                <c:ptCount val="76"/>
                <c:pt idx="0">
                  <c:v>46.9</c:v>
                </c:pt>
                <c:pt idx="1">
                  <c:v>46.9</c:v>
                </c:pt>
                <c:pt idx="2">
                  <c:v>46.9</c:v>
                </c:pt>
                <c:pt idx="3">
                  <c:v>46.9</c:v>
                </c:pt>
                <c:pt idx="4">
                  <c:v>53</c:v>
                </c:pt>
                <c:pt idx="5">
                  <c:v>161.5</c:v>
                </c:pt>
                <c:pt idx="6">
                  <c:v>156.6</c:v>
                </c:pt>
                <c:pt idx="7">
                  <c:v>166.9</c:v>
                </c:pt>
                <c:pt idx="8">
                  <c:v>180.8</c:v>
                </c:pt>
                <c:pt idx="9">
                  <c:v>251.9</c:v>
                </c:pt>
                <c:pt idx="10">
                  <c:v>318.5</c:v>
                </c:pt>
                <c:pt idx="11">
                  <c:v>407.9</c:v>
                </c:pt>
                <c:pt idx="12">
                  <c:v>380.8</c:v>
                </c:pt>
                <c:pt idx="13">
                  <c:v>378.5</c:v>
                </c:pt>
                <c:pt idx="14">
                  <c:v>384.6</c:v>
                </c:pt>
                <c:pt idx="15">
                  <c:v>315</c:v>
                </c:pt>
                <c:pt idx="16">
                  <c:v>243.8</c:v>
                </c:pt>
                <c:pt idx="17">
                  <c:v>209.1</c:v>
                </c:pt>
                <c:pt idx="18">
                  <c:v>173.9</c:v>
                </c:pt>
                <c:pt idx="19">
                  <c:v>134.4</c:v>
                </c:pt>
                <c:pt idx="20">
                  <c:v>98</c:v>
                </c:pt>
                <c:pt idx="21">
                  <c:v>84.5</c:v>
                </c:pt>
                <c:pt idx="22">
                  <c:v>58.9</c:v>
                </c:pt>
                <c:pt idx="23">
                  <c:v>50.5</c:v>
                </c:pt>
                <c:pt idx="24">
                  <c:v>45.6</c:v>
                </c:pt>
                <c:pt idx="25">
                  <c:v>43</c:v>
                </c:pt>
                <c:pt idx="26">
                  <c:v>42.3</c:v>
                </c:pt>
                <c:pt idx="27">
                  <c:v>37.1</c:v>
                </c:pt>
                <c:pt idx="28">
                  <c:v>34.5</c:v>
                </c:pt>
                <c:pt idx="29">
                  <c:v>34.5</c:v>
                </c:pt>
                <c:pt idx="30">
                  <c:v>35.800000000000011</c:v>
                </c:pt>
                <c:pt idx="31">
                  <c:v>36.800000000000011</c:v>
                </c:pt>
                <c:pt idx="32">
                  <c:v>36.800000000000011</c:v>
                </c:pt>
                <c:pt idx="33">
                  <c:v>36.800000000000011</c:v>
                </c:pt>
                <c:pt idx="34">
                  <c:v>36.800000000000011</c:v>
                </c:pt>
                <c:pt idx="35">
                  <c:v>37</c:v>
                </c:pt>
                <c:pt idx="36">
                  <c:v>37.6</c:v>
                </c:pt>
                <c:pt idx="37">
                  <c:v>37.6</c:v>
                </c:pt>
                <c:pt idx="38">
                  <c:v>37.6</c:v>
                </c:pt>
                <c:pt idx="39">
                  <c:v>36.9</c:v>
                </c:pt>
                <c:pt idx="40">
                  <c:v>36.9</c:v>
                </c:pt>
                <c:pt idx="41">
                  <c:v>36.9</c:v>
                </c:pt>
                <c:pt idx="42">
                  <c:v>36.800000000000011</c:v>
                </c:pt>
                <c:pt idx="43">
                  <c:v>36.800000000000011</c:v>
                </c:pt>
                <c:pt idx="44">
                  <c:v>36.800000000000011</c:v>
                </c:pt>
                <c:pt idx="45">
                  <c:v>37.4</c:v>
                </c:pt>
                <c:pt idx="46">
                  <c:v>37.300000000000011</c:v>
                </c:pt>
                <c:pt idx="47">
                  <c:v>36.800000000000011</c:v>
                </c:pt>
                <c:pt idx="48">
                  <c:v>36.800000000000011</c:v>
                </c:pt>
                <c:pt idx="49">
                  <c:v>36.6</c:v>
                </c:pt>
                <c:pt idx="50">
                  <c:v>36.5</c:v>
                </c:pt>
                <c:pt idx="51">
                  <c:v>34.9</c:v>
                </c:pt>
                <c:pt idx="52">
                  <c:v>34.1</c:v>
                </c:pt>
                <c:pt idx="53">
                  <c:v>33.300000000000011</c:v>
                </c:pt>
                <c:pt idx="54">
                  <c:v>32.1</c:v>
                </c:pt>
                <c:pt idx="55">
                  <c:v>32.1</c:v>
                </c:pt>
                <c:pt idx="56">
                  <c:v>28.8</c:v>
                </c:pt>
                <c:pt idx="57">
                  <c:v>30.1</c:v>
                </c:pt>
                <c:pt idx="58">
                  <c:v>35.4</c:v>
                </c:pt>
                <c:pt idx="59">
                  <c:v>33.300000000000011</c:v>
                </c:pt>
                <c:pt idx="60">
                  <c:v>31.6</c:v>
                </c:pt>
                <c:pt idx="61">
                  <c:v>29</c:v>
                </c:pt>
                <c:pt idx="62">
                  <c:v>28</c:v>
                </c:pt>
                <c:pt idx="63">
                  <c:v>27.6</c:v>
                </c:pt>
                <c:pt idx="64">
                  <c:v>27.4</c:v>
                </c:pt>
                <c:pt idx="65">
                  <c:v>26.8</c:v>
                </c:pt>
                <c:pt idx="66">
                  <c:v>26.8</c:v>
                </c:pt>
                <c:pt idx="67">
                  <c:v>26.9</c:v>
                </c:pt>
                <c:pt idx="68">
                  <c:v>26.8</c:v>
                </c:pt>
                <c:pt idx="69">
                  <c:v>26.6</c:v>
                </c:pt>
                <c:pt idx="70">
                  <c:v>26.8</c:v>
                </c:pt>
                <c:pt idx="71">
                  <c:v>27</c:v>
                </c:pt>
                <c:pt idx="72">
                  <c:v>26.9</c:v>
                </c:pt>
                <c:pt idx="73">
                  <c:v>34.4</c:v>
                </c:pt>
                <c:pt idx="74">
                  <c:v>42.8</c:v>
                </c:pt>
                <c:pt idx="75">
                  <c:v>34.300000000000011</c:v>
                </c:pt>
              </c:numCache>
            </c:numRef>
          </c:val>
        </c:ser>
        <c:ser>
          <c:idx val="3"/>
          <c:order val="3"/>
          <c:tx>
            <c:strRef>
              <c:f>'[emise 5.11.2014.xlsx]Emise pelety'!$F$3</c:f>
              <c:strCache>
                <c:ptCount val="1"/>
                <c:pt idx="0">
                  <c:v>TOC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val>
            <c:numRef>
              <c:f>'[emise 5.11.2014.xlsx]Emise pelety'!$F$4:$F$79</c:f>
              <c:numCache>
                <c:formatCode>General</c:formatCode>
                <c:ptCount val="76"/>
                <c:pt idx="0">
                  <c:v>1</c:v>
                </c:pt>
                <c:pt idx="1">
                  <c:v>1.3</c:v>
                </c:pt>
                <c:pt idx="2">
                  <c:v>1.4</c:v>
                </c:pt>
                <c:pt idx="3">
                  <c:v>4.2</c:v>
                </c:pt>
                <c:pt idx="4">
                  <c:v>5.5</c:v>
                </c:pt>
                <c:pt idx="5">
                  <c:v>102</c:v>
                </c:pt>
                <c:pt idx="6">
                  <c:v>97.8</c:v>
                </c:pt>
                <c:pt idx="7">
                  <c:v>92.7</c:v>
                </c:pt>
                <c:pt idx="8">
                  <c:v>153.19999999999999</c:v>
                </c:pt>
                <c:pt idx="9">
                  <c:v>203.5</c:v>
                </c:pt>
                <c:pt idx="10">
                  <c:v>298.89999999999992</c:v>
                </c:pt>
                <c:pt idx="11">
                  <c:v>262.60000000000002</c:v>
                </c:pt>
                <c:pt idx="12">
                  <c:v>266.60000000000002</c:v>
                </c:pt>
                <c:pt idx="13">
                  <c:v>251.5</c:v>
                </c:pt>
                <c:pt idx="14">
                  <c:v>182.5</c:v>
                </c:pt>
                <c:pt idx="15">
                  <c:v>106.5</c:v>
                </c:pt>
                <c:pt idx="16">
                  <c:v>97.8</c:v>
                </c:pt>
                <c:pt idx="17">
                  <c:v>61.5</c:v>
                </c:pt>
                <c:pt idx="18">
                  <c:v>47.4</c:v>
                </c:pt>
                <c:pt idx="19">
                  <c:v>26</c:v>
                </c:pt>
                <c:pt idx="20">
                  <c:v>18</c:v>
                </c:pt>
                <c:pt idx="21">
                  <c:v>10.8</c:v>
                </c:pt>
                <c:pt idx="22">
                  <c:v>6.9</c:v>
                </c:pt>
                <c:pt idx="23">
                  <c:v>5.5</c:v>
                </c:pt>
                <c:pt idx="24">
                  <c:v>4.2</c:v>
                </c:pt>
                <c:pt idx="25">
                  <c:v>3.4</c:v>
                </c:pt>
                <c:pt idx="26">
                  <c:v>2.1</c:v>
                </c:pt>
                <c:pt idx="27">
                  <c:v>1.1000000000000001</c:v>
                </c:pt>
                <c:pt idx="28">
                  <c:v>1.3</c:v>
                </c:pt>
                <c:pt idx="29">
                  <c:v>1</c:v>
                </c:pt>
                <c:pt idx="30">
                  <c:v>1</c:v>
                </c:pt>
                <c:pt idx="31">
                  <c:v>1.1000000000000001</c:v>
                </c:pt>
                <c:pt idx="32">
                  <c:v>1</c:v>
                </c:pt>
                <c:pt idx="33">
                  <c:v>1.1000000000000001</c:v>
                </c:pt>
                <c:pt idx="34">
                  <c:v>1.3</c:v>
                </c:pt>
                <c:pt idx="35">
                  <c:v>1.3</c:v>
                </c:pt>
                <c:pt idx="36">
                  <c:v>1.4</c:v>
                </c:pt>
                <c:pt idx="37">
                  <c:v>1.6</c:v>
                </c:pt>
                <c:pt idx="38">
                  <c:v>1.6</c:v>
                </c:pt>
                <c:pt idx="39">
                  <c:v>1.6</c:v>
                </c:pt>
                <c:pt idx="40">
                  <c:v>1.3</c:v>
                </c:pt>
                <c:pt idx="41">
                  <c:v>1.1000000000000001</c:v>
                </c:pt>
                <c:pt idx="42">
                  <c:v>1</c:v>
                </c:pt>
                <c:pt idx="43">
                  <c:v>1</c:v>
                </c:pt>
                <c:pt idx="44">
                  <c:v>0.60000000000000009</c:v>
                </c:pt>
                <c:pt idx="45">
                  <c:v>0.60000000000000009</c:v>
                </c:pt>
                <c:pt idx="46">
                  <c:v>0.5</c:v>
                </c:pt>
                <c:pt idx="47">
                  <c:v>0.60000000000000009</c:v>
                </c:pt>
                <c:pt idx="48">
                  <c:v>2.2000000000000002</c:v>
                </c:pt>
                <c:pt idx="49">
                  <c:v>1.4</c:v>
                </c:pt>
                <c:pt idx="50">
                  <c:v>1.4</c:v>
                </c:pt>
                <c:pt idx="51">
                  <c:v>1.1000000000000001</c:v>
                </c:pt>
                <c:pt idx="52">
                  <c:v>1.3</c:v>
                </c:pt>
                <c:pt idx="53">
                  <c:v>1.3</c:v>
                </c:pt>
                <c:pt idx="54">
                  <c:v>1.1000000000000001</c:v>
                </c:pt>
                <c:pt idx="55">
                  <c:v>1.3</c:v>
                </c:pt>
                <c:pt idx="56">
                  <c:v>2.1</c:v>
                </c:pt>
                <c:pt idx="57">
                  <c:v>3.5</c:v>
                </c:pt>
                <c:pt idx="58">
                  <c:v>1.8</c:v>
                </c:pt>
                <c:pt idx="59">
                  <c:v>2.9</c:v>
                </c:pt>
                <c:pt idx="60">
                  <c:v>1.4</c:v>
                </c:pt>
                <c:pt idx="61">
                  <c:v>1</c:v>
                </c:pt>
                <c:pt idx="62">
                  <c:v>0.30000000000000004</c:v>
                </c:pt>
                <c:pt idx="63">
                  <c:v>0.5</c:v>
                </c:pt>
                <c:pt idx="64">
                  <c:v>0.30000000000000004</c:v>
                </c:pt>
                <c:pt idx="65">
                  <c:v>0.30000000000000004</c:v>
                </c:pt>
                <c:pt idx="66">
                  <c:v>0.5</c:v>
                </c:pt>
                <c:pt idx="67">
                  <c:v>0.8</c:v>
                </c:pt>
                <c:pt idx="68">
                  <c:v>1</c:v>
                </c:pt>
                <c:pt idx="69">
                  <c:v>0.8</c:v>
                </c:pt>
                <c:pt idx="70">
                  <c:v>1</c:v>
                </c:pt>
                <c:pt idx="71">
                  <c:v>1.1000000000000001</c:v>
                </c:pt>
                <c:pt idx="72">
                  <c:v>6.3</c:v>
                </c:pt>
                <c:pt idx="73">
                  <c:v>10.8</c:v>
                </c:pt>
                <c:pt idx="74">
                  <c:v>6.3</c:v>
                </c:pt>
                <c:pt idx="75">
                  <c:v>1.4</c:v>
                </c:pt>
              </c:numCache>
            </c:numRef>
          </c:val>
        </c:ser>
        <c:dLbls/>
        <c:axId val="39583744"/>
        <c:axId val="39585280"/>
      </c:barChart>
      <c:catAx>
        <c:axId val="39583744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585280"/>
        <c:crosses val="autoZero"/>
        <c:auto val="1"/>
        <c:lblAlgn val="ctr"/>
        <c:lblOffset val="100"/>
      </c:catAx>
      <c:valAx>
        <c:axId val="395852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m</a:t>
                </a:r>
                <a:r>
                  <a:rPr lang="en-US"/>
                  <a:t>g/</a:t>
                </a:r>
                <a:r>
                  <a:rPr lang="cs-CZ"/>
                  <a:t>m</a:t>
                </a:r>
                <a:r>
                  <a:rPr lang="cs-CZ" baseline="30000"/>
                  <a:t>3</a:t>
                </a:r>
                <a:r>
                  <a:rPr lang="cs-CZ" baseline="-25000"/>
                  <a:t>NS</a:t>
                </a:r>
                <a:endParaRPr lang="en-US" baseline="-25000"/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58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F9BE-4841-4EA2-A8FD-DABE0C0AA10C}" type="datetimeFigureOut">
              <a:rPr lang="cs-CZ"/>
              <a:pPr>
                <a:defRPr/>
              </a:pPr>
              <a:t>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D64B2-D66A-45F9-A559-689D354037D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70784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55E6C-6572-419A-989C-2AF4A8AA646F}" type="datetimeFigureOut">
              <a:rPr lang="cs-CZ"/>
              <a:pPr>
                <a:defRPr/>
              </a:pPr>
              <a:t>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AB313-2D95-4986-A464-8077B2FDBC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134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EE8EB-A9C9-431F-A494-426ECEDAB927}" type="datetimeFigureOut">
              <a:rPr lang="cs-CZ"/>
              <a:pPr>
                <a:defRPr/>
              </a:pPr>
              <a:t>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FAD0A-2C25-4FF0-8017-11496F3D6D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3271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D6374-38ED-4737-B370-472AF45F933F}" type="datetimeFigureOut">
              <a:rPr lang="cs-CZ"/>
              <a:pPr>
                <a:defRPr/>
              </a:pPr>
              <a:t>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587FA-E968-42F0-88AF-71566015F6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503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14E4-8607-49E8-8C93-2496D0495B5F}" type="datetimeFigureOut">
              <a:rPr lang="cs-CZ"/>
              <a:pPr>
                <a:defRPr/>
              </a:pPr>
              <a:t>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F0404-E27D-47A3-9FCD-5816CDAEA13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93220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6FCEE-6258-4455-835F-86515D9C6274}" type="datetimeFigureOut">
              <a:rPr lang="cs-CZ"/>
              <a:pPr>
                <a:defRPr/>
              </a:pPr>
              <a:t>3.3.2016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8EB95-5F0E-45F2-92E3-D4301B70CE8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70470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D3C69-A998-40F9-9232-8A5B23704044}" type="datetimeFigureOut">
              <a:rPr lang="cs-CZ"/>
              <a:pPr>
                <a:defRPr/>
              </a:pPr>
              <a:t>3.3.2016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16A7B-1032-46C8-8301-B3E014A22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44642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082E-2AD8-4D3B-9804-DE9CE14AFF68}" type="datetimeFigureOut">
              <a:rPr lang="cs-CZ"/>
              <a:pPr>
                <a:defRPr/>
              </a:pPr>
              <a:t>3.3.2016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A8F9F-FA7B-4EB4-BCBE-129123A377C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01653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34E9B-F2B9-4929-8ACB-530647687692}" type="datetimeFigureOut">
              <a:rPr lang="cs-CZ"/>
              <a:pPr>
                <a:defRPr/>
              </a:pPr>
              <a:t>3.3.2016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F0567-9C8C-4ADE-A2DF-FF479081466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86137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C217-74A6-4053-B8C2-9C27E2F0617D}" type="datetimeFigureOut">
              <a:rPr lang="cs-CZ"/>
              <a:pPr>
                <a:defRPr/>
              </a:pPr>
              <a:t>3.3.2016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B8FD4-3F6F-4D29-BF67-BF33B2C05C1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403992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FCB0-5ECC-43D8-987F-374C5A243FA7}" type="datetimeFigureOut">
              <a:rPr lang="cs-CZ"/>
              <a:pPr>
                <a:defRPr/>
              </a:pPr>
              <a:t>3.3.2016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118E6-93B9-405D-8CFF-F636A31CAA5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20479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64495E-5EFA-48CC-BEA0-F39EAF49164A}" type="datetimeFigureOut">
              <a:rPr lang="cs-CZ"/>
              <a:pPr>
                <a:defRPr/>
              </a:pPr>
              <a:t>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109E8F-AFC8-4765-9325-DC5760E2A24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71550" y="1547813"/>
            <a:ext cx="7345363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Odpadové </a:t>
            </a:r>
            <a:r>
              <a:rPr lang="cs-CZ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forum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2016</a:t>
            </a:r>
            <a:endParaRPr lang="cs-CZ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Rozbor měření emisí na polní </a:t>
            </a:r>
            <a:r>
              <a:rPr lang="cs-CZ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fléře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na termické depolymerizační jednotce Wastech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1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9306" y="438976"/>
            <a:ext cx="2438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41300" y="3932238"/>
            <a:ext cx="8634413" cy="998537"/>
          </a:xfrm>
          <a:prstGeom prst="rect">
            <a:avLst/>
          </a:prstGeom>
          <a:solidFill>
            <a:srgbClr val="753805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Ing. Libor Baraňák</a:t>
            </a:r>
          </a:p>
        </p:txBody>
      </p:sp>
    </p:spTree>
  </p:cSld>
  <p:clrMapOvr>
    <a:masterClrMapping/>
  </p:clrMapOvr>
  <p:transition advTm="8202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1973090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9965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Výsledky směsné plasty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0634" y="1200150"/>
            <a:ext cx="5275965" cy="382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1910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2354283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93698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070782"/>
              </p:ext>
            </p:extLst>
          </p:nvPr>
        </p:nvGraphicFramePr>
        <p:xfrm>
          <a:off x="365759" y="833683"/>
          <a:ext cx="8229602" cy="1603265"/>
        </p:xfrm>
        <a:graphic>
          <a:graphicData uri="http://schemas.openxmlformats.org/drawingml/2006/table">
            <a:tbl>
              <a:tblPr/>
              <a:tblGrid>
                <a:gridCol w="1139769"/>
                <a:gridCol w="558255"/>
                <a:gridCol w="918794"/>
                <a:gridCol w="446603"/>
                <a:gridCol w="446603"/>
                <a:gridCol w="558255"/>
                <a:gridCol w="446603"/>
                <a:gridCol w="446603"/>
                <a:gridCol w="558255"/>
                <a:gridCol w="558255"/>
                <a:gridCol w="558255"/>
                <a:gridCol w="558255"/>
                <a:gridCol w="1035097"/>
              </a:tblGrid>
              <a:tr h="15885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VYHLÁŠKA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415/2012 Sb.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Změna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155/2014 Sb.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885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5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50-100 MW (mg/m3)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100-300 MW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 300 MW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7209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</a:t>
                      </a:r>
                      <a:r>
                        <a:rPr lang="cs-CZ" sz="1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cs-CZ" sz="1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TZL 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 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</a:t>
                      </a:r>
                      <a:r>
                        <a:rPr lang="cs-CZ" sz="1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cs-CZ" sz="1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TZL 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 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</a:t>
                      </a:r>
                      <a:r>
                        <a:rPr lang="cs-CZ" sz="1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cs-CZ" sz="1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TZL 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 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588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Zemní plyn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588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Vysokopecní plyn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8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Koksárenský plyn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8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Pelety plyn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33,31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81,22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8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Tetrapak plyn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84,13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41,38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62,59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8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Směsné plasty plyn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2,81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27,64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13,43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9" marR="6619" marT="66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4185728"/>
              </p:ext>
            </p:extLst>
          </p:nvPr>
        </p:nvGraphicFramePr>
        <p:xfrm>
          <a:off x="365759" y="2567241"/>
          <a:ext cx="5905500" cy="1135380"/>
        </p:xfrm>
        <a:graphic>
          <a:graphicData uri="http://schemas.openxmlformats.org/drawingml/2006/table">
            <a:tbl>
              <a:tblPr/>
              <a:tblGrid>
                <a:gridCol w="609600"/>
                <a:gridCol w="1244600"/>
                <a:gridCol w="609600"/>
                <a:gridCol w="1003300"/>
                <a:gridCol w="609600"/>
                <a:gridCol w="609600"/>
                <a:gridCol w="609600"/>
                <a:gridCol w="60960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Výroba syntézních plynů dle Vyhlášky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mg/m3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</a:t>
                      </a:r>
                      <a:r>
                        <a:rPr lang="cs-CZ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cs-CZ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TZL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sulfan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amoniak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150/50</a:t>
                      </a:r>
                      <a:r>
                        <a:rPr lang="cs-CZ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platí od 1.1.2020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9042317"/>
              </p:ext>
            </p:extLst>
          </p:nvPr>
        </p:nvGraphicFramePr>
        <p:xfrm>
          <a:off x="365759" y="3832914"/>
          <a:ext cx="2857500" cy="914400"/>
        </p:xfrm>
        <a:graphic>
          <a:graphicData uri="http://schemas.openxmlformats.org/drawingml/2006/table">
            <a:tbl>
              <a:tblPr/>
              <a:tblGrid>
                <a:gridCol w="1244600"/>
                <a:gridCol w="609600"/>
                <a:gridCol w="100330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LIMITY 24H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Pelety plyn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Tetrapak plyn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Směsné plasty plyn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00692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721608"/>
            <a:ext cx="9144000" cy="1209167"/>
          </a:xfrm>
          <a:prstGeom prst="rect">
            <a:avLst/>
          </a:prstGeom>
          <a:solidFill>
            <a:srgbClr val="753805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Partneři projektu:</a:t>
            </a:r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</p:txBody>
      </p:sp>
      <p:pic>
        <p:nvPicPr>
          <p:cNvPr id="13315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0611" y="4025760"/>
            <a:ext cx="2070942" cy="63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1620" y="3965744"/>
            <a:ext cx="72231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988955" y="2826258"/>
            <a:ext cx="70612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Děkuji za pozornost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182" y="66674"/>
            <a:ext cx="1904930" cy="28760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303" y="4025760"/>
            <a:ext cx="1762394" cy="719756"/>
          </a:xfrm>
          <a:prstGeom prst="rect">
            <a:avLst/>
          </a:prstGeom>
        </p:spPr>
      </p:pic>
    </p:spTree>
  </p:cSld>
  <p:clrMapOvr>
    <a:masterClrMapping/>
  </p:clrMapOvr>
  <p:transition advTm="5617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chemeClr val="bg1"/>
                </a:solidFill>
              </a:rPr>
              <a:t>Ostravská LTS a.s.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18764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dirty="0" smtClean="0">
                <a:solidFill>
                  <a:schemeClr val="bg1"/>
                </a:solidFill>
              </a:rPr>
              <a:t>Ostravská LTS a.s. dodala 2 technologie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 err="1" smtClean="0">
                <a:solidFill>
                  <a:schemeClr val="bg1"/>
                </a:solidFill>
              </a:rPr>
              <a:t>Pyromatik</a:t>
            </a:r>
            <a:r>
              <a:rPr lang="cs-CZ" dirty="0" smtClean="0">
                <a:solidFill>
                  <a:schemeClr val="bg1"/>
                </a:solidFill>
              </a:rPr>
              <a:t> 100 pro firmu WASTECH a.s.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 err="1" smtClean="0">
                <a:solidFill>
                  <a:schemeClr val="bg1"/>
                </a:solidFill>
              </a:rPr>
              <a:t>Pyromatik</a:t>
            </a:r>
            <a:r>
              <a:rPr lang="cs-CZ" dirty="0" smtClean="0">
                <a:solidFill>
                  <a:schemeClr val="bg1"/>
                </a:solidFill>
              </a:rPr>
              <a:t> 500 pro VŠB –TU Ostrava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chemeClr val="bg1"/>
                </a:solidFill>
              </a:rPr>
              <a:t>ÚVOD DO PROBLEMATIKY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1341438"/>
          </a:xfrm>
        </p:spPr>
        <p:txBody>
          <a:bodyPr/>
          <a:lstStyle/>
          <a:p>
            <a:pPr algn="ctr">
              <a:buFont typeface="Arial" charset="0"/>
              <a:buChar char="•"/>
              <a:defRPr/>
            </a:pPr>
            <a:r>
              <a:rPr lang="cs-CZ" dirty="0" smtClean="0">
                <a:solidFill>
                  <a:schemeClr val="bg1"/>
                </a:solidFill>
              </a:rPr>
              <a:t>Testy byly prováděny na zařízeních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cs-CZ" dirty="0" err="1" smtClean="0">
                <a:solidFill>
                  <a:schemeClr val="bg1"/>
                </a:solidFill>
              </a:rPr>
              <a:t>Pyromatik</a:t>
            </a:r>
            <a:r>
              <a:rPr lang="cs-CZ" dirty="0" smtClean="0">
                <a:solidFill>
                  <a:schemeClr val="bg1"/>
                </a:solidFill>
              </a:rPr>
              <a:t> 100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100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350" y="2390775"/>
            <a:ext cx="3241675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3493" y="2390775"/>
            <a:ext cx="3240618" cy="2430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chemeClr val="bg1"/>
                </a:solidFill>
              </a:rPr>
              <a:t>ZAŘÍZENÍ PYROMATIK 100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7038" y="958850"/>
            <a:ext cx="8229600" cy="41846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dirty="0" smtClean="0">
                <a:solidFill>
                  <a:schemeClr val="bg1"/>
                </a:solidFill>
              </a:rPr>
              <a:t>Materiály, které byly zkoušeny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Tetrapak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Pelety z </a:t>
            </a:r>
            <a:r>
              <a:rPr lang="cs-CZ" sz="2400" dirty="0" err="1" smtClean="0">
                <a:solidFill>
                  <a:schemeClr val="bg1"/>
                </a:solidFill>
              </a:rPr>
              <a:t>digestátu</a:t>
            </a:r>
            <a:r>
              <a:rPr lang="cs-CZ" sz="2400" dirty="0" smtClean="0">
                <a:solidFill>
                  <a:schemeClr val="bg1"/>
                </a:solidFill>
              </a:rPr>
              <a:t> BPS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Směsné plasty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cs-CZ" sz="24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6661" y="1541780"/>
            <a:ext cx="4159250" cy="332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4225" y="1216025"/>
            <a:ext cx="2967038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ovéPole 1"/>
          <p:cNvSpPr txBox="1">
            <a:spLocks noChangeArrowheads="1"/>
          </p:cNvSpPr>
          <p:nvPr/>
        </p:nvSpPr>
        <p:spPr bwMode="auto">
          <a:xfrm>
            <a:off x="927100" y="3313113"/>
            <a:ext cx="169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Směsné plasty</a:t>
            </a:r>
          </a:p>
        </p:txBody>
      </p:sp>
      <p:sp>
        <p:nvSpPr>
          <p:cNvPr id="8197" name="TextovéPole 2"/>
          <p:cNvSpPr txBox="1">
            <a:spLocks noChangeArrowheads="1"/>
          </p:cNvSpPr>
          <p:nvPr/>
        </p:nvSpPr>
        <p:spPr bwMode="auto">
          <a:xfrm>
            <a:off x="3706813" y="3294063"/>
            <a:ext cx="136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Hořící plyn</a:t>
            </a:r>
          </a:p>
        </p:txBody>
      </p:sp>
      <p:sp>
        <p:nvSpPr>
          <p:cNvPr id="8198" name="TextovéPole 3"/>
          <p:cNvSpPr txBox="1">
            <a:spLocks noChangeArrowheads="1"/>
          </p:cNvSpPr>
          <p:nvPr/>
        </p:nvSpPr>
        <p:spPr bwMode="auto">
          <a:xfrm>
            <a:off x="5927725" y="3313113"/>
            <a:ext cx="3108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Technologie odběru kapaliny</a:t>
            </a:r>
          </a:p>
        </p:txBody>
      </p:sp>
      <p:pic>
        <p:nvPicPr>
          <p:cNvPr id="8199" name="Obrázek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101" y="1105617"/>
            <a:ext cx="1612900" cy="207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5589" y="1103153"/>
            <a:ext cx="2773046" cy="2079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2960" y="207931"/>
            <a:ext cx="7772400" cy="1102519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Měřící metody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870" y="862680"/>
            <a:ext cx="2665857" cy="19993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3744" y="1225455"/>
            <a:ext cx="3480110" cy="219247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148" y="2761488"/>
            <a:ext cx="3018127" cy="19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502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Výsledky Tetrapak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6133" y="1154430"/>
            <a:ext cx="5184435" cy="370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730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5318429"/>
              </p:ext>
            </p:extLst>
          </p:nvPr>
        </p:nvGraphicFramePr>
        <p:xfrm>
          <a:off x="457200" y="520700"/>
          <a:ext cx="8229600" cy="407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1249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Výsledky </a:t>
            </a:r>
            <a:r>
              <a:rPr lang="cs-CZ" dirty="0" err="1" smtClean="0">
                <a:solidFill>
                  <a:schemeClr val="bg1"/>
                </a:solidFill>
              </a:rPr>
              <a:t>peletky</a:t>
            </a:r>
            <a:r>
              <a:rPr lang="cs-CZ" dirty="0" smtClean="0">
                <a:solidFill>
                  <a:schemeClr val="bg1"/>
                </a:solidFill>
              </a:rPr>
              <a:t> z </a:t>
            </a:r>
            <a:r>
              <a:rPr lang="cs-CZ" dirty="0" err="1" smtClean="0">
                <a:solidFill>
                  <a:schemeClr val="bg1"/>
                </a:solidFill>
              </a:rPr>
              <a:t>digestátu</a:t>
            </a:r>
            <a:r>
              <a:rPr lang="cs-CZ" dirty="0" smtClean="0">
                <a:solidFill>
                  <a:schemeClr val="bg1"/>
                </a:solidFill>
              </a:rPr>
              <a:t> BPS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4929" y="1063625"/>
            <a:ext cx="4954142" cy="358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20458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2631</TotalTime>
  <Words>227</Words>
  <Application>Microsoft Office PowerPoint</Application>
  <PresentationFormat>Předvádění na obrazovce (16:9)</PresentationFormat>
  <Paragraphs>173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Ostravská LTS a.s. </vt:lpstr>
      <vt:lpstr>ÚVOD DO PROBLEMATIKY</vt:lpstr>
      <vt:lpstr>ZAŘÍZENÍ PYROMATIK 100</vt:lpstr>
      <vt:lpstr>Snímek 5</vt:lpstr>
      <vt:lpstr>Měřící metody</vt:lpstr>
      <vt:lpstr>Výsledky Tetrapak</vt:lpstr>
      <vt:lpstr>Snímek 8</vt:lpstr>
      <vt:lpstr>Výsledky peletky z digestátu BPS</vt:lpstr>
      <vt:lpstr>Snímek 10</vt:lpstr>
      <vt:lpstr>Výsledky směsné plasty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Ing. Libor Baraňák</dc:creator>
  <cp:lastModifiedBy>ondrej prochazka</cp:lastModifiedBy>
  <cp:revision>161</cp:revision>
  <dcterms:created xsi:type="dcterms:W3CDTF">2011-07-26T07:31:12Z</dcterms:created>
  <dcterms:modified xsi:type="dcterms:W3CDTF">2016-03-03T08:04:25Z</dcterms:modified>
</cp:coreProperties>
</file>