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64E3-5BE7-44A0-9EE8-186754FE89A2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114EB-4F70-4D84-9F8F-E20131CCE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969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37E9D-C707-4C91-9AD6-942006A773F6}" type="datetimeFigureOut">
              <a:rPr lang="sk-SK" smtClean="0"/>
              <a:t>15. 3. 2016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2692-76A8-4391-803B-EAE7271D29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989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297B2-58BB-4D3A-B00C-E8D518CBE9C8}" type="datetime1">
              <a:rPr lang="sk-SK" smtClean="0"/>
              <a:t>15. 3. 2016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D07D7-8C01-4A24-A5CD-A977D44FDD32}" type="datetime1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8F0C2-BE02-4632-B2B5-E99D89DC9B62}" type="datetime1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432C5-8EA1-46B3-A410-A272CA797EA4}" type="datetime1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0A2D-A2F4-4AB9-A6B5-6AAD3F27F39B}" type="datetime1">
              <a:rPr lang="sk-SK" smtClean="0"/>
              <a:t>15. 3. 2016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46C86-FE46-4FFB-B0E7-2A81FEF80906}" type="datetime1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35DD8-BFFB-41B0-BA88-F19BE139342C}" type="datetime1">
              <a:rPr lang="sk-SK" smtClean="0"/>
              <a:t>15. 3. 2016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3376C-A57A-4CC9-9033-C59D68EBA552}" type="datetime1">
              <a:rPr lang="sk-SK" smtClean="0"/>
              <a:t>15. 3. 2016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12CBB-8C3A-4D24-9D96-6E6C95825AB7}" type="datetime1">
              <a:rPr lang="sk-SK" smtClean="0"/>
              <a:t>15. 3. 2016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76961-705A-4AC4-AAAF-67ED59ACB951}" type="datetime1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8D18E-3461-4B2D-B330-C591ADB8F7E1}" type="datetime1">
              <a:rPr lang="sk-SK" smtClean="0"/>
              <a:t>15. 3. 2016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BF0BC2-DEE9-4F5F-BB7E-AB5EA8FFDF87}" type="datetime1">
              <a:rPr lang="sk-SK" smtClean="0"/>
              <a:t>15. 3. 2016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445DC0-598C-4259-B344-42FD23976DF7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060848"/>
            <a:ext cx="7550656" cy="1472184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err="1" smtClean="0"/>
              <a:t>Posuzování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životního</a:t>
            </a:r>
            <a:r>
              <a:rPr lang="sk-SK" sz="3600" b="1" dirty="0" smtClean="0"/>
              <a:t> cyklu</a:t>
            </a:r>
            <a:r>
              <a:rPr lang="cs-CZ" sz="3600" b="1" dirty="0" smtClean="0"/>
              <a:t> technologie </a:t>
            </a:r>
            <a:r>
              <a:rPr lang="sk-SK" sz="3600" b="1" dirty="0" smtClean="0"/>
              <a:t>vysokoteplotní </a:t>
            </a:r>
            <a:r>
              <a:rPr lang="sk-SK" sz="3600" b="1" dirty="0" err="1" smtClean="0"/>
              <a:t>sorbce</a:t>
            </a:r>
            <a:r>
              <a:rPr lang="cs-CZ" sz="3600" b="1" dirty="0" smtClean="0"/>
              <a:t> CO</a:t>
            </a:r>
            <a:r>
              <a:rPr lang="cs-CZ" sz="3600" b="1" baseline="-25000" dirty="0" smtClean="0"/>
              <a:t>2</a:t>
            </a:r>
            <a:r>
              <a:rPr lang="cs-CZ" sz="3600" b="1" dirty="0" smtClean="0"/>
              <a:t> karbonátovou smyčkou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7406640" cy="2664296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err="1" smtClean="0"/>
              <a:t>Ing</a:t>
            </a:r>
            <a:r>
              <a:rPr lang="sk-SK" b="1" dirty="0" smtClean="0"/>
              <a:t> Kristína </a:t>
            </a:r>
            <a:r>
              <a:rPr lang="sk-SK" b="1" dirty="0" err="1" smtClean="0"/>
              <a:t>Zakuciová</a:t>
            </a:r>
            <a:endParaRPr lang="sk-SK" b="1" dirty="0" smtClean="0"/>
          </a:p>
          <a:p>
            <a:r>
              <a:rPr lang="sk-SK" b="1" dirty="0" err="1" smtClean="0"/>
              <a:t>zakuciok</a:t>
            </a:r>
            <a:r>
              <a:rPr lang="en-US" b="1" dirty="0" smtClean="0"/>
              <a:t>@</a:t>
            </a:r>
            <a:r>
              <a:rPr lang="en-US" b="1" dirty="0" err="1" smtClean="0"/>
              <a:t>vscht.cz</a:t>
            </a:r>
            <a:endParaRPr lang="sk-SK" b="1" dirty="0" smtClean="0"/>
          </a:p>
          <a:p>
            <a:r>
              <a:rPr lang="sk-SK" b="1" dirty="0" smtClean="0"/>
              <a:t>VŠCHT,FTOP</a:t>
            </a:r>
          </a:p>
          <a:p>
            <a:r>
              <a:rPr lang="sk-SK" b="1" dirty="0" smtClean="0"/>
              <a:t>Centrum </a:t>
            </a:r>
            <a:r>
              <a:rPr lang="sk-SK" b="1" dirty="0" err="1" smtClean="0"/>
              <a:t>Výzkumu</a:t>
            </a:r>
            <a:r>
              <a:rPr lang="sk-SK" b="1" dirty="0" smtClean="0"/>
              <a:t> </a:t>
            </a:r>
            <a:r>
              <a:rPr lang="sk-SK" b="1" dirty="0" err="1" smtClean="0"/>
              <a:t>Řež</a:t>
            </a:r>
            <a:r>
              <a:rPr lang="sk-SK" b="1" dirty="0" smtClean="0"/>
              <a:t>, </a:t>
            </a:r>
            <a:r>
              <a:rPr lang="sk-SK" b="1" dirty="0" err="1" smtClean="0"/>
              <a:t>s.r.o</a:t>
            </a:r>
            <a:endParaRPr lang="en-US" b="1" dirty="0" smtClean="0"/>
          </a:p>
          <a:p>
            <a:endParaRPr lang="sk-SK" b="1" dirty="0" smtClean="0"/>
          </a:p>
          <a:p>
            <a:r>
              <a:rPr lang="cs-CZ" b="1" dirty="0" smtClean="0"/>
              <a:t>Doc. Ing. Vladimír Kočí, PhD.</a:t>
            </a:r>
          </a:p>
          <a:p>
            <a:r>
              <a:rPr lang="cs-CZ" b="1" dirty="0" smtClean="0"/>
              <a:t>VŠCHT, FTOP	                  </a:t>
            </a:r>
            <a:r>
              <a:rPr lang="cs-CZ" b="1" i="1" dirty="0" smtClean="0"/>
              <a:t>                                                   15.3.2016 				</a:t>
            </a:r>
            <a:endParaRPr lang="sk-SK" b="1" i="1" dirty="0"/>
          </a:p>
        </p:txBody>
      </p:sp>
      <p:pic>
        <p:nvPicPr>
          <p:cNvPr id="5" name="Obrázok 4" descr="VSCHT cent dole_cerne_velk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6632"/>
            <a:ext cx="1512168" cy="1166373"/>
          </a:xfrm>
          <a:prstGeom prst="rect">
            <a:avLst/>
          </a:prstGeom>
        </p:spPr>
      </p:pic>
      <p:pic>
        <p:nvPicPr>
          <p:cNvPr id="6" name="Obrázok 5" descr="69632I_CVRe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188640"/>
            <a:ext cx="1789713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Sni</a:t>
            </a:r>
            <a:r>
              <a:rPr lang="cs-CZ" sz="3200" dirty="0" err="1" smtClean="0"/>
              <a:t>žování</a:t>
            </a:r>
            <a:r>
              <a:rPr lang="cs-CZ" sz="3200" dirty="0" smtClean="0"/>
              <a:t> emisí = inovační technologie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836712"/>
            <a:ext cx="7632848" cy="5760640"/>
          </a:xfrm>
        </p:spPr>
        <p:txBody>
          <a:bodyPr/>
          <a:lstStyle/>
          <a:p>
            <a:r>
              <a:rPr lang="cs-CZ" sz="2400" dirty="0" smtClean="0"/>
              <a:t>Agenda 20-20-20 </a:t>
            </a:r>
            <a:r>
              <a:rPr lang="cs-CZ" sz="2400" dirty="0" err="1" smtClean="0"/>
              <a:t>Europský</a:t>
            </a:r>
            <a:r>
              <a:rPr lang="cs-CZ" sz="2400" dirty="0" smtClean="0"/>
              <a:t> unie</a:t>
            </a:r>
          </a:p>
          <a:p>
            <a:r>
              <a:rPr lang="cs-CZ" sz="2400" dirty="0" smtClean="0"/>
              <a:t>Ideál nízkouhlíkové ekonomie</a:t>
            </a:r>
          </a:p>
          <a:p>
            <a:r>
              <a:rPr lang="cs-CZ" sz="2400" dirty="0" err="1" smtClean="0"/>
              <a:t>Strategy</a:t>
            </a:r>
            <a:r>
              <a:rPr lang="cs-CZ" sz="2400" dirty="0" smtClean="0"/>
              <a:t> </a:t>
            </a:r>
            <a:r>
              <a:rPr lang="cs-CZ" sz="2400" dirty="0" err="1" smtClean="0"/>
              <a:t>Energy</a:t>
            </a:r>
            <a:r>
              <a:rPr lang="cs-CZ" sz="2400" dirty="0" smtClean="0"/>
              <a:t> Technology </a:t>
            </a:r>
            <a:r>
              <a:rPr lang="cs-CZ" sz="2400" dirty="0" err="1" smtClean="0"/>
              <a:t>Plan</a:t>
            </a:r>
            <a:r>
              <a:rPr lang="cs-CZ" sz="2400" dirty="0" smtClean="0"/>
              <a:t> </a:t>
            </a:r>
            <a:r>
              <a:rPr lang="cs-CZ" sz="2400" dirty="0" smtClean="0"/>
              <a:t>(SET </a:t>
            </a:r>
            <a:r>
              <a:rPr lang="cs-CZ" sz="2400" dirty="0" err="1" smtClean="0"/>
              <a:t>Plan</a:t>
            </a:r>
            <a:r>
              <a:rPr lang="cs-CZ" sz="2400" dirty="0" smtClean="0"/>
              <a:t>) navrženo 7roadmaps – </a:t>
            </a:r>
            <a:r>
              <a:rPr lang="cs-CZ" sz="2400" dirty="0" err="1" smtClean="0"/>
              <a:t>jedným</a:t>
            </a:r>
            <a:r>
              <a:rPr lang="cs-CZ" sz="2400" dirty="0" smtClean="0"/>
              <a:t> z nich </a:t>
            </a:r>
            <a:r>
              <a:rPr lang="cs-CZ" sz="2400" b="1" dirty="0" err="1" smtClean="0"/>
              <a:t>Carbon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Capture</a:t>
            </a:r>
            <a:r>
              <a:rPr lang="cs-CZ" sz="2400" b="1" dirty="0" smtClean="0"/>
              <a:t> and </a:t>
            </a:r>
            <a:r>
              <a:rPr lang="cs-CZ" sz="2400" b="1" dirty="0" err="1" smtClean="0"/>
              <a:t>Storage</a:t>
            </a:r>
            <a:r>
              <a:rPr lang="cs-CZ" sz="2400" b="1" dirty="0" smtClean="0"/>
              <a:t> Technologies (CCS)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60" y="3036416"/>
            <a:ext cx="5400600" cy="353586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02048" cy="850106"/>
          </a:xfrm>
        </p:spPr>
        <p:txBody>
          <a:bodyPr/>
          <a:lstStyle/>
          <a:p>
            <a:pPr algn="ctr"/>
            <a:r>
              <a:rPr lang="cs-CZ" sz="2800" dirty="0" smtClean="0"/>
              <a:t>CCS</a:t>
            </a:r>
            <a:r>
              <a:rPr lang="cs-CZ" dirty="0" smtClean="0"/>
              <a:t> </a:t>
            </a:r>
            <a:r>
              <a:rPr lang="cs-CZ" sz="2800" dirty="0" smtClean="0"/>
              <a:t>technologie</a:t>
            </a:r>
            <a:endParaRPr lang="sk-SK" sz="2800" dirty="0"/>
          </a:p>
        </p:txBody>
      </p:sp>
      <p:pic>
        <p:nvPicPr>
          <p:cNvPr id="4" name="Zástupný symbol obsahu 3" descr="ccs_technolog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908720"/>
            <a:ext cx="7718975" cy="5040560"/>
          </a:xfrm>
        </p:spPr>
      </p:pic>
      <p:sp>
        <p:nvSpPr>
          <p:cNvPr id="5" name="BlokTextu 4"/>
          <p:cNvSpPr txBox="1"/>
          <p:nvPr/>
        </p:nvSpPr>
        <p:spPr>
          <a:xfrm>
            <a:off x="5580112" y="616530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Zdroj: www.</a:t>
            </a:r>
            <a:r>
              <a:rPr lang="cs-CZ" b="1" dirty="0" err="1" smtClean="0"/>
              <a:t>enviweb.cz</a:t>
            </a:r>
            <a:endParaRPr lang="sk-SK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Karbonátová smyčka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94928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Chemisorbce</a:t>
            </a:r>
            <a:r>
              <a:rPr lang="cs-CZ" sz="2400" dirty="0" smtClean="0"/>
              <a:t> CO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na vhodný sorbent za vzniku uhličitanů</a:t>
            </a:r>
            <a:endParaRPr lang="sk-SK" sz="2400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05985"/>
            <a:ext cx="6624736" cy="43924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BlokTextu 4"/>
          <p:cNvSpPr txBox="1"/>
          <p:nvPr/>
        </p:nvSpPr>
        <p:spPr>
          <a:xfrm>
            <a:off x="5508104" y="6211669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Zdroj:http</a:t>
            </a:r>
            <a:r>
              <a:rPr lang="cs-CZ" sz="1600" b="1" dirty="0"/>
              <a:t>://</a:t>
            </a:r>
            <a:r>
              <a:rPr lang="cs-CZ" sz="1600" b="1" dirty="0" err="1"/>
              <a:t>hitecarlo.vscht.cz</a:t>
            </a:r>
            <a:r>
              <a:rPr lang="cs-CZ" sz="1600" b="1" dirty="0"/>
              <a:t>/</a:t>
            </a:r>
            <a:r>
              <a:rPr lang="cs-CZ" sz="1600" b="1" dirty="0" err="1"/>
              <a:t>aims</a:t>
            </a:r>
            <a:endParaRPr lang="sk-SK" sz="16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Posuzování životního cyklu (LCA) KS – tvorba dynamického modelu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/>
              <a:t>Funkční jednotka – zachycený CO</a:t>
            </a:r>
            <a:r>
              <a:rPr lang="cs-CZ" sz="3000" baseline="-25000" dirty="0" smtClean="0"/>
              <a:t>2 </a:t>
            </a:r>
            <a:r>
              <a:rPr lang="cs-CZ" sz="3000" dirty="0" smtClean="0"/>
              <a:t> v kg</a:t>
            </a:r>
          </a:p>
          <a:p>
            <a:r>
              <a:rPr lang="cs-CZ" sz="3000" dirty="0" smtClean="0"/>
              <a:t>Hranice systému – kalcinace + </a:t>
            </a:r>
            <a:r>
              <a:rPr lang="cs-CZ" sz="3000" dirty="0" err="1" smtClean="0"/>
              <a:t>karbonatace</a:t>
            </a:r>
            <a:r>
              <a:rPr lang="cs-CZ" sz="3000" dirty="0" smtClean="0"/>
              <a:t> v 10 cyklech</a:t>
            </a:r>
          </a:p>
          <a:p>
            <a:pPr lvl="0"/>
            <a:r>
              <a:rPr lang="cs-CZ" sz="3000" dirty="0" smtClean="0"/>
              <a:t>Plán vstupního  cyklu s vstupnými hodnotami. </a:t>
            </a:r>
            <a:endParaRPr lang="sk-SK" sz="3000" dirty="0" smtClean="0"/>
          </a:p>
          <a:p>
            <a:pPr lvl="0"/>
            <a:r>
              <a:rPr lang="cs-CZ" sz="3000" dirty="0" smtClean="0"/>
              <a:t>Plán průběžného </a:t>
            </a:r>
            <a:r>
              <a:rPr lang="cs-CZ" sz="3000" dirty="0" err="1" smtClean="0"/>
              <a:t>cyklu,pričemž</a:t>
            </a:r>
            <a:r>
              <a:rPr lang="cs-CZ" sz="3000" dirty="0" smtClean="0"/>
              <a:t>  hodnoty dat se opakují v ostatních 8 cyklech.</a:t>
            </a:r>
            <a:endParaRPr lang="sk-SK" sz="3000" dirty="0" smtClean="0"/>
          </a:p>
          <a:p>
            <a:pPr lvl="0"/>
            <a:r>
              <a:rPr lang="cs-CZ" sz="3000" dirty="0" smtClean="0"/>
              <a:t>Plán </a:t>
            </a:r>
            <a:r>
              <a:rPr lang="cs-CZ" sz="3000" dirty="0" err="1" smtClean="0"/>
              <a:t>konečního</a:t>
            </a:r>
            <a:r>
              <a:rPr lang="cs-CZ" sz="3000" dirty="0" smtClean="0"/>
              <a:t> cyklu, kde dochází k vyčerpání vstupných surovin a </a:t>
            </a:r>
            <a:r>
              <a:rPr lang="cs-CZ" sz="3000" dirty="0" err="1" smtClean="0"/>
              <a:t>uzatvoření</a:t>
            </a:r>
            <a:r>
              <a:rPr lang="cs-CZ" sz="3000" dirty="0" smtClean="0"/>
              <a:t> cyklů.</a:t>
            </a:r>
            <a:endParaRPr lang="sk-SK" sz="3000" dirty="0" smtClean="0"/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0" descr="vstupCyklu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712" y="188640"/>
            <a:ext cx="5328592" cy="31683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Obrázek 3" descr="prieb_cyklu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9712" y="3429000"/>
            <a:ext cx="5400600" cy="33123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Obrázek 4" descr="konec_czklus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512" y="1916832"/>
            <a:ext cx="6120680" cy="39604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Závěr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339680"/>
          </a:xfrm>
          <a:noFill/>
        </p:spPr>
        <p:txBody>
          <a:bodyPr/>
          <a:lstStyle/>
          <a:p>
            <a:r>
              <a:rPr lang="cs-CZ" dirty="0" smtClean="0"/>
              <a:t>Potřeba modelování KS jako dynamický systém</a:t>
            </a:r>
          </a:p>
          <a:p>
            <a:r>
              <a:rPr lang="cs-CZ" dirty="0" smtClean="0"/>
              <a:t>Přepojení 3 samostatně modelovaných fází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Budoucí postup 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Tvorba stechiometrického modelu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běr dat z laboratorního provozu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Modelování smyčky s daty z laboratoře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cs-CZ" dirty="0" smtClean="0"/>
              <a:t>Děkuji za pozornost </a:t>
            </a:r>
            <a:r>
              <a:rPr lang="en-US" dirty="0" smtClean="0"/>
              <a:t>!</a:t>
            </a:r>
            <a:endParaRPr lang="sk-SK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DC0-598C-4259-B344-42FD23976DF7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220</TotalTime>
  <Words>163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Slnovrat</vt:lpstr>
      <vt:lpstr>Posuzování životního cyklu technologie vysokoteplotní sorbce CO2 karbonátovou smyčkou</vt:lpstr>
      <vt:lpstr>Snižování emisí = inovační technologie</vt:lpstr>
      <vt:lpstr>CCS technologie</vt:lpstr>
      <vt:lpstr>Karbonátová smyčka</vt:lpstr>
      <vt:lpstr>Posuzování životního cyklu (LCA) KS – tvorba dynamického modelu</vt:lpstr>
      <vt:lpstr>Prezentace aplikace PowerPoint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Posuzování životního cyklu technologie vysokoteplotní sorbce CO2 karbonátovou smyčkou</dc:title>
  <dc:creator>Reviewer</dc:creator>
  <cp:lastModifiedBy>Zakuciova Kristina</cp:lastModifiedBy>
  <cp:revision>20</cp:revision>
  <cp:lastPrinted>2016-03-15T08:55:54Z</cp:lastPrinted>
  <dcterms:created xsi:type="dcterms:W3CDTF">2016-03-07T08:59:50Z</dcterms:created>
  <dcterms:modified xsi:type="dcterms:W3CDTF">2016-03-15T09:13:49Z</dcterms:modified>
</cp:coreProperties>
</file>