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5" r:id="rId2"/>
    <p:sldId id="339" r:id="rId3"/>
    <p:sldId id="320" r:id="rId4"/>
    <p:sldId id="324" r:id="rId5"/>
    <p:sldId id="335" r:id="rId6"/>
    <p:sldId id="336" r:id="rId7"/>
    <p:sldId id="332" r:id="rId8"/>
    <p:sldId id="338" r:id="rId9"/>
    <p:sldId id="337" r:id="rId10"/>
    <p:sldId id="333" r:id="rId11"/>
    <p:sldId id="334" r:id="rId12"/>
    <p:sldId id="340" r:id="rId13"/>
    <p:sldId id="321" r:id="rId14"/>
    <p:sldId id="319" r:id="rId15"/>
    <p:sldId id="325" r:id="rId16"/>
    <p:sldId id="330" r:id="rId17"/>
    <p:sldId id="341" r:id="rId18"/>
    <p:sldId id="318" r:id="rId19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Kotzurova" initials="IK" lastIdx="9" clrIdx="0">
    <p:extLst>
      <p:ext uri="{19B8F6BF-5375-455C-9EA6-DF929625EA0E}">
        <p15:presenceInfo xmlns:p15="http://schemas.microsoft.com/office/powerpoint/2012/main" userId="S-1-5-21-2853244591-735137704-3447941128-1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 autoAdjust="0"/>
    <p:restoredTop sz="85906" autoAdjust="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RKUR\Spolecne\ASIO_Projekty\MH%20-%20MPO%20-%20PHOSORB\Konference\&#269;l&#225;nek%20Vodn&#237;%20hospod&#225;&#345;stv&#237;\Zdrojov&#225;%20data\izoterm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RKUR\Spolecne\ASIO_Projekty\MH%20-%20MPO%20-%20PHOSORB\&#344;e&#353;en&#237;\Poloprovozn&#237;%20testov&#225;n&#237;\Koagulace%20+%20Ostatn&#237;\REBE&#352;OVICE\v&#253;sledky\v&#253;sledky%20(automaticky%20ulo&#382;eno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tzurova\Desktop\na%20post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tzurova\Desktop\na%20post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61809073969378E-2"/>
          <c:y val="4.7215087197512502E-2"/>
          <c:w val="0.77265494892784781"/>
          <c:h val="0.76219345680681361"/>
        </c:manualLayout>
      </c:layout>
      <c:scatterChart>
        <c:scatterStyle val="lineMarker"/>
        <c:varyColors val="0"/>
        <c:ser>
          <c:idx val="3"/>
          <c:order val="0"/>
          <c:tx>
            <c:v>Sorbent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izotermy!$E$5:$E$13</c:f>
              <c:numCache>
                <c:formatCode>General</c:formatCode>
                <c:ptCount val="9"/>
                <c:pt idx="0">
                  <c:v>4720</c:v>
                </c:pt>
                <c:pt idx="1">
                  <c:v>3322</c:v>
                </c:pt>
                <c:pt idx="2">
                  <c:v>1540</c:v>
                </c:pt>
                <c:pt idx="3">
                  <c:v>740</c:v>
                </c:pt>
                <c:pt idx="4">
                  <c:v>325</c:v>
                </c:pt>
                <c:pt idx="5">
                  <c:v>36</c:v>
                </c:pt>
                <c:pt idx="6">
                  <c:v>8.25</c:v>
                </c:pt>
                <c:pt idx="7">
                  <c:v>1E-3</c:v>
                </c:pt>
                <c:pt idx="8">
                  <c:v>1E-3</c:v>
                </c:pt>
              </c:numCache>
            </c:numRef>
          </c:xVal>
          <c:yVal>
            <c:numRef>
              <c:f>izotermy!$F$5:$F$13</c:f>
              <c:numCache>
                <c:formatCode>General</c:formatCode>
                <c:ptCount val="9"/>
                <c:pt idx="0">
                  <c:v>39.670732916790641</c:v>
                </c:pt>
                <c:pt idx="1">
                  <c:v>35.632527122524138</c:v>
                </c:pt>
                <c:pt idx="2">
                  <c:v>30.093289196509179</c:v>
                </c:pt>
                <c:pt idx="3">
                  <c:v>24.03846153846154</c:v>
                </c:pt>
                <c:pt idx="4">
                  <c:v>20.987407555466721</c:v>
                </c:pt>
                <c:pt idx="5">
                  <c:v>7.4284574733273514</c:v>
                </c:pt>
                <c:pt idx="6">
                  <c:v>4.6859421734795621</c:v>
                </c:pt>
                <c:pt idx="7">
                  <c:v>0.96879658153632131</c:v>
                </c:pt>
                <c:pt idx="8">
                  <c:v>8.5523695738749517E-2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5B-4B6A-BC93-D6A08F759871}"/>
            </c:ext>
          </c:extLst>
        </c:ser>
        <c:ser>
          <c:idx val="2"/>
          <c:order val="1"/>
          <c:tx>
            <c:v>Sorbent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izotermy!$B$6:$B$13</c:f>
              <c:numCache>
                <c:formatCode>General</c:formatCode>
                <c:ptCount val="8"/>
                <c:pt idx="0">
                  <c:v>3072</c:v>
                </c:pt>
                <c:pt idx="1">
                  <c:v>1690</c:v>
                </c:pt>
                <c:pt idx="2">
                  <c:v>595</c:v>
                </c:pt>
                <c:pt idx="3">
                  <c:v>352</c:v>
                </c:pt>
                <c:pt idx="4">
                  <c:v>53.5</c:v>
                </c:pt>
                <c:pt idx="5">
                  <c:v>24</c:v>
                </c:pt>
                <c:pt idx="6">
                  <c:v>1.45</c:v>
                </c:pt>
                <c:pt idx="7">
                  <c:v>1E-3</c:v>
                </c:pt>
              </c:numCache>
            </c:numRef>
          </c:xVal>
          <c:yVal>
            <c:numRef>
              <c:f>izotermy!$C$6:$C$13</c:f>
              <c:numCache>
                <c:formatCode>General</c:formatCode>
                <c:ptCount val="8"/>
                <c:pt idx="0">
                  <c:v>13.25</c:v>
                </c:pt>
                <c:pt idx="1">
                  <c:v>12.78</c:v>
                </c:pt>
                <c:pt idx="2">
                  <c:v>8.2799999999999994</c:v>
                </c:pt>
                <c:pt idx="3">
                  <c:v>6.57</c:v>
                </c:pt>
                <c:pt idx="4">
                  <c:v>2.17</c:v>
                </c:pt>
                <c:pt idx="5">
                  <c:v>1.268</c:v>
                </c:pt>
                <c:pt idx="6">
                  <c:v>0.42899999999999999</c:v>
                </c:pt>
                <c:pt idx="7">
                  <c:v>4.5999999999999999E-2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5B-4B6A-BC93-D6A08F759871}"/>
            </c:ext>
          </c:extLst>
        </c:ser>
        <c:ser>
          <c:idx val="1"/>
          <c:order val="2"/>
          <c:tx>
            <c:v>Sorbent 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izotermy!$L$5:$L$12</c:f>
              <c:numCache>
                <c:formatCode>General</c:formatCode>
                <c:ptCount val="8"/>
                <c:pt idx="0">
                  <c:v>2880</c:v>
                </c:pt>
                <c:pt idx="1">
                  <c:v>1620</c:v>
                </c:pt>
                <c:pt idx="2">
                  <c:v>750</c:v>
                </c:pt>
                <c:pt idx="3">
                  <c:v>250</c:v>
                </c:pt>
                <c:pt idx="4">
                  <c:v>11.8</c:v>
                </c:pt>
                <c:pt idx="5">
                  <c:v>3.2</c:v>
                </c:pt>
                <c:pt idx="6">
                  <c:v>0.9</c:v>
                </c:pt>
                <c:pt idx="7">
                  <c:v>0.32</c:v>
                </c:pt>
              </c:numCache>
            </c:numRef>
          </c:xVal>
          <c:yVal>
            <c:numRef>
              <c:f>izotermy!$M$5:$M$12</c:f>
              <c:numCache>
                <c:formatCode>General</c:formatCode>
                <c:ptCount val="8"/>
                <c:pt idx="0">
                  <c:v>18.758947524312582</c:v>
                </c:pt>
                <c:pt idx="1">
                  <c:v>17.553269296406455</c:v>
                </c:pt>
                <c:pt idx="2">
                  <c:v>12.506253126563282</c:v>
                </c:pt>
                <c:pt idx="3">
                  <c:v>11.431316042267051</c:v>
                </c:pt>
                <c:pt idx="4">
                  <c:v>4.3687374749499002</c:v>
                </c:pt>
                <c:pt idx="5">
                  <c:v>2.2165177469516708</c:v>
                </c:pt>
                <c:pt idx="6">
                  <c:v>0.4464285714285714</c:v>
                </c:pt>
                <c:pt idx="7">
                  <c:v>3.8793950108033784E-2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5B-4B6A-BC93-D6A08F759871}"/>
            </c:ext>
          </c:extLst>
        </c:ser>
        <c:ser>
          <c:idx val="0"/>
          <c:order val="3"/>
          <c:tx>
            <c:v>Sorbent 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izotermy!$I$5:$I$13</c:f>
              <c:numCache>
                <c:formatCode>General</c:formatCode>
                <c:ptCount val="9"/>
                <c:pt idx="0">
                  <c:v>3770</c:v>
                </c:pt>
                <c:pt idx="1">
                  <c:v>2380</c:v>
                </c:pt>
                <c:pt idx="2">
                  <c:v>1190</c:v>
                </c:pt>
                <c:pt idx="3">
                  <c:v>465</c:v>
                </c:pt>
                <c:pt idx="4">
                  <c:v>174</c:v>
                </c:pt>
                <c:pt idx="5">
                  <c:v>19.2</c:v>
                </c:pt>
                <c:pt idx="6">
                  <c:v>10.199999999999999</c:v>
                </c:pt>
                <c:pt idx="7">
                  <c:v>2.68</c:v>
                </c:pt>
                <c:pt idx="8">
                  <c:v>0.28999999999999998</c:v>
                </c:pt>
              </c:numCache>
            </c:numRef>
          </c:xVal>
          <c:yVal>
            <c:numRef>
              <c:f>izotermy!$J$5:$J$13</c:f>
              <c:numCache>
                <c:formatCode>General</c:formatCode>
                <c:ptCount val="9"/>
                <c:pt idx="0">
                  <c:v>31.069739806402101</c:v>
                </c:pt>
                <c:pt idx="1">
                  <c:v>29.173980764951665</c:v>
                </c:pt>
                <c:pt idx="2">
                  <c:v>19.922328138397138</c:v>
                </c:pt>
                <c:pt idx="3">
                  <c:v>12.988650693568726</c:v>
                </c:pt>
                <c:pt idx="4">
                  <c:v>7.7869059019202664</c:v>
                </c:pt>
                <c:pt idx="5">
                  <c:v>2.0075501887547191</c:v>
                </c:pt>
                <c:pt idx="6">
                  <c:v>1.0449738756531086</c:v>
                </c:pt>
                <c:pt idx="7">
                  <c:v>0.19763140253742834</c:v>
                </c:pt>
                <c:pt idx="8">
                  <c:v>2.1435956926335958E-2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A5B-4B6A-BC93-D6A08F759871}"/>
            </c:ext>
          </c:extLst>
        </c:ser>
        <c:ser>
          <c:idx val="4"/>
          <c:order val="4"/>
          <c:spPr>
            <a:ln w="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noFill/>
              </a:ln>
              <a:effectLst/>
            </c:spPr>
          </c:marker>
          <c:xVal>
            <c:numRef>
              <c:f>izotermy!$Q$4:$Q$504</c:f>
              <c:numCache>
                <c:formatCode>General</c:formatCode>
                <c:ptCount val="5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</c:numCache>
            </c:numRef>
          </c:xVal>
          <c:yVal>
            <c:numRef>
              <c:f>izotermy!$R$4:$R$504</c:f>
              <c:numCache>
                <c:formatCode>General</c:formatCode>
                <c:ptCount val="501"/>
                <c:pt idx="0">
                  <c:v>0</c:v>
                </c:pt>
                <c:pt idx="1">
                  <c:v>1.3080003295062026</c:v>
                </c:pt>
                <c:pt idx="2">
                  <c:v>2.5340049777368781</c:v>
                </c:pt>
                <c:pt idx="3">
                  <c:v>3.6854898166724017</c:v>
                </c:pt>
                <c:pt idx="4">
                  <c:v>4.7690487168896851</c:v>
                </c:pt>
                <c:pt idx="5">
                  <c:v>5.7905198938527125</c:v>
                </c:pt>
                <c:pt idx="6">
                  <c:v>6.7550911402588349</c:v>
                </c:pt>
                <c:pt idx="7">
                  <c:v>7.6673879493481483</c:v>
                </c:pt>
                <c:pt idx="8">
                  <c:v>8.5315476888122834</c:v>
                </c:pt>
                <c:pt idx="9">
                  <c:v>9.3512823352112271</c:v>
                </c:pt>
                <c:pt idx="10">
                  <c:v>10.12993177561901</c:v>
                </c:pt>
                <c:pt idx="11">
                  <c:v>10.870509290746048</c:v>
                </c:pt>
                <c:pt idx="12">
                  <c:v>11.575740525606738</c:v>
                </c:pt>
                <c:pt idx="13">
                  <c:v>12.248097010268344</c:v>
                </c:pt>
                <c:pt idx="14">
                  <c:v>12.889825099607062</c:v>
                </c:pt>
                <c:pt idx="15">
                  <c:v>13.502971046191529</c:v>
                </c:pt>
                <c:pt idx="16">
                  <c:v>14.089402795959939</c:v>
                </c:pt>
                <c:pt idx="17">
                  <c:v>14.650828995782966</c:v>
                </c:pt>
                <c:pt idx="18">
                  <c:v>15.188815620326213</c:v>
                </c:pt>
                <c:pt idx="19">
                  <c:v>15.704800558979088</c:v>
                </c:pt>
                <c:pt idx="20">
                  <c:v>16.200106448989285</c:v>
                </c:pt>
                <c:pt idx="21">
                  <c:v>16.675951995973357</c:v>
                </c:pt>
                <c:pt idx="22">
                  <c:v>17.133461985801699</c:v>
                </c:pt>
                <c:pt idx="23">
                  <c:v>17.573676161008663</c:v>
                </c:pt>
                <c:pt idx="24">
                  <c:v>17.997557109180732</c:v>
                </c:pt>
                <c:pt idx="25">
                  <c:v>18.40599728929055</c:v>
                </c:pt>
                <c:pt idx="26">
                  <c:v>18.799825303918432</c:v>
                </c:pt>
                <c:pt idx="27">
                  <c:v>19.179811510127625</c:v>
                </c:pt>
                <c:pt idx="28">
                  <c:v>19.546673048943198</c:v>
                </c:pt>
                <c:pt idx="29">
                  <c:v>19.901078362526</c:v>
                </c:pt>
                <c:pt idx="30">
                  <c:v>20.243651258906311</c:v>
                </c:pt>
                <c:pt idx="31">
                  <c:v>20.574974576278212</c:v>
                </c:pt>
                <c:pt idx="32">
                  <c:v>20.895593492135685</c:v>
                </c:pt>
                <c:pt idx="33">
                  <c:v>21.206018516772524</c:v>
                </c:pt>
                <c:pt idx="34">
                  <c:v>21.506728205720606</c:v>
                </c:pt>
                <c:pt idx="35">
                  <c:v>21.798171621439415</c:v>
                </c:pt>
                <c:pt idx="36">
                  <c:v>22.080770570890035</c:v>
                </c:pt>
                <c:pt idx="37">
                  <c:v>22.354921642442257</c:v>
                </c:pt>
                <c:pt idx="38">
                  <c:v>22.620998062800808</c:v>
                </c:pt>
                <c:pt idx="39">
                  <c:v>22.879351392235094</c:v>
                </c:pt>
                <c:pt idx="40">
                  <c:v>23.130313074304258</c:v>
                </c:pt>
                <c:pt idx="41">
                  <c:v>23.374195854442437</c:v>
                </c:pt>
                <c:pt idx="42">
                  <c:v>23.611295080170962</c:v>
                </c:pt>
                <c:pt idx="43">
                  <c:v>23.841889894303343</c:v>
                </c:pt>
                <c:pt idx="44">
                  <c:v>24.066244331278302</c:v>
                </c:pt>
                <c:pt idx="45">
                  <c:v>24.28460832567394</c:v>
                </c:pt>
                <c:pt idx="46">
                  <c:v>24.497218641001826</c:v>
                </c:pt>
                <c:pt idx="47">
                  <c:v>24.704299726037256</c:v>
                </c:pt>
                <c:pt idx="48">
                  <c:v>24.906064505196934</c:v>
                </c:pt>
                <c:pt idx="49">
                  <c:v>25.102715108814948</c:v>
                </c:pt>
                <c:pt idx="50">
                  <c:v>25.29444354858245</c:v>
                </c:pt>
                <c:pt idx="51">
                  <c:v>25.481432342895371</c:v>
                </c:pt>
                <c:pt idx="52">
                  <c:v>25.663855096391483</c:v>
                </c:pt>
                <c:pt idx="53">
                  <c:v>25.841877037544752</c:v>
                </c:pt>
                <c:pt idx="54">
                  <c:v>26.015655517816214</c:v>
                </c:pt>
                <c:pt idx="55">
                  <c:v>26.185340475530907</c:v>
                </c:pt>
                <c:pt idx="56">
                  <c:v>26.351074867355123</c:v>
                </c:pt>
                <c:pt idx="57">
                  <c:v>26.512995069983855</c:v>
                </c:pt>
                <c:pt idx="58">
                  <c:v>26.671231254410547</c:v>
                </c:pt>
                <c:pt idx="59">
                  <c:v>26.82590773493795</c:v>
                </c:pt>
                <c:pt idx="60">
                  <c:v>26.977143294896823</c:v>
                </c:pt>
                <c:pt idx="61">
                  <c:v>27.125051490866007</c:v>
                </c:pt>
                <c:pt idx="62">
                  <c:v>27.269740937031326</c:v>
                </c:pt>
                <c:pt idx="63">
                  <c:v>27.411315571179902</c:v>
                </c:pt>
                <c:pt idx="64">
                  <c:v>27.549874903698665</c:v>
                </c:pt>
                <c:pt idx="65">
                  <c:v>27.685514250830874</c:v>
                </c:pt>
                <c:pt idx="66">
                  <c:v>27.818324953339438</c:v>
                </c:pt>
                <c:pt idx="67">
                  <c:v>27.948394581631316</c:v>
                </c:pt>
                <c:pt idx="68">
                  <c:v>28.07580712831103</c:v>
                </c:pt>
                <c:pt idx="69">
                  <c:v>28.200643189052883</c:v>
                </c:pt>
                <c:pt idx="70">
                  <c:v>28.322980132610471</c:v>
                </c:pt>
                <c:pt idx="71">
                  <c:v>28.442892260717009</c:v>
                </c:pt>
                <c:pt idx="72">
                  <c:v>28.560450958570936</c:v>
                </c:pt>
                <c:pt idx="73">
                  <c:v>28.675724836547158</c:v>
                </c:pt>
                <c:pt idx="74">
                  <c:v>28.788779863725118</c:v>
                </c:pt>
                <c:pt idx="75">
                  <c:v>28.899679493779725</c:v>
                </c:pt>
                <c:pt idx="76">
                  <c:v>29.008484783739927</c:v>
                </c:pt>
                <c:pt idx="77">
                  <c:v>29.115254506081939</c:v>
                </c:pt>
                <c:pt idx="78">
                  <c:v>29.220045254589554</c:v>
                </c:pt>
                <c:pt idx="79">
                  <c:v>29.322911544382144</c:v>
                </c:pt>
                <c:pt idx="80">
                  <c:v>29.423905906481814</c:v>
                </c:pt>
                <c:pt idx="81">
                  <c:v>29.52307897726444</c:v>
                </c:pt>
                <c:pt idx="82">
                  <c:v>29.62047958311453</c:v>
                </c:pt>
                <c:pt idx="83">
                  <c:v>29.716154820581355</c:v>
                </c:pt>
                <c:pt idx="84">
                  <c:v>29.810150132312774</c:v>
                </c:pt>
                <c:pt idx="85">
                  <c:v>29.902509379023996</c:v>
                </c:pt>
                <c:pt idx="86">
                  <c:v>29.993274907740719</c:v>
                </c:pt>
                <c:pt idx="87">
                  <c:v>30.082487616539776</c:v>
                </c:pt>
                <c:pt idx="88">
                  <c:v>30.170187015995211</c:v>
                </c:pt>
                <c:pt idx="89">
                  <c:v>30.256411287523683</c:v>
                </c:pt>
                <c:pt idx="90">
                  <c:v>30.341197338810339</c:v>
                </c:pt>
                <c:pt idx="91">
                  <c:v>30.424580856484081</c:v>
                </c:pt>
                <c:pt idx="92">
                  <c:v>30.506596356200198</c:v>
                </c:pt>
                <c:pt idx="93">
                  <c:v>30.587277230278065</c:v>
                </c:pt>
                <c:pt idx="94">
                  <c:v>30.666655793031964</c:v>
                </c:pt>
                <c:pt idx="95">
                  <c:v>30.744763323924449</c:v>
                </c:pt>
                <c:pt idx="96">
                  <c:v>30.82163010866309</c:v>
                </c:pt>
                <c:pt idx="97">
                  <c:v>30.897285478354267</c:v>
                </c:pt>
                <c:pt idx="98">
                  <c:v>30.97175784682026</c:v>
                </c:pt>
                <c:pt idx="99">
                  <c:v>31.045074746179303</c:v>
                </c:pt>
                <c:pt idx="100">
                  <c:v>31.117262860782311</c:v>
                </c:pt>
                <c:pt idx="101">
                  <c:v>31.188348059594134</c:v>
                </c:pt>
                <c:pt idx="102">
                  <c:v>31.258355427101801</c:v>
                </c:pt>
                <c:pt idx="103">
                  <c:v>31.327309292827479</c:v>
                </c:pt>
                <c:pt idx="104">
                  <c:v>31.39523325951896</c:v>
                </c:pt>
                <c:pt idx="105">
                  <c:v>31.462150230086351</c:v>
                </c:pt>
                <c:pt idx="106">
                  <c:v>31.52808243334956</c:v>
                </c:pt>
                <c:pt idx="107">
                  <c:v>31.593051448657359</c:v>
                </c:pt>
                <c:pt idx="108">
                  <c:v>31.657078229435296</c:v>
                </c:pt>
                <c:pt idx="109">
                  <c:v>31.720183125716488</c:v>
                </c:pt>
                <c:pt idx="110">
                  <c:v>31.782385905706061</c:v>
                </c:pt>
                <c:pt idx="111">
                  <c:v>31.843705776427438</c:v>
                </c:pt>
                <c:pt idx="112">
                  <c:v>31.904161403495607</c:v>
                </c:pt>
                <c:pt idx="113">
                  <c:v>31.963770930060139</c:v>
                </c:pt>
                <c:pt idx="114">
                  <c:v>32.022551994958498</c:v>
                </c:pt>
                <c:pt idx="115">
                  <c:v>32.080521750117562</c:v>
                </c:pt>
                <c:pt idx="116">
                  <c:v>32.137696877239648</c:v>
                </c:pt>
                <c:pt idx="117">
                  <c:v>32.194093603806941</c:v>
                </c:pt>
                <c:pt idx="118">
                  <c:v>32.249727718436738</c:v>
                </c:pt>
                <c:pt idx="119">
                  <c:v>32.304614585617955</c:v>
                </c:pt>
                <c:pt idx="120">
                  <c:v>32.358769159857736</c:v>
                </c:pt>
                <c:pt idx="121">
                  <c:v>32.41220599926568</c:v>
                </c:pt>
                <c:pt idx="122">
                  <c:v>32.464939278601449</c:v>
                </c:pt>
                <c:pt idx="123">
                  <c:v>32.516982801810371</c:v>
                </c:pt>
                <c:pt idx="124">
                  <c:v>32.568350014070397</c:v>
                </c:pt>
                <c:pt idx="125">
                  <c:v>32.619054013372427</c:v>
                </c:pt>
                <c:pt idx="126">
                  <c:v>32.669107561654855</c:v>
                </c:pt>
                <c:pt idx="127">
                  <c:v>32.718523095512523</c:v>
                </c:pt>
                <c:pt idx="128">
                  <c:v>32.767312736498596</c:v>
                </c:pt>
                <c:pt idx="129">
                  <c:v>32.815488301037526</c:v>
                </c:pt>
                <c:pt idx="130">
                  <c:v>32.863061309966</c:v>
                </c:pt>
                <c:pt idx="131">
                  <c:v>32.910042997718243</c:v>
                </c:pt>
                <c:pt idx="132">
                  <c:v>32.95644432117075</c:v>
                </c:pt>
                <c:pt idx="133">
                  <c:v>33.002275968161364</c:v>
                </c:pt>
                <c:pt idx="134">
                  <c:v>33.0475483656965</c:v>
                </c:pt>
                <c:pt idx="135">
                  <c:v>33.092271687859686</c:v>
                </c:pt>
                <c:pt idx="136">
                  <c:v>33.136455863434151</c:v>
                </c:pt>
                <c:pt idx="137">
                  <c:v>33.180110583251327</c:v>
                </c:pt>
                <c:pt idx="138">
                  <c:v>33.223245307276841</c:v>
                </c:pt>
                <c:pt idx="139">
                  <c:v>33.265869271444707</c:v>
                </c:pt>
                <c:pt idx="140">
                  <c:v>33.30799149425021</c:v>
                </c:pt>
                <c:pt idx="141">
                  <c:v>33.349620783111355</c:v>
                </c:pt>
                <c:pt idx="142">
                  <c:v>33.390765740508222</c:v>
                </c:pt>
                <c:pt idx="143">
                  <c:v>33.431434769909352</c:v>
                </c:pt>
                <c:pt idx="144">
                  <c:v>33.471636081493578</c:v>
                </c:pt>
                <c:pt idx="145">
                  <c:v>33.511377697675655</c:v>
                </c:pt>
                <c:pt idx="146">
                  <c:v>33.550667458443343</c:v>
                </c:pt>
                <c:pt idx="147">
                  <c:v>33.589513026513522</c:v>
                </c:pt>
                <c:pt idx="148">
                  <c:v>33.627921892314397</c:v>
                </c:pt>
                <c:pt idx="149">
                  <c:v>33.665901378800605</c:v>
                </c:pt>
                <c:pt idx="150">
                  <c:v>33.703458646107713</c:v>
                </c:pt>
                <c:pt idx="151">
                  <c:v>33.740600696052411</c:v>
                </c:pt>
                <c:pt idx="152">
                  <c:v>33.777334376484205</c:v>
                </c:pt>
                <c:pt idx="153">
                  <c:v>33.813666385494351</c:v>
                </c:pt>
                <c:pt idx="154">
                  <c:v>33.849603275487553</c:v>
                </c:pt>
                <c:pt idx="155">
                  <c:v>33.885151457121395</c:v>
                </c:pt>
                <c:pt idx="156">
                  <c:v>33.920317203118785</c:v>
                </c:pt>
                <c:pt idx="157">
                  <c:v>33.955106651957927</c:v>
                </c:pt>
                <c:pt idx="158">
                  <c:v>33.989525811444445</c:v>
                </c:pt>
                <c:pt idx="159">
                  <c:v>34.02358056217011</c:v>
                </c:pt>
                <c:pt idx="160">
                  <c:v>34.057276660862271</c:v>
                </c:pt>
                <c:pt idx="161">
                  <c:v>34.090619743627997</c:v>
                </c:pt>
                <c:pt idx="162">
                  <c:v>34.123615329096779</c:v>
                </c:pt>
                <c:pt idx="163">
                  <c:v>34.156268821465545</c:v>
                </c:pt>
                <c:pt idx="164">
                  <c:v>34.188585513449382</c:v>
                </c:pt>
                <c:pt idx="165">
                  <c:v>34.220570589141445</c:v>
                </c:pt>
                <c:pt idx="166">
                  <c:v>34.252229126785316</c:v>
                </c:pt>
                <c:pt idx="167">
                  <c:v>34.28356610146281</c:v>
                </c:pt>
                <c:pt idx="168">
                  <c:v>34.314586387700359</c:v>
                </c:pt>
                <c:pt idx="169">
                  <c:v>34.345294761996733</c:v>
                </c:pt>
                <c:pt idx="170">
                  <c:v>34.37569590527491</c:v>
                </c:pt>
                <c:pt idx="171">
                  <c:v>34.405794405260721</c:v>
                </c:pt>
                <c:pt idx="172">
                  <c:v>34.435594758790806</c:v>
                </c:pt>
                <c:pt idx="173">
                  <c:v>34.46510137405231</c:v>
                </c:pt>
                <c:pt idx="174">
                  <c:v>34.494318572756704</c:v>
                </c:pt>
                <c:pt idx="175">
                  <c:v>34.523250592249937</c:v>
                </c:pt>
                <c:pt idx="176">
                  <c:v>34.551901587561048</c:v>
                </c:pt>
                <c:pt idx="177">
                  <c:v>34.580275633391494</c:v>
                </c:pt>
                <c:pt idx="178">
                  <c:v>34.608376726046949</c:v>
                </c:pt>
                <c:pt idx="179">
                  <c:v>34.636208785313634</c:v>
                </c:pt>
                <c:pt idx="180">
                  <c:v>34.663775656281118</c:v>
                </c:pt>
                <c:pt idx="181">
                  <c:v>34.691081111113114</c:v>
                </c:pt>
                <c:pt idx="182">
                  <c:v>34.718128850768238</c:v>
                </c:pt>
                <c:pt idx="183">
                  <c:v>34.744922506672246</c:v>
                </c:pt>
                <c:pt idx="184">
                  <c:v>34.771465642343344</c:v>
                </c:pt>
                <c:pt idx="185">
                  <c:v>34.797761754972157</c:v>
                </c:pt>
                <c:pt idx="186">
                  <c:v>34.823814276957755</c:v>
                </c:pt>
                <c:pt idx="187">
                  <c:v>34.849626577401224</c:v>
                </c:pt>
                <c:pt idx="188">
                  <c:v>34.875201963558069</c:v>
                </c:pt>
                <c:pt idx="189">
                  <c:v>34.900543682250863</c:v>
                </c:pt>
                <c:pt idx="190">
                  <c:v>34.925654921243279</c:v>
                </c:pt>
                <c:pt idx="191">
                  <c:v>34.950538810576901</c:v>
                </c:pt>
                <c:pt idx="192">
                  <c:v>34.975198423871781</c:v>
                </c:pt>
                <c:pt idx="193">
                  <c:v>34.999636779592052</c:v>
                </c:pt>
                <c:pt idx="194">
                  <c:v>35.023856842277645</c:v>
                </c:pt>
                <c:pt idx="195">
                  <c:v>35.047861523743073</c:v>
                </c:pt>
                <c:pt idx="196">
                  <c:v>35.071653684244467</c:v>
                </c:pt>
                <c:pt idx="197">
                  <c:v>35.095236133615629</c:v>
                </c:pt>
                <c:pt idx="198">
                  <c:v>35.118611632374325</c:v>
                </c:pt>
                <c:pt idx="199">
                  <c:v>35.141782892799469</c:v>
                </c:pt>
                <c:pt idx="200">
                  <c:v>35.164752579980231</c:v>
                </c:pt>
                <c:pt idx="201">
                  <c:v>35.187523312837882</c:v>
                </c:pt>
                <c:pt idx="202">
                  <c:v>35.210097665121239</c:v>
                </c:pt>
                <c:pt idx="203">
                  <c:v>35.232478166376382</c:v>
                </c:pt>
                <c:pt idx="204">
                  <c:v>35.254667302891555</c:v>
                </c:pt>
                <c:pt idx="205">
                  <c:v>35.276667518617948</c:v>
                </c:pt>
                <c:pt idx="206">
                  <c:v>35.29848121606701</c:v>
                </c:pt>
                <c:pt idx="207">
                  <c:v>35.320110757185041</c:v>
                </c:pt>
                <c:pt idx="208">
                  <c:v>35.341558464205818</c:v>
                </c:pt>
                <c:pt idx="209">
                  <c:v>35.362826620481641</c:v>
                </c:pt>
                <c:pt idx="210">
                  <c:v>35.383917471293749</c:v>
                </c:pt>
                <c:pt idx="211">
                  <c:v>35.404833224642452</c:v>
                </c:pt>
                <c:pt idx="212">
                  <c:v>35.425576052017739</c:v>
                </c:pt>
                <c:pt idx="213">
                  <c:v>35.446148089150803</c:v>
                </c:pt>
                <c:pt idx="214">
                  <c:v>35.466551436747082</c:v>
                </c:pt>
                <c:pt idx="215">
                  <c:v>35.486788161201346</c:v>
                </c:pt>
                <c:pt idx="216">
                  <c:v>35.506860295295375</c:v>
                </c:pt>
                <c:pt idx="217">
                  <c:v>35.526769838878607</c:v>
                </c:pt>
                <c:pt idx="218">
                  <c:v>35.546518759532361</c:v>
                </c:pt>
                <c:pt idx="219">
                  <c:v>35.566108993218045</c:v>
                </c:pt>
                <c:pt idx="220">
                  <c:v>35.585542444909862</c:v>
                </c:pt>
                <c:pt idx="221">
                  <c:v>35.604820989212172</c:v>
                </c:pt>
                <c:pt idx="222">
                  <c:v>35.623946470962437</c:v>
                </c:pt>
                <c:pt idx="223">
                  <c:v>35.642920705819677</c:v>
                </c:pt>
                <c:pt idx="224">
                  <c:v>35.661745480839024</c:v>
                </c:pt>
                <c:pt idx="225">
                  <c:v>35.680422555032855</c:v>
                </c:pt>
                <c:pt idx="226">
                  <c:v>35.698953659918686</c:v>
                </c:pt>
                <c:pt idx="227">
                  <c:v>35.717340500054277</c:v>
                </c:pt>
                <c:pt idx="228">
                  <c:v>35.735584753560296</c:v>
                </c:pt>
                <c:pt idx="229">
                  <c:v>35.753688072630929</c:v>
                </c:pt>
                <c:pt idx="230">
                  <c:v>35.771652084032581</c:v>
                </c:pt>
                <c:pt idx="231">
                  <c:v>35.789478389591224</c:v>
                </c:pt>
                <c:pt idx="232">
                  <c:v>35.807168566668523</c:v>
                </c:pt>
                <c:pt idx="233">
                  <c:v>35.824724168627093</c:v>
                </c:pt>
                <c:pt idx="234">
                  <c:v>35.842146725285204</c:v>
                </c:pt>
                <c:pt idx="235">
                  <c:v>35.859437743361184</c:v>
                </c:pt>
                <c:pt idx="236">
                  <c:v>35.87659870690775</c:v>
                </c:pt>
                <c:pt idx="237">
                  <c:v>35.893631077736657</c:v>
                </c:pt>
                <c:pt idx="238">
                  <c:v>35.910536295833758</c:v>
                </c:pt>
                <c:pt idx="239">
                  <c:v>35.927315779764839</c:v>
                </c:pt>
                <c:pt idx="240">
                  <c:v>35.943970927072428</c:v>
                </c:pt>
                <c:pt idx="241">
                  <c:v>35.960503114663837</c:v>
                </c:pt>
                <c:pt idx="242">
                  <c:v>35.976913699190561</c:v>
                </c:pt>
                <c:pt idx="243">
                  <c:v>35.993204017419508</c:v>
                </c:pt>
                <c:pt idx="244">
                  <c:v>36.009375386595828</c:v>
                </c:pt>
                <c:pt idx="245">
                  <c:v>36.025429104798107</c:v>
                </c:pt>
                <c:pt idx="246">
                  <c:v>36.041366451285654</c:v>
                </c:pt>
                <c:pt idx="247">
                  <c:v>36.057188686838316</c:v>
                </c:pt>
                <c:pt idx="248">
                  <c:v>36.072897054088955</c:v>
                </c:pt>
                <c:pt idx="249">
                  <c:v>36.08849277784882</c:v>
                </c:pt>
                <c:pt idx="250">
                  <c:v>36.103977065425823</c:v>
                </c:pt>
                <c:pt idx="251">
                  <c:v>36.119351106936151</c:v>
                </c:pt>
                <c:pt idx="252">
                  <c:v>36.134616075609181</c:v>
                </c:pt>
                <c:pt idx="253">
                  <c:v>36.149773128085897</c:v>
                </c:pt>
                <c:pt idx="254">
                  <c:v>36.164823404711072</c:v>
                </c:pt>
                <c:pt idx="255">
                  <c:v>36.179768029819279</c:v>
                </c:pt>
                <c:pt idx="256">
                  <c:v>36.194608112014819</c:v>
                </c:pt>
                <c:pt idx="257">
                  <c:v>36.209344744445929</c:v>
                </c:pt>
                <c:pt idx="258">
                  <c:v>36.223979005073161</c:v>
                </c:pt>
                <c:pt idx="259">
                  <c:v>36.238511956932243</c:v>
                </c:pt>
                <c:pt idx="260">
                  <c:v>36.252944648391527</c:v>
                </c:pt>
                <c:pt idx="261">
                  <c:v>36.267278113404004</c:v>
                </c:pt>
                <c:pt idx="262">
                  <c:v>36.281513371754293</c:v>
                </c:pt>
                <c:pt idx="263">
                  <c:v>36.295651429300506</c:v>
                </c:pt>
                <c:pt idx="264">
                  <c:v>36.309693278211107</c:v>
                </c:pt>
                <c:pt idx="265">
                  <c:v>36.323639897197076</c:v>
                </c:pt>
                <c:pt idx="266">
                  <c:v>36.337492251739299</c:v>
                </c:pt>
                <c:pt idx="267">
                  <c:v>36.351251294311318</c:v>
                </c:pt>
                <c:pt idx="268">
                  <c:v>36.364917964597716</c:v>
                </c:pt>
                <c:pt idx="269">
                  <c:v>36.378493189707982</c:v>
                </c:pt>
                <c:pt idx="270">
                  <c:v>36.391977884386201</c:v>
                </c:pt>
                <c:pt idx="271">
                  <c:v>36.405372951216535</c:v>
                </c:pt>
                <c:pt idx="272">
                  <c:v>36.418679280824584</c:v>
                </c:pt>
                <c:pt idx="273">
                  <c:v>36.431897752074775</c:v>
                </c:pt>
                <c:pt idx="274">
                  <c:v>36.445029232263913</c:v>
                </c:pt>
                <c:pt idx="275">
                  <c:v>36.458074577310825</c:v>
                </c:pt>
                <c:pt idx="276">
                  <c:v>36.471034631942331</c:v>
                </c:pt>
                <c:pt idx="277">
                  <c:v>36.483910229875633</c:v>
                </c:pt>
                <c:pt idx="278">
                  <c:v>36.496702193997052</c:v>
                </c:pt>
                <c:pt idx="279">
                  <c:v>36.509411336537354</c:v>
                </c:pt>
                <c:pt idx="280">
                  <c:v>36.522038459243667</c:v>
                </c:pt>
                <c:pt idx="281">
                  <c:v>36.534584353548063</c:v>
                </c:pt>
                <c:pt idx="282">
                  <c:v>36.547049800732957</c:v>
                </c:pt>
                <c:pt idx="283">
                  <c:v>36.559435572093243</c:v>
                </c:pt>
                <c:pt idx="284">
                  <c:v>36.571742429095423</c:v>
                </c:pt>
                <c:pt idx="285">
                  <c:v>36.583971123533615</c:v>
                </c:pt>
                <c:pt idx="286">
                  <c:v>36.596122397682684</c:v>
                </c:pt>
                <c:pt idx="287">
                  <c:v>36.608196984448405</c:v>
                </c:pt>
                <c:pt idx="288">
                  <c:v>36.620195607514852</c:v>
                </c:pt>
                <c:pt idx="289">
                  <c:v>36.632118981488944</c:v>
                </c:pt>
                <c:pt idx="290">
                  <c:v>36.643967812042334</c:v>
                </c:pt>
                <c:pt idx="291">
                  <c:v>36.655742796050653</c:v>
                </c:pt>
                <c:pt idx="292">
                  <c:v>36.667444621730098</c:v>
                </c:pt>
                <c:pt idx="293">
                  <c:v>36.679073968771533</c:v>
                </c:pt>
                <c:pt idx="294">
                  <c:v>36.690631508472094</c:v>
                </c:pt>
                <c:pt idx="295">
                  <c:v>36.702117903864369</c:v>
                </c:pt>
                <c:pt idx="296">
                  <c:v>36.713533809843184</c:v>
                </c:pt>
                <c:pt idx="297">
                  <c:v>36.724879873290057</c:v>
                </c:pt>
                <c:pt idx="298">
                  <c:v>36.736156733195401</c:v>
                </c:pt>
                <c:pt idx="299">
                  <c:v>36.747365020778503</c:v>
                </c:pt>
                <c:pt idx="300">
                  <c:v>36.758505359605252</c:v>
                </c:pt>
                <c:pt idx="301">
                  <c:v>36.769578365703858</c:v>
                </c:pt>
                <c:pt idx="302">
                  <c:v>36.780584647678317</c:v>
                </c:pt>
                <c:pt idx="303">
                  <c:v>36.791524806819993</c:v>
                </c:pt>
                <c:pt idx="304">
                  <c:v>36.802399437217062</c:v>
                </c:pt>
                <c:pt idx="305">
                  <c:v>36.813209125862109</c:v>
                </c:pt>
                <c:pt idx="306">
                  <c:v>36.823954452757668</c:v>
                </c:pt>
                <c:pt idx="307">
                  <c:v>36.834635991020086</c:v>
                </c:pt>
                <c:pt idx="308">
                  <c:v>36.845254306981282</c:v>
                </c:pt>
                <c:pt idx="309">
                  <c:v>36.855809960288909</c:v>
                </c:pt>
                <c:pt idx="310">
                  <c:v>36.866303504004705</c:v>
                </c:pt>
                <c:pt idx="311">
                  <c:v>36.87673548470103</c:v>
                </c:pt>
                <c:pt idx="312">
                  <c:v>36.887106442555783</c:v>
                </c:pt>
                <c:pt idx="313">
                  <c:v>36.897416911445688</c:v>
                </c:pt>
                <c:pt idx="314">
                  <c:v>36.907667419037843</c:v>
                </c:pt>
                <c:pt idx="315">
                  <c:v>36.917858486879759</c:v>
                </c:pt>
                <c:pt idx="316">
                  <c:v>36.927990630487855</c:v>
                </c:pt>
                <c:pt idx="317">
                  <c:v>36.938064359434321</c:v>
                </c:pt>
                <c:pt idx="318">
                  <c:v>36.948080177432594</c:v>
                </c:pt>
                <c:pt idx="319">
                  <c:v>36.958038582421331</c:v>
                </c:pt>
                <c:pt idx="320">
                  <c:v>36.967940066646861</c:v>
                </c:pt>
                <c:pt idx="321">
                  <c:v>36.977785116744357</c:v>
                </c:pt>
                <c:pt idx="322">
                  <c:v>36.987574213817545</c:v>
                </c:pt>
                <c:pt idx="323">
                  <c:v>36.997307833517041</c:v>
                </c:pt>
                <c:pt idx="324">
                  <c:v>37.006986446117473</c:v>
                </c:pt>
                <c:pt idx="325">
                  <c:v>37.016610516593111</c:v>
                </c:pt>
                <c:pt idx="326">
                  <c:v>37.026180504692434</c:v>
                </c:pt>
                <c:pt idx="327">
                  <c:v>37.035696865011261</c:v>
                </c:pt>
                <c:pt idx="328">
                  <c:v>37.04516004706479</c:v>
                </c:pt>
                <c:pt idx="329">
                  <c:v>37.054570495358334</c:v>
                </c:pt>
                <c:pt idx="330">
                  <c:v>37.063928649456976</c:v>
                </c:pt>
                <c:pt idx="331">
                  <c:v>37.073234944053937</c:v>
                </c:pt>
                <c:pt idx="332">
                  <c:v>37.082489809037952</c:v>
                </c:pt>
                <c:pt idx="333">
                  <c:v>37.091693669559433</c:v>
                </c:pt>
                <c:pt idx="334">
                  <c:v>37.100846946095579</c:v>
                </c:pt>
                <c:pt idx="335">
                  <c:v>37.1099500545144</c:v>
                </c:pt>
                <c:pt idx="336">
                  <c:v>37.119003406137729</c:v>
                </c:pt>
                <c:pt idx="337">
                  <c:v>37.128007407803132</c:v>
                </c:pt>
                <c:pt idx="338">
                  <c:v>37.136962461924895</c:v>
                </c:pt>
                <c:pt idx="339">
                  <c:v>37.145868966553948</c:v>
                </c:pt>
                <c:pt idx="340">
                  <c:v>37.154727315436837</c:v>
                </c:pt>
                <c:pt idx="341">
                  <c:v>37.163537898073798</c:v>
                </c:pt>
                <c:pt idx="342">
                  <c:v>37.172301099775794</c:v>
                </c:pt>
                <c:pt idx="343">
                  <c:v>37.181017301720694</c:v>
                </c:pt>
                <c:pt idx="344">
                  <c:v>37.189686881008576</c:v>
                </c:pt>
                <c:pt idx="345">
                  <c:v>37.198310210716073</c:v>
                </c:pt>
                <c:pt idx="346">
                  <c:v>37.206887659949906</c:v>
                </c:pt>
                <c:pt idx="347">
                  <c:v>37.215419593899547</c:v>
                </c:pt>
                <c:pt idx="348">
                  <c:v>37.223906373889065</c:v>
                </c:pt>
                <c:pt idx="349">
                  <c:v>37.232348357428101</c:v>
                </c:pt>
                <c:pt idx="350">
                  <c:v>37.240745898262098</c:v>
                </c:pt>
                <c:pt idx="351">
                  <c:v>37.24909934642168</c:v>
                </c:pt>
                <c:pt idx="352">
                  <c:v>37.257409048271342</c:v>
                </c:pt>
                <c:pt idx="353">
                  <c:v>37.265675346557252</c:v>
                </c:pt>
                <c:pt idx="354">
                  <c:v>37.273898580454443</c:v>
                </c:pt>
                <c:pt idx="355">
                  <c:v>37.282079085613169</c:v>
                </c:pt>
                <c:pt idx="356">
                  <c:v>37.290217194204573</c:v>
                </c:pt>
                <c:pt idx="357">
                  <c:v>37.29831323496564</c:v>
                </c:pt>
                <c:pt idx="358">
                  <c:v>37.306367533243503</c:v>
                </c:pt>
                <c:pt idx="359">
                  <c:v>37.314380411038989</c:v>
                </c:pt>
                <c:pt idx="360">
                  <c:v>37.322352187049532</c:v>
                </c:pt>
                <c:pt idx="361">
                  <c:v>37.330283176711447</c:v>
                </c:pt>
                <c:pt idx="362">
                  <c:v>37.338173692241497</c:v>
                </c:pt>
                <c:pt idx="363">
                  <c:v>37.346024042677939</c:v>
                </c:pt>
                <c:pt idx="364">
                  <c:v>37.353834533920775</c:v>
                </c:pt>
                <c:pt idx="365">
                  <c:v>37.36160546877155</c:v>
                </c:pt>
                <c:pt idx="366">
                  <c:v>37.369337146972491</c:v>
                </c:pt>
                <c:pt idx="367">
                  <c:v>37.377029865244978</c:v>
                </c:pt>
                <c:pt idx="368">
                  <c:v>37.384683917327585</c:v>
                </c:pt>
                <c:pt idx="369">
                  <c:v>37.392299594013409</c:v>
                </c:pt>
                <c:pt idx="370">
                  <c:v>37.399877183186923</c:v>
                </c:pt>
                <c:pt idx="371">
                  <c:v>37.407416969860265</c:v>
                </c:pt>
                <c:pt idx="372">
                  <c:v>37.414919236208931</c:v>
                </c:pt>
                <c:pt idx="373">
                  <c:v>37.422384261607007</c:v>
                </c:pt>
                <c:pt idx="374">
                  <c:v>37.42981232266186</c:v>
                </c:pt>
                <c:pt idx="375">
                  <c:v>37.437203693248264</c:v>
                </c:pt>
                <c:pt idx="376">
                  <c:v>37.444558644542084</c:v>
                </c:pt>
                <c:pt idx="377">
                  <c:v>37.451877445053455</c:v>
                </c:pt>
                <c:pt idx="378">
                  <c:v>37.459160360659432</c:v>
                </c:pt>
                <c:pt idx="379">
                  <c:v>37.466407654636178</c:v>
                </c:pt>
                <c:pt idx="380">
                  <c:v>37.473619587690742</c:v>
                </c:pt>
                <c:pt idx="381">
                  <c:v>37.480796417992259</c:v>
                </c:pt>
                <c:pt idx="382">
                  <c:v>37.487938401202783</c:v>
                </c:pt>
                <c:pt idx="383">
                  <c:v>37.495045790507675</c:v>
                </c:pt>
                <c:pt idx="384">
                  <c:v>37.502118836645465</c:v>
                </c:pt>
                <c:pt idx="385">
                  <c:v>37.509157787937376</c:v>
                </c:pt>
                <c:pt idx="386">
                  <c:v>37.516162890316387</c:v>
                </c:pt>
                <c:pt idx="387">
                  <c:v>37.523134387355846</c:v>
                </c:pt>
                <c:pt idx="388">
                  <c:v>37.530072520297743</c:v>
                </c:pt>
                <c:pt idx="389">
                  <c:v>37.536977528080506</c:v>
                </c:pt>
                <c:pt idx="390">
                  <c:v>37.543849647366415</c:v>
                </c:pt>
                <c:pt idx="391">
                  <c:v>37.550689112568712</c:v>
                </c:pt>
                <c:pt idx="392">
                  <c:v>37.557496155878169</c:v>
                </c:pt>
                <c:pt idx="393">
                  <c:v>37.56427100728942</c:v>
                </c:pt>
                <c:pt idx="394">
                  <c:v>37.571013894626851</c:v>
                </c:pt>
                <c:pt idx="395">
                  <c:v>37.577725043570119</c:v>
                </c:pt>
                <c:pt idx="396">
                  <c:v>37.584404677679359</c:v>
                </c:pt>
                <c:pt idx="397">
                  <c:v>37.591053018419984</c:v>
                </c:pt>
                <c:pt idx="398">
                  <c:v>37.597670285187192</c:v>
                </c:pt>
                <c:pt idx="399">
                  <c:v>37.604256695330058</c:v>
                </c:pt>
                <c:pt idx="400">
                  <c:v>37.610812464175382</c:v>
                </c:pt>
                <c:pt idx="401">
                  <c:v>37.617337805051086</c:v>
                </c:pt>
                <c:pt idx="402">
                  <c:v>37.623832929309437</c:v>
                </c:pt>
                <c:pt idx="403">
                  <c:v>37.630298046349807</c:v>
                </c:pt>
                <c:pt idx="404">
                  <c:v>37.636733363641184</c:v>
                </c:pt>
                <c:pt idx="405">
                  <c:v>37.643139086744391</c:v>
                </c:pt>
                <c:pt idx="406">
                  <c:v>37.649515419333952</c:v>
                </c:pt>
                <c:pt idx="407">
                  <c:v>37.655862563219664</c:v>
                </c:pt>
                <c:pt idx="408">
                  <c:v>37.662180718367942</c:v>
                </c:pt>
                <c:pt idx="409">
                  <c:v>37.668470082922774</c:v>
                </c:pt>
                <c:pt idx="410">
                  <c:v>37.674730853226421</c:v>
                </c:pt>
                <c:pt idx="411">
                  <c:v>37.680963223839917</c:v>
                </c:pt>
                <c:pt idx="412">
                  <c:v>37.68716738756315</c:v>
                </c:pt>
                <c:pt idx="413">
                  <c:v>37.69334353545478</c:v>
                </c:pt>
                <c:pt idx="414">
                  <c:v>37.69949185685185</c:v>
                </c:pt>
                <c:pt idx="415">
                  <c:v>37.705612539389136</c:v>
                </c:pt>
                <c:pt idx="416">
                  <c:v>37.711705769018231</c:v>
                </c:pt>
                <c:pt idx="417">
                  <c:v>37.717771730026357</c:v>
                </c:pt>
                <c:pt idx="418">
                  <c:v>37.723810605054972</c:v>
                </c:pt>
                <c:pt idx="419">
                  <c:v>37.729822575118092</c:v>
                </c:pt>
                <c:pt idx="420">
                  <c:v>37.735807819620376</c:v>
                </c:pt>
                <c:pt idx="421">
                  <c:v>37.741766516374973</c:v>
                </c:pt>
                <c:pt idx="422">
                  <c:v>37.74769884162113</c:v>
                </c:pt>
                <c:pt idx="423">
                  <c:v>37.753604970041565</c:v>
                </c:pt>
                <c:pt idx="424">
                  <c:v>37.759485074779619</c:v>
                </c:pt>
                <c:pt idx="425">
                  <c:v>37.765339327456175</c:v>
                </c:pt>
                <c:pt idx="426">
                  <c:v>37.771167898186363</c:v>
                </c:pt>
                <c:pt idx="427">
                  <c:v>37.776970955595992</c:v>
                </c:pt>
                <c:pt idx="428">
                  <c:v>37.78274866683789</c:v>
                </c:pt>
                <c:pt idx="429">
                  <c:v>37.788501197607893</c:v>
                </c:pt>
                <c:pt idx="430">
                  <c:v>37.794228712160695</c:v>
                </c:pt>
                <c:pt idx="431">
                  <c:v>37.799931373325506</c:v>
                </c:pt>
                <c:pt idx="432">
                  <c:v>37.80560934252145</c:v>
                </c:pt>
                <c:pt idx="433">
                  <c:v>37.811262779772832</c:v>
                </c:pt>
                <c:pt idx="434">
                  <c:v>37.816891843724143</c:v>
                </c:pt>
                <c:pt idx="435">
                  <c:v>37.822496691654891</c:v>
                </c:pt>
                <c:pt idx="436">
                  <c:v>37.828077479494304</c:v>
                </c:pt>
                <c:pt idx="437">
                  <c:v>37.83363436183572</c:v>
                </c:pt>
                <c:pt idx="438">
                  <c:v>37.839167491950917</c:v>
                </c:pt>
                <c:pt idx="439">
                  <c:v>37.844677021804181</c:v>
                </c:pt>
                <c:pt idx="440">
                  <c:v>37.850163102066212</c:v>
                </c:pt>
                <c:pt idx="441">
                  <c:v>37.85562588212786</c:v>
                </c:pt>
                <c:pt idx="442">
                  <c:v>37.861065510113725</c:v>
                </c:pt>
                <c:pt idx="443">
                  <c:v>37.866482132895477</c:v>
                </c:pt>
                <c:pt idx="444">
                  <c:v>37.871875896105145</c:v>
                </c:pt>
                <c:pt idx="445">
                  <c:v>37.877246944148112</c:v>
                </c:pt>
                <c:pt idx="446">
                  <c:v>37.882595420216035</c:v>
                </c:pt>
                <c:pt idx="447">
                  <c:v>37.887921466299566</c:v>
                </c:pt>
                <c:pt idx="448">
                  <c:v>37.893225223200893</c:v>
                </c:pt>
                <c:pt idx="449">
                  <c:v>37.898506830546182</c:v>
                </c:pt>
                <c:pt idx="450">
                  <c:v>37.90376642679783</c:v>
                </c:pt>
                <c:pt idx="451">
                  <c:v>37.909004149266536</c:v>
                </c:pt>
                <c:pt idx="452">
                  <c:v>37.914220134123241</c:v>
                </c:pt>
                <c:pt idx="453">
                  <c:v>37.919414516410988</c:v>
                </c:pt>
                <c:pt idx="454">
                  <c:v>37.924587430056519</c:v>
                </c:pt>
                <c:pt idx="455">
                  <c:v>37.929739007881814</c:v>
                </c:pt>
                <c:pt idx="456">
                  <c:v>37.934869381615457</c:v>
                </c:pt>
                <c:pt idx="457">
                  <c:v>37.93997868190386</c:v>
                </c:pt>
                <c:pt idx="458">
                  <c:v>37.94506703832235</c:v>
                </c:pt>
                <c:pt idx="459">
                  <c:v>37.950134579386116</c:v>
                </c:pt>
                <c:pt idx="460">
                  <c:v>37.955181432561034</c:v>
                </c:pt>
                <c:pt idx="461">
                  <c:v>37.960207724274383</c:v>
                </c:pt>
                <c:pt idx="462">
                  <c:v>37.965213579925368</c:v>
                </c:pt>
                <c:pt idx="463">
                  <c:v>37.970199123895547</c:v>
                </c:pt>
                <c:pt idx="464">
                  <c:v>37.975164479559162</c:v>
                </c:pt>
                <c:pt idx="465">
                  <c:v>37.980109769293279</c:v>
                </c:pt>
                <c:pt idx="466">
                  <c:v>37.985035114487864</c:v>
                </c:pt>
                <c:pt idx="467">
                  <c:v>37.989940635555726</c:v>
                </c:pt>
                <c:pt idx="468">
                  <c:v>37.994826451942316</c:v>
                </c:pt>
                <c:pt idx="469">
                  <c:v>37.999692682135411</c:v>
                </c:pt>
                <c:pt idx="470">
                  <c:v>38.004539443674723</c:v>
                </c:pt>
                <c:pt idx="471">
                  <c:v>38.00936685316131</c:v>
                </c:pt>
                <c:pt idx="472">
                  <c:v>38.014175026266983</c:v>
                </c:pt>
                <c:pt idx="473">
                  <c:v>38.018964077743533</c:v>
                </c:pt>
                <c:pt idx="474">
                  <c:v>38.023734121431829</c:v>
                </c:pt>
                <c:pt idx="475">
                  <c:v>38.028485270270863</c:v>
                </c:pt>
                <c:pt idx="476">
                  <c:v>38.033217636306674</c:v>
                </c:pt>
                <c:pt idx="477">
                  <c:v>38.03793133070112</c:v>
                </c:pt>
                <c:pt idx="478">
                  <c:v>38.042626463740618</c:v>
                </c:pt>
                <c:pt idx="479">
                  <c:v>38.047303144844719</c:v>
                </c:pt>
                <c:pt idx="480">
                  <c:v>38.051961482574626</c:v>
                </c:pt>
                <c:pt idx="481">
                  <c:v>38.056601584641605</c:v>
                </c:pt>
                <c:pt idx="482">
                  <c:v>38.061223557915248</c:v>
                </c:pt>
                <c:pt idx="483">
                  <c:v>38.065827508431688</c:v>
                </c:pt>
                <c:pt idx="484">
                  <c:v>38.07041354140177</c:v>
                </c:pt>
                <c:pt idx="485">
                  <c:v>38.074981761218972</c:v>
                </c:pt>
                <c:pt idx="486">
                  <c:v>38.079532271467379</c:v>
                </c:pt>
                <c:pt idx="487">
                  <c:v>38.084065174929499</c:v>
                </c:pt>
                <c:pt idx="488">
                  <c:v>38.088580573594037</c:v>
                </c:pt>
                <c:pt idx="489">
                  <c:v>38.093078568663465</c:v>
                </c:pt>
                <c:pt idx="490">
                  <c:v>38.09755926056166</c:v>
                </c:pt>
                <c:pt idx="491">
                  <c:v>38.102022748941359</c:v>
                </c:pt>
                <c:pt idx="492">
                  <c:v>38.106469132691494</c:v>
                </c:pt>
                <c:pt idx="493">
                  <c:v>38.110898509944583</c:v>
                </c:pt>
                <c:pt idx="494">
                  <c:v>38.115310978083883</c:v>
                </c:pt>
                <c:pt idx="495">
                  <c:v>38.119706633750532</c:v>
                </c:pt>
                <c:pt idx="496">
                  <c:v>38.12408557285066</c:v>
                </c:pt>
                <c:pt idx="497">
                  <c:v>38.128447890562299</c:v>
                </c:pt>
                <c:pt idx="498">
                  <c:v>38.132793681342299</c:v>
                </c:pt>
                <c:pt idx="499">
                  <c:v>38.137123038933161</c:v>
                </c:pt>
                <c:pt idx="500">
                  <c:v>38.14143605636977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A5B-4B6A-BC93-D6A08F759871}"/>
            </c:ext>
          </c:extLst>
        </c:ser>
        <c:ser>
          <c:idx val="5"/>
          <c:order val="5"/>
          <c:spPr>
            <a:ln w="31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izotermy!$Q$4:$Q$504</c:f>
              <c:numCache>
                <c:formatCode>General</c:formatCode>
                <c:ptCount val="5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</c:numCache>
            </c:numRef>
          </c:xVal>
          <c:yVal>
            <c:numRef>
              <c:f>izotermy!$S$4:$S$504</c:f>
              <c:numCache>
                <c:formatCode>General</c:formatCode>
                <c:ptCount val="501"/>
                <c:pt idx="0">
                  <c:v>0</c:v>
                </c:pt>
                <c:pt idx="1">
                  <c:v>0.83918069120961691</c:v>
                </c:pt>
                <c:pt idx="2">
                  <c:v>1.5820814447592069</c:v>
                </c:pt>
                <c:pt idx="3">
                  <c:v>2.2443727394507702</c:v>
                </c:pt>
                <c:pt idx="4">
                  <c:v>2.8384993646759851</c:v>
                </c:pt>
                <c:pt idx="5">
                  <c:v>3.374469788519638</c:v>
                </c:pt>
                <c:pt idx="6">
                  <c:v>3.8604245391705065</c:v>
                </c:pt>
                <c:pt idx="7">
                  <c:v>4.3030525591634561</c:v>
                </c:pt>
                <c:pt idx="8">
                  <c:v>4.707900948366702</c:v>
                </c:pt>
                <c:pt idx="9">
                  <c:v>5.0796086407276411</c:v>
                </c:pt>
                <c:pt idx="10">
                  <c:v>5.422084951456311</c:v>
                </c:pt>
                <c:pt idx="11">
                  <c:v>5.7386475945819706</c:v>
                </c:pt>
                <c:pt idx="12">
                  <c:v>6.032130513051305</c:v>
                </c:pt>
                <c:pt idx="13">
                  <c:v>6.3049689535388618</c:v>
                </c:pt>
                <c:pt idx="14">
                  <c:v>6.5592671979865766</c:v>
                </c:pt>
                <c:pt idx="15">
                  <c:v>6.7968529411764713</c:v>
                </c:pt>
                <c:pt idx="16">
                  <c:v>7.0193212882953659</c:v>
                </c:pt>
                <c:pt idx="17">
                  <c:v>7.2280706128663876</c:v>
                </c:pt>
                <c:pt idx="18">
                  <c:v>7.4243319793205327</c:v>
                </c:pt>
                <c:pt idx="19">
                  <c:v>7.6091934385084272</c:v>
                </c:pt>
                <c:pt idx="20">
                  <c:v>7.7836202090592339</c:v>
                </c:pt>
                <c:pt idx="21">
                  <c:v>7.9484715350728559</c:v>
                </c:pt>
                <c:pt idx="22">
                  <c:v>8.104514841688653</c:v>
                </c:pt>
                <c:pt idx="23">
                  <c:v>8.2524376806938644</c:v>
                </c:pt>
                <c:pt idx="24">
                  <c:v>8.3928578584846587</c:v>
                </c:pt>
                <c:pt idx="25">
                  <c:v>8.5263320610687021</c:v>
                </c:pt>
                <c:pt idx="26">
                  <c:v>8.6533632300357564</c:v>
                </c:pt>
                <c:pt idx="27">
                  <c:v>8.7744068955484433</c:v>
                </c:pt>
                <c:pt idx="28">
                  <c:v>8.889876634451392</c:v>
                </c:pt>
                <c:pt idx="29">
                  <c:v>9.0001487913309237</c:v>
                </c:pt>
                <c:pt idx="30">
                  <c:v>9.1055665760869573</c:v>
                </c:pt>
                <c:pt idx="31">
                  <c:v>9.2064436320127623</c:v>
                </c:pt>
                <c:pt idx="32">
                  <c:v>9.3030671525247275</c:v>
                </c:pt>
                <c:pt idx="33">
                  <c:v>9.3957006117767019</c:v>
                </c:pt>
                <c:pt idx="34">
                  <c:v>9.4845861638361644</c:v>
                </c:pt>
                <c:pt idx="35">
                  <c:v>9.5699467564259493</c:v>
                </c:pt>
                <c:pt idx="36">
                  <c:v>9.6519879980796937</c:v>
                </c:pt>
                <c:pt idx="37">
                  <c:v>9.7308998116317404</c:v>
                </c:pt>
                <c:pt idx="38">
                  <c:v>9.8068579020332738</c:v>
                </c:pt>
                <c:pt idx="39">
                  <c:v>9.88002506237242</c:v>
                </c:pt>
                <c:pt idx="40">
                  <c:v>9.950552338530068</c:v>
                </c:pt>
                <c:pt idx="41">
                  <c:v>10.018580070006562</c:v>
                </c:pt>
                <c:pt idx="42">
                  <c:v>10.084238822012038</c:v>
                </c:pt>
                <c:pt idx="43">
                  <c:v>10.147650221846607</c:v>
                </c:pt>
                <c:pt idx="44">
                  <c:v>10.208927710843374</c:v>
                </c:pt>
                <c:pt idx="45">
                  <c:v>10.268177221654749</c:v>
                </c:pt>
                <c:pt idx="46">
                  <c:v>10.325497789389068</c:v>
                </c:pt>
                <c:pt idx="47">
                  <c:v>10.380982104014237</c:v>
                </c:pt>
                <c:pt idx="48">
                  <c:v>10.434717010509925</c:v>
                </c:pt>
                <c:pt idx="49">
                  <c:v>10.486783962444912</c:v>
                </c:pt>
                <c:pt idx="50">
                  <c:v>10.537259433962262</c:v>
                </c:pt>
                <c:pt idx="51">
                  <c:v>10.586215294554915</c:v>
                </c:pt>
                <c:pt idx="52">
                  <c:v>10.633719150494324</c:v>
                </c:pt>
                <c:pt idx="53">
                  <c:v>10.67983465632329</c:v>
                </c:pt>
                <c:pt idx="54">
                  <c:v>10.724621799431009</c:v>
                </c:pt>
                <c:pt idx="55">
                  <c:v>10.768137160385626</c:v>
                </c:pt>
                <c:pt idx="56">
                  <c:v>10.81043415139993</c:v>
                </c:pt>
                <c:pt idx="57">
                  <c:v>10.851563235043463</c:v>
                </c:pt>
                <c:pt idx="58">
                  <c:v>10.89157212508406</c:v>
                </c:pt>
                <c:pt idx="59">
                  <c:v>10.930505971139493</c:v>
                </c:pt>
                <c:pt idx="60">
                  <c:v>10.968407528641572</c:v>
                </c:pt>
                <c:pt idx="61">
                  <c:v>11.005317315457923</c:v>
                </c:pt>
                <c:pt idx="62">
                  <c:v>11.041273756377551</c:v>
                </c:pt>
                <c:pt idx="63">
                  <c:v>11.076313316543365</c:v>
                </c:pt>
                <c:pt idx="64">
                  <c:v>11.110470624805719</c:v>
                </c:pt>
                <c:pt idx="65">
                  <c:v>11.143778587874136</c:v>
                </c:pt>
                <c:pt idx="66">
                  <c:v>11.176268496058217</c:v>
                </c:pt>
                <c:pt idx="67">
                  <c:v>11.207970121311966</c:v>
                </c:pt>
                <c:pt idx="68">
                  <c:v>11.238911808227288</c:v>
                </c:pt>
                <c:pt idx="69">
                  <c:v>11.269120558561193</c:v>
                </c:pt>
                <c:pt idx="70">
                  <c:v>11.29862210982659</c:v>
                </c:pt>
                <c:pt idx="71">
                  <c:v>11.327441008427369</c:v>
                </c:pt>
                <c:pt idx="72">
                  <c:v>11.355600677774643</c:v>
                </c:pt>
                <c:pt idx="73">
                  <c:v>11.383123481781377</c:v>
                </c:pt>
                <c:pt idx="74">
                  <c:v>11.410030784097184</c:v>
                </c:pt>
                <c:pt idx="75">
                  <c:v>11.43634300341297</c:v>
                </c:pt>
                <c:pt idx="76">
                  <c:v>11.462079665136377</c:v>
                </c:pt>
                <c:pt idx="77">
                  <c:v>11.487259449712836</c:v>
                </c:pt>
                <c:pt idx="78">
                  <c:v>11.511900237843552</c:v>
                </c:pt>
                <c:pt idx="79">
                  <c:v>11.536019152830436</c:v>
                </c:pt>
                <c:pt idx="80">
                  <c:v>11.559632600258734</c:v>
                </c:pt>
                <c:pt idx="81">
                  <c:v>11.582756305210598</c:v>
                </c:pt>
                <c:pt idx="82">
                  <c:v>11.605405347187023</c:v>
                </c:pt>
                <c:pt idx="83">
                  <c:v>11.627594192901041</c:v>
                </c:pt>
                <c:pt idx="84">
                  <c:v>11.649336727092129</c:v>
                </c:pt>
                <c:pt idx="85">
                  <c:v>11.670646281499693</c:v>
                </c:pt>
                <c:pt idx="86">
                  <c:v>11.691535662122687</c:v>
                </c:pt>
                <c:pt idx="87">
                  <c:v>11.712017174882487</c:v>
                </c:pt>
                <c:pt idx="88">
                  <c:v>11.732102649797088</c:v>
                </c:pt>
                <c:pt idx="89">
                  <c:v>11.751803463766404</c:v>
                </c:pt>
                <c:pt idx="90">
                  <c:v>11.77113056206089</c:v>
                </c:pt>
                <c:pt idx="91">
                  <c:v>11.790094478598769</c:v>
                </c:pt>
                <c:pt idx="92">
                  <c:v>11.808705355090783</c:v>
                </c:pt>
                <c:pt idx="93">
                  <c:v>11.826972959125584</c:v>
                </c:pt>
                <c:pt idx="94">
                  <c:v>11.84490670126354</c:v>
                </c:pt>
                <c:pt idx="95">
                  <c:v>11.862515651201788</c:v>
                </c:pt>
                <c:pt idx="96">
                  <c:v>11.879808553068912</c:v>
                </c:pt>
                <c:pt idx="97">
                  <c:v>11.896793839903372</c:v>
                </c:pt>
                <c:pt idx="98">
                  <c:v>11.913479647366131</c:v>
                </c:pt>
                <c:pt idx="99">
                  <c:v>11.929873826734275</c:v>
                </c:pt>
                <c:pt idx="100">
                  <c:v>11.945983957219251</c:v>
                </c:pt>
                <c:pt idx="101">
                  <c:v>11.961817357650302</c:v>
                </c:pt>
                <c:pt idx="102">
                  <c:v>11.977381097560977</c:v>
                </c:pt>
                <c:pt idx="103">
                  <c:v>11.992682007713958</c:v>
                </c:pt>
                <c:pt idx="104">
                  <c:v>12.007726690097169</c:v>
                </c:pt>
                <c:pt idx="105">
                  <c:v>12.022521527421835</c:v>
                </c:pt>
                <c:pt idx="106">
                  <c:v>12.037072692151282</c:v>
                </c:pt>
                <c:pt idx="107">
                  <c:v>12.051386155087226</c:v>
                </c:pt>
                <c:pt idx="108">
                  <c:v>12.065467693538707</c:v>
                </c:pt>
                <c:pt idx="109">
                  <c:v>12.079322899097134</c:v>
                </c:pt>
                <c:pt idx="110">
                  <c:v>12.092957185039371</c:v>
                </c:pt>
                <c:pt idx="111">
                  <c:v>12.106375793379556</c:v>
                </c:pt>
                <c:pt idx="112">
                  <c:v>12.119583801588838</c:v>
                </c:pt>
                <c:pt idx="113">
                  <c:v>12.132586129001249</c:v>
                </c:pt>
                <c:pt idx="114">
                  <c:v>12.145387542922549</c:v>
                </c:pt>
                <c:pt idx="115">
                  <c:v>12.157992664458117</c:v>
                </c:pt>
                <c:pt idx="116">
                  <c:v>12.170405974074768</c:v>
                </c:pt>
                <c:pt idx="117">
                  <c:v>12.182631816910598</c:v>
                </c:pt>
                <c:pt idx="118">
                  <c:v>12.194674407846041</c:v>
                </c:pt>
                <c:pt idx="119">
                  <c:v>12.206537836348609</c:v>
                </c:pt>
                <c:pt idx="120">
                  <c:v>12.218226071103009</c:v>
                </c:pt>
                <c:pt idx="121">
                  <c:v>12.229742964437607</c:v>
                </c:pt>
                <c:pt idx="122">
                  <c:v>12.241092256557671</c:v>
                </c:pt>
                <c:pt idx="123">
                  <c:v>12.252277579595113</c:v>
                </c:pt>
                <c:pt idx="124">
                  <c:v>12.263302461483974</c:v>
                </c:pt>
                <c:pt idx="125">
                  <c:v>12.27417032967033</c:v>
                </c:pt>
                <c:pt idx="126">
                  <c:v>12.284884514664805</c:v>
                </c:pt>
                <c:pt idx="127">
                  <c:v>12.295448253445437</c:v>
                </c:pt>
                <c:pt idx="128">
                  <c:v>12.305864692718197</c:v>
                </c:pt>
                <c:pt idx="129">
                  <c:v>12.316136892042056</c:v>
                </c:pt>
                <c:pt idx="130">
                  <c:v>12.326267826825127</c:v>
                </c:pt>
                <c:pt idx="131">
                  <c:v>12.336260391198044</c:v>
                </c:pt>
                <c:pt idx="132">
                  <c:v>12.346117400770391</c:v>
                </c:pt>
                <c:pt idx="133">
                  <c:v>12.355841595275722</c:v>
                </c:pt>
                <c:pt idx="134">
                  <c:v>12.365435641110377</c:v>
                </c:pt>
                <c:pt idx="135">
                  <c:v>12.37490213377103</c:v>
                </c:pt>
                <c:pt idx="136">
                  <c:v>12.384243600195664</c:v>
                </c:pt>
                <c:pt idx="137">
                  <c:v>12.393462501012392</c:v>
                </c:pt>
                <c:pt idx="138">
                  <c:v>12.402561232700354</c:v>
                </c:pt>
                <c:pt idx="139">
                  <c:v>12.411542129666641</c:v>
                </c:pt>
                <c:pt idx="140">
                  <c:v>12.42040746624305</c:v>
                </c:pt>
                <c:pt idx="141">
                  <c:v>12.429159458606268</c:v>
                </c:pt>
                <c:pt idx="142">
                  <c:v>12.437800266624844</c:v>
                </c:pt>
                <c:pt idx="143">
                  <c:v>12.446331995636251</c:v>
                </c:pt>
                <c:pt idx="144">
                  <c:v>12.454756698157041</c:v>
                </c:pt>
                <c:pt idx="145">
                  <c:v>12.463076375529049</c:v>
                </c:pt>
                <c:pt idx="146">
                  <c:v>12.471292979504435</c:v>
                </c:pt>
                <c:pt idx="147">
                  <c:v>12.479408413772138</c:v>
                </c:pt>
                <c:pt idx="148">
                  <c:v>12.487424535428314</c:v>
                </c:pt>
                <c:pt idx="149">
                  <c:v>12.495343156393124</c:v>
                </c:pt>
                <c:pt idx="150">
                  <c:v>12.503166044776121</c:v>
                </c:pt>
                <c:pt idx="151">
                  <c:v>12.510894926192421</c:v>
                </c:pt>
                <c:pt idx="152">
                  <c:v>12.518531485031708</c:v>
                </c:pt>
                <c:pt idx="153">
                  <c:v>12.526077365682037</c:v>
                </c:pt>
                <c:pt idx="154">
                  <c:v>12.533534173710288</c:v>
                </c:pt>
                <c:pt idx="155">
                  <c:v>12.540903477001088</c:v>
                </c:pt>
                <c:pt idx="156">
                  <c:v>12.548186806855826</c:v>
                </c:pt>
                <c:pt idx="157">
                  <c:v>12.555385659053485</c:v>
                </c:pt>
                <c:pt idx="158">
                  <c:v>12.562501494874716</c:v>
                </c:pt>
                <c:pt idx="159">
                  <c:v>12.569535742090737</c:v>
                </c:pt>
                <c:pt idx="160">
                  <c:v>12.57648979591837</c:v>
                </c:pt>
                <c:pt idx="161">
                  <c:v>12.583365019942622</c:v>
                </c:pt>
                <c:pt idx="162">
                  <c:v>12.590162747008069</c:v>
                </c:pt>
                <c:pt idx="163">
                  <c:v>12.596884280080259</c:v>
                </c:pt>
                <c:pt idx="164">
                  <c:v>12.603530893078299</c:v>
                </c:pt>
                <c:pt idx="165">
                  <c:v>12.61010383167978</c:v>
                </c:pt>
                <c:pt idx="166">
                  <c:v>12.616604314099074</c:v>
                </c:pt>
                <c:pt idx="167">
                  <c:v>12.623033531840022</c:v>
                </c:pt>
                <c:pt idx="168">
                  <c:v>12.629392650424014</c:v>
                </c:pt>
                <c:pt idx="169">
                  <c:v>12.635682810094384</c:v>
                </c:pt>
                <c:pt idx="170">
                  <c:v>12.641905126498003</c:v>
                </c:pt>
                <c:pt idx="171">
                  <c:v>12.648060691344943</c:v>
                </c:pt>
                <c:pt idx="172">
                  <c:v>12.654150573047028</c:v>
                </c:pt>
                <c:pt idx="173">
                  <c:v>12.660175817336041</c:v>
                </c:pt>
                <c:pt idx="174">
                  <c:v>12.666137447862356</c:v>
                </c:pt>
                <c:pt idx="175">
                  <c:v>12.672036466774717</c:v>
                </c:pt>
                <c:pt idx="176">
                  <c:v>12.677873855281826</c:v>
                </c:pt>
                <c:pt idx="177">
                  <c:v>12.683650574196447</c:v>
                </c:pt>
                <c:pt idx="178">
                  <c:v>12.6893675644626</c:v>
                </c:pt>
                <c:pt idx="179">
                  <c:v>12.69502574766652</c:v>
                </c:pt>
                <c:pt idx="180">
                  <c:v>12.7006260265319</c:v>
                </c:pt>
                <c:pt idx="181">
                  <c:v>12.706169285400037</c:v>
                </c:pt>
                <c:pt idx="182">
                  <c:v>12.711656390695348</c:v>
                </c:pt>
                <c:pt idx="183">
                  <c:v>12.717088191376844</c:v>
                </c:pt>
                <c:pt idx="184">
                  <c:v>12.722465519376007</c:v>
                </c:pt>
                <c:pt idx="185">
                  <c:v>12.727789190021559</c:v>
                </c:pt>
                <c:pt idx="186">
                  <c:v>12.733060002451582</c:v>
                </c:pt>
                <c:pt idx="187">
                  <c:v>12.738278740013419</c:v>
                </c:pt>
                <c:pt idx="188">
                  <c:v>12.743446170651779</c:v>
                </c:pt>
                <c:pt idx="189">
                  <c:v>12.748563047285463</c:v>
                </c:pt>
                <c:pt idx="190">
                  <c:v>12.753630108173077</c:v>
                </c:pt>
                <c:pt idx="191">
                  <c:v>12.758648077268106</c:v>
                </c:pt>
                <c:pt idx="192">
                  <c:v>12.763617664563743</c:v>
                </c:pt>
                <c:pt idx="193">
                  <c:v>12.768539566427767</c:v>
                </c:pt>
                <c:pt idx="194">
                  <c:v>12.773414465927848</c:v>
                </c:pt>
                <c:pt idx="195">
                  <c:v>12.778243033147552</c:v>
                </c:pt>
                <c:pt idx="196">
                  <c:v>12.783025925493403</c:v>
                </c:pt>
                <c:pt idx="197">
                  <c:v>12.787763787993258</c:v>
                </c:pt>
                <c:pt idx="198">
                  <c:v>12.792457253586303</c:v>
                </c:pt>
                <c:pt idx="199">
                  <c:v>12.797106943404916</c:v>
                </c:pt>
                <c:pt idx="200">
                  <c:v>12.80171346704871</c:v>
                </c:pt>
                <c:pt idx="201">
                  <c:v>12.80627742285095</c:v>
                </c:pt>
                <c:pt idx="202">
                  <c:v>12.810799398137634</c:v>
                </c:pt>
                <c:pt idx="203">
                  <c:v>12.815279969479457</c:v>
                </c:pt>
                <c:pt idx="204">
                  <c:v>12.819719702936876</c:v>
                </c:pt>
                <c:pt idx="205">
                  <c:v>12.824119154298517</c:v>
                </c:pt>
                <c:pt idx="206">
                  <c:v>12.828478869313113</c:v>
                </c:pt>
                <c:pt idx="207">
                  <c:v>12.832799383915191</c:v>
                </c:pt>
                <c:pt idx="208">
                  <c:v>12.83708122444469</c:v>
                </c:pt>
                <c:pt idx="209">
                  <c:v>12.841324907860718</c:v>
                </c:pt>
                <c:pt idx="210">
                  <c:v>12.845530941949617</c:v>
                </c:pt>
                <c:pt idx="211">
                  <c:v>12.849699825527507</c:v>
                </c:pt>
                <c:pt idx="212">
                  <c:v>12.8538320486375</c:v>
                </c:pt>
                <c:pt idx="213">
                  <c:v>12.857928092741719</c:v>
                </c:pt>
                <c:pt idx="214">
                  <c:v>12.86198843090831</c:v>
                </c:pt>
                <c:pt idx="215">
                  <c:v>12.866013527993571</c:v>
                </c:pt>
                <c:pt idx="216">
                  <c:v>12.870003840819376</c:v>
                </c:pt>
                <c:pt idx="217">
                  <c:v>12.873959818345993</c:v>
                </c:pt>
                <c:pt idx="218">
                  <c:v>12.877881901840492</c:v>
                </c:pt>
                <c:pt idx="219">
                  <c:v>12.881770525040814</c:v>
                </c:pt>
                <c:pt idx="220">
                  <c:v>12.885626114315681</c:v>
                </c:pt>
                <c:pt idx="221">
                  <c:v>12.889449088820429</c:v>
                </c:pt>
                <c:pt idx="222">
                  <c:v>12.89323986064892</c:v>
                </c:pt>
                <c:pt idx="223">
                  <c:v>12.89699883498162</c:v>
                </c:pt>
                <c:pt idx="224">
                  <c:v>12.900726410229966</c:v>
                </c:pt>
                <c:pt idx="225">
                  <c:v>12.904422978177148</c:v>
                </c:pt>
                <c:pt idx="226">
                  <c:v>12.90808892411536</c:v>
                </c:pt>
                <c:pt idx="227">
                  <c:v>12.91172462697968</c:v>
                </c:pt>
                <c:pt idx="228">
                  <c:v>12.915330459478648</c:v>
                </c:pt>
                <c:pt idx="229">
                  <c:v>12.918906788221628</c:v>
                </c:pt>
                <c:pt idx="230">
                  <c:v>12.922453973843059</c:v>
                </c:pt>
                <c:pt idx="231">
                  <c:v>12.925972371123692</c:v>
                </c:pt>
                <c:pt idx="232">
                  <c:v>12.929462329108871</c:v>
                </c:pt>
                <c:pt idx="233">
                  <c:v>12.932924191223973</c:v>
                </c:pt>
                <c:pt idx="234">
                  <c:v>12.936358295387052</c:v>
                </c:pt>
                <c:pt idx="235">
                  <c:v>12.939764974118805</c:v>
                </c:pt>
                <c:pt idx="236">
                  <c:v>12.943144554649907</c:v>
                </c:pt>
                <c:pt idx="237">
                  <c:v>12.946497359025775</c:v>
                </c:pt>
                <c:pt idx="238">
                  <c:v>12.949823704208885</c:v>
                </c:pt>
                <c:pt idx="239">
                  <c:v>12.953123902178659</c:v>
                </c:pt>
                <c:pt idx="240">
                  <c:v>12.956398260029001</c:v>
                </c:pt>
                <c:pt idx="241">
                  <c:v>12.959647080063551</c:v>
                </c:pt>
                <c:pt idx="242">
                  <c:v>12.96287065988874</c:v>
                </c:pt>
                <c:pt idx="243">
                  <c:v>12.966069292504656</c:v>
                </c:pt>
                <c:pt idx="244">
                  <c:v>12.969243266393832</c:v>
                </c:pt>
                <c:pt idx="245">
                  <c:v>12.972392865607965</c:v>
                </c:pt>
                <c:pt idx="246">
                  <c:v>12.975518369852663</c:v>
                </c:pt>
                <c:pt idx="247">
                  <c:v>12.978620054570261</c:v>
                </c:pt>
                <c:pt idx="248">
                  <c:v>12.981698191020715</c:v>
                </c:pt>
                <c:pt idx="249">
                  <c:v>12.98475304636071</c:v>
                </c:pt>
                <c:pt idx="250">
                  <c:v>12.987784883720931</c:v>
                </c:pt>
                <c:pt idx="251">
                  <c:v>12.990793962281638</c:v>
                </c:pt>
                <c:pt idx="252">
                  <c:v>12.993780537346506</c:v>
                </c:pt>
                <c:pt idx="253">
                  <c:v>12.996744860414848</c:v>
                </c:pt>
                <c:pt idx="254">
                  <c:v>12.9996871792522</c:v>
                </c:pt>
                <c:pt idx="255">
                  <c:v>13.002607737959371</c:v>
                </c:pt>
                <c:pt idx="256">
                  <c:v>13.005506777039935</c:v>
                </c:pt>
                <c:pt idx="257">
                  <c:v>13.008384533466261</c:v>
                </c:pt>
                <c:pt idx="258">
                  <c:v>13.011241240744086</c:v>
                </c:pt>
                <c:pt idx="259">
                  <c:v>13.014077128975661</c:v>
                </c:pt>
                <c:pt idx="260">
                  <c:v>13.01689242492156</c:v>
                </c:pt>
                <c:pt idx="261">
                  <c:v>13.019687352061094</c:v>
                </c:pt>
                <c:pt idx="262">
                  <c:v>13.022462130651478</c:v>
                </c:pt>
                <c:pt idx="263">
                  <c:v>13.025216977785659</c:v>
                </c:pt>
                <c:pt idx="264">
                  <c:v>13.027952107448971</c:v>
                </c:pt>
                <c:pt idx="265">
                  <c:v>13.03066773057451</c:v>
                </c:pt>
                <c:pt idx="266">
                  <c:v>13.033364055097387</c:v>
                </c:pt>
                <c:pt idx="267">
                  <c:v>13.03604128600778</c:v>
                </c:pt>
                <c:pt idx="268">
                  <c:v>13.038699625402909</c:v>
                </c:pt>
                <c:pt idx="269">
                  <c:v>13.04133927253787</c:v>
                </c:pt>
                <c:pt idx="270">
                  <c:v>13.043960423875433</c:v>
                </c:pt>
                <c:pt idx="271">
                  <c:v>13.046563273134778</c:v>
                </c:pt>
                <c:pt idx="272">
                  <c:v>13.049148011339232</c:v>
                </c:pt>
                <c:pt idx="273">
                  <c:v>13.051714826862987</c:v>
                </c:pt>
                <c:pt idx="274">
                  <c:v>13.054263905476882</c:v>
                </c:pt>
                <c:pt idx="275">
                  <c:v>13.056795430393199</c:v>
                </c:pt>
                <c:pt idx="276">
                  <c:v>13.059309582309583</c:v>
                </c:pt>
                <c:pt idx="277">
                  <c:v>13.06180653945202</c:v>
                </c:pt>
                <c:pt idx="278">
                  <c:v>13.064286477616964</c:v>
                </c:pt>
                <c:pt idx="279">
                  <c:v>13.066749570212586</c:v>
                </c:pt>
                <c:pt idx="280">
                  <c:v>13.069195988299207</c:v>
                </c:pt>
                <c:pt idx="281">
                  <c:v>13.071625900628879</c:v>
                </c:pt>
                <c:pt idx="282">
                  <c:v>13.074039473684211</c:v>
                </c:pt>
                <c:pt idx="283">
                  <c:v>13.076436871716378</c:v>
                </c:pt>
                <c:pt idx="284">
                  <c:v>13.078818256782387</c:v>
                </c:pt>
                <c:pt idx="285">
                  <c:v>13.081183788781589</c:v>
                </c:pt>
                <c:pt idx="286">
                  <c:v>13.083533625491482</c:v>
                </c:pt>
                <c:pt idx="287">
                  <c:v>13.085867922602768</c:v>
                </c:pt>
                <c:pt idx="288">
                  <c:v>13.088186833753765</c:v>
                </c:pt>
                <c:pt idx="289">
                  <c:v>13.090490510564093</c:v>
                </c:pt>
                <c:pt idx="290">
                  <c:v>13.092779102667745</c:v>
                </c:pt>
                <c:pt idx="291">
                  <c:v>13.095052757745457</c:v>
                </c:pt>
                <c:pt idx="292">
                  <c:v>13.097311621556502</c:v>
                </c:pt>
                <c:pt idx="293">
                  <c:v>13.099555837969818</c:v>
                </c:pt>
                <c:pt idx="294">
                  <c:v>13.101785548994574</c:v>
                </c:pt>
                <c:pt idx="295">
                  <c:v>13.104000894810101</c:v>
                </c:pt>
                <c:pt idx="296">
                  <c:v>13.106202013795292</c:v>
                </c:pt>
                <c:pt idx="297">
                  <c:v>13.108389042557395</c:v>
                </c:pt>
                <c:pt idx="298">
                  <c:v>13.110562115960297</c:v>
                </c:pt>
                <c:pt idx="299">
                  <c:v>13.112721367152224</c:v>
                </c:pt>
                <c:pt idx="300">
                  <c:v>13.114866927592956</c:v>
                </c:pt>
                <c:pt idx="301">
                  <c:v>13.116998927080489</c:v>
                </c:pt>
                <c:pt idx="302">
                  <c:v>13.119117493777226</c:v>
                </c:pt>
                <c:pt idx="303">
                  <c:v>13.121222754235646</c:v>
                </c:pt>
                <c:pt idx="304">
                  <c:v>13.123314833423516</c:v>
                </c:pt>
                <c:pt idx="305">
                  <c:v>13.125393854748605</c:v>
                </c:pt>
                <c:pt idx="306">
                  <c:v>13.127459940082964</c:v>
                </c:pt>
                <c:pt idx="307">
                  <c:v>13.129513209786728</c:v>
                </c:pt>
                <c:pt idx="308">
                  <c:v>13.131553782731507</c:v>
                </c:pt>
                <c:pt idx="309">
                  <c:v>13.133581776323298</c:v>
                </c:pt>
                <c:pt idx="310">
                  <c:v>13.135597306525039</c:v>
                </c:pt>
                <c:pt idx="311">
                  <c:v>13.137600487878673</c:v>
                </c:pt>
                <c:pt idx="312">
                  <c:v>13.139591433526885</c:v>
                </c:pt>
                <c:pt idx="313">
                  <c:v>13.141570255234372</c:v>
                </c:pt>
                <c:pt idx="314">
                  <c:v>13.143537063408786</c:v>
                </c:pt>
                <c:pt idx="315">
                  <c:v>13.145491967121242</c:v>
                </c:pt>
                <c:pt idx="316">
                  <c:v>13.1474350741265</c:v>
                </c:pt>
                <c:pt idx="317">
                  <c:v>13.149366490882757</c:v>
                </c:pt>
                <c:pt idx="318">
                  <c:v>13.151286322571092</c:v>
                </c:pt>
                <c:pt idx="319">
                  <c:v>13.15319467311455</c:v>
                </c:pt>
                <c:pt idx="320">
                  <c:v>13.15509164519691</c:v>
                </c:pt>
                <c:pt idx="321">
                  <c:v>13.156977340281092</c:v>
                </c:pt>
                <c:pt idx="322">
                  <c:v>13.158851858627251</c:v>
                </c:pt>
                <c:pt idx="323">
                  <c:v>13.160715299310548</c:v>
                </c:pt>
                <c:pt idx="324">
                  <c:v>13.162567760238595</c:v>
                </c:pt>
                <c:pt idx="325">
                  <c:v>13.16440933816863</c:v>
                </c:pt>
                <c:pt idx="326">
                  <c:v>13.166240128724326</c:v>
                </c:pt>
                <c:pt idx="327">
                  <c:v>13.168060226412374</c:v>
                </c:pt>
                <c:pt idx="328">
                  <c:v>13.169869724638723</c:v>
                </c:pt>
                <c:pt idx="329">
                  <c:v>13.171668715724579</c:v>
                </c:pt>
                <c:pt idx="330">
                  <c:v>13.173457290922086</c:v>
                </c:pt>
                <c:pt idx="331">
                  <c:v>13.175235540429778</c:v>
                </c:pt>
                <c:pt idx="332">
                  <c:v>13.177003553407717</c:v>
                </c:pt>
                <c:pt idx="333">
                  <c:v>13.178761417992419</c:v>
                </c:pt>
                <c:pt idx="334">
                  <c:v>13.180509221311475</c:v>
                </c:pt>
                <c:pt idx="335">
                  <c:v>13.182247049497976</c:v>
                </c:pt>
                <c:pt idx="336">
                  <c:v>13.18397498770463</c:v>
                </c:pt>
                <c:pt idx="337">
                  <c:v>13.185693120117701</c:v>
                </c:pt>
                <c:pt idx="338">
                  <c:v>13.187401529970659</c:v>
                </c:pt>
                <c:pt idx="339">
                  <c:v>13.189100299557632</c:v>
                </c:pt>
                <c:pt idx="340">
                  <c:v>13.190789510246614</c:v>
                </c:pt>
                <c:pt idx="341">
                  <c:v>13.192469242492468</c:v>
                </c:pt>
                <c:pt idx="342">
                  <c:v>13.194139575849681</c:v>
                </c:pt>
                <c:pt idx="343">
                  <c:v>13.195800588984948</c:v>
                </c:pt>
                <c:pt idx="344">
                  <c:v>13.197452359689496</c:v>
                </c:pt>
                <c:pt idx="345">
                  <c:v>13.199094964891248</c:v>
                </c:pt>
                <c:pt idx="346">
                  <c:v>13.200728480666758</c:v>
                </c:pt>
                <c:pt idx="347">
                  <c:v>13.202352982252956</c:v>
                </c:pt>
                <c:pt idx="348">
                  <c:v>13.2039685440587</c:v>
                </c:pt>
                <c:pt idx="349">
                  <c:v>13.205575239676142</c:v>
                </c:pt>
                <c:pt idx="350">
                  <c:v>13.207173141891891</c:v>
                </c:pt>
                <c:pt idx="351">
                  <c:v>13.208762322698023</c:v>
                </c:pt>
                <c:pt idx="352">
                  <c:v>13.210342853302869</c:v>
                </c:pt>
                <c:pt idx="353">
                  <c:v>13.211914804141676</c:v>
                </c:pt>
                <c:pt idx="354">
                  <c:v>13.213478244887048</c:v>
                </c:pt>
                <c:pt idx="355">
                  <c:v>13.215033244459258</c:v>
                </c:pt>
                <c:pt idx="356">
                  <c:v>13.216579871036362</c:v>
                </c:pt>
                <c:pt idx="357">
                  <c:v>13.218118192064178</c:v>
                </c:pt>
                <c:pt idx="358">
                  <c:v>13.219648274266069</c:v>
                </c:pt>
                <c:pt idx="359">
                  <c:v>13.22117018365261</c:v>
                </c:pt>
                <c:pt idx="360">
                  <c:v>13.222683985531074</c:v>
                </c:pt>
                <c:pt idx="361">
                  <c:v>13.224189744514774</c:v>
                </c:pt>
                <c:pt idx="362">
                  <c:v>13.225687524532251</c:v>
                </c:pt>
                <c:pt idx="363">
                  <c:v>13.22717738883633</c:v>
                </c:pt>
                <c:pt idx="364">
                  <c:v>13.228659400013015</c:v>
                </c:pt>
                <c:pt idx="365">
                  <c:v>13.230133619990266</c:v>
                </c:pt>
                <c:pt idx="366">
                  <c:v>13.231600110046609</c:v>
                </c:pt>
                <c:pt idx="367">
                  <c:v>13.233058930819642</c:v>
                </c:pt>
                <c:pt idx="368">
                  <c:v>13.234510142314379</c:v>
                </c:pt>
                <c:pt idx="369">
                  <c:v>13.235953803911494</c:v>
                </c:pt>
                <c:pt idx="370">
                  <c:v>13.2373899743754</c:v>
                </c:pt>
                <c:pt idx="371">
                  <c:v>13.238818711862242</c:v>
                </c:pt>
                <c:pt idx="372">
                  <c:v>13.24024007392773</c:v>
                </c:pt>
                <c:pt idx="373">
                  <c:v>13.241654117534884</c:v>
                </c:pt>
                <c:pt idx="374">
                  <c:v>13.243060899061629</c:v>
                </c:pt>
                <c:pt idx="375">
                  <c:v>13.244460474308303</c:v>
                </c:pt>
                <c:pt idx="376">
                  <c:v>13.245852898505015</c:v>
                </c:pt>
                <c:pt idx="377">
                  <c:v>13.247238226318936</c:v>
                </c:pt>
                <c:pt idx="378">
                  <c:v>13.248616511861428</c:v>
                </c:pt>
                <c:pt idx="379">
                  <c:v>13.249987808695108</c:v>
                </c:pt>
                <c:pt idx="380">
                  <c:v>13.251352169840773</c:v>
                </c:pt>
                <c:pt idx="381">
                  <c:v>13.252709647784249</c:v>
                </c:pt>
                <c:pt idx="382">
                  <c:v>13.254060294483102</c:v>
                </c:pt>
                <c:pt idx="383">
                  <c:v>13.255404161373285</c:v>
                </c:pt>
                <c:pt idx="384">
                  <c:v>13.256741299375657</c:v>
                </c:pt>
                <c:pt idx="385">
                  <c:v>13.258071758902419</c:v>
                </c:pt>
                <c:pt idx="386">
                  <c:v>13.259395589863452</c:v>
                </c:pt>
                <c:pt idx="387">
                  <c:v>13.260712841672547</c:v>
                </c:pt>
                <c:pt idx="388">
                  <c:v>13.262023563253566</c:v>
                </c:pt>
                <c:pt idx="389">
                  <c:v>13.263327803046492</c:v>
                </c:pt>
                <c:pt idx="390">
                  <c:v>13.2646256090134</c:v>
                </c:pt>
                <c:pt idx="391">
                  <c:v>13.265917028644331</c:v>
                </c:pt>
                <c:pt idx="392">
                  <c:v>13.267202108963094</c:v>
                </c:pt>
                <c:pt idx="393">
                  <c:v>13.268480896532964</c:v>
                </c:pt>
                <c:pt idx="394">
                  <c:v>13.269753437462308</c:v>
                </c:pt>
                <c:pt idx="395">
                  <c:v>13.271019777410135</c:v>
                </c:pt>
                <c:pt idx="396">
                  <c:v>13.272279961591551</c:v>
                </c:pt>
                <c:pt idx="397">
                  <c:v>13.273534034783129</c:v>
                </c:pt>
                <c:pt idx="398">
                  <c:v>13.274782041328237</c:v>
                </c:pt>
                <c:pt idx="399">
                  <c:v>13.276024025142243</c:v>
                </c:pt>
                <c:pt idx="400">
                  <c:v>13.277260029717683</c:v>
                </c:pt>
                <c:pt idx="401">
                  <c:v>13.278490098129318</c:v>
                </c:pt>
                <c:pt idx="402">
                  <c:v>13.279714273039158</c:v>
                </c:pt>
                <c:pt idx="403">
                  <c:v>13.280932596701383</c:v>
                </c:pt>
                <c:pt idx="404">
                  <c:v>13.28214511096721</c:v>
                </c:pt>
                <c:pt idx="405">
                  <c:v>13.283351857289679</c:v>
                </c:pt>
                <c:pt idx="406">
                  <c:v>13.284552876728382</c:v>
                </c:pt>
                <c:pt idx="407">
                  <c:v>13.285748209954116</c:v>
                </c:pt>
                <c:pt idx="408">
                  <c:v>13.286937897253486</c:v>
                </c:pt>
                <c:pt idx="409">
                  <c:v>13.288121978533407</c:v>
                </c:pt>
                <c:pt idx="410">
                  <c:v>13.289300493325596</c:v>
                </c:pt>
                <c:pt idx="411">
                  <c:v>13.290473480790945</c:v>
                </c:pt>
                <c:pt idx="412">
                  <c:v>13.291640979723875</c:v>
                </c:pt>
                <c:pt idx="413">
                  <c:v>13.292803028556609</c:v>
                </c:pt>
                <c:pt idx="414">
                  <c:v>13.293959665363385</c:v>
                </c:pt>
                <c:pt idx="415">
                  <c:v>13.29511092786462</c:v>
                </c:pt>
                <c:pt idx="416">
                  <c:v>13.296256853431009</c:v>
                </c:pt>
                <c:pt idx="417">
                  <c:v>13.297397479087561</c:v>
                </c:pt>
                <c:pt idx="418">
                  <c:v>13.298532841517604</c:v>
                </c:pt>
                <c:pt idx="419">
                  <c:v>13.299662977066697</c:v>
                </c:pt>
                <c:pt idx="420">
                  <c:v>13.300787921746528</c:v>
                </c:pt>
                <c:pt idx="421">
                  <c:v>13.301907711238721</c:v>
                </c:pt>
                <c:pt idx="422">
                  <c:v>13.303022380898623</c:v>
                </c:pt>
                <c:pt idx="423">
                  <c:v>13.304131965759018</c:v>
                </c:pt>
                <c:pt idx="424">
                  <c:v>13.3052365005338</c:v>
                </c:pt>
                <c:pt idx="425">
                  <c:v>13.306336019621584</c:v>
                </c:pt>
                <c:pt idx="426">
                  <c:v>13.307430557109297</c:v>
                </c:pt>
                <c:pt idx="427">
                  <c:v>13.308520146775679</c:v>
                </c:pt>
                <c:pt idx="428">
                  <c:v>13.309604822094773</c:v>
                </c:pt>
                <c:pt idx="429">
                  <c:v>13.310684616239339</c:v>
                </c:pt>
                <c:pt idx="430">
                  <c:v>13.311759562084257</c:v>
                </c:pt>
                <c:pt idx="431">
                  <c:v>13.312829692209839</c:v>
                </c:pt>
                <c:pt idx="432">
                  <c:v>13.313895038905137</c:v>
                </c:pt>
                <c:pt idx="433">
                  <c:v>13.314955634171186</c:v>
                </c:pt>
                <c:pt idx="434">
                  <c:v>13.316011509724207</c:v>
                </c:pt>
                <c:pt idx="435">
                  <c:v>13.317062696998766</c:v>
                </c:pt>
                <c:pt idx="436">
                  <c:v>13.318109227150906</c:v>
                </c:pt>
                <c:pt idx="437">
                  <c:v>13.319151131061206</c:v>
                </c:pt>
                <c:pt idx="438">
                  <c:v>13.320188439337835</c:v>
                </c:pt>
                <c:pt idx="439">
                  <c:v>13.321221182319542</c:v>
                </c:pt>
                <c:pt idx="440">
                  <c:v>13.322249390078614</c:v>
                </c:pt>
                <c:pt idx="441">
                  <c:v>13.323273092423792</c:v>
                </c:pt>
                <c:pt idx="442">
                  <c:v>13.324292318903165</c:v>
                </c:pt>
                <c:pt idx="443">
                  <c:v>13.325307098806991</c:v>
                </c:pt>
                <c:pt idx="444">
                  <c:v>13.326317461170529</c:v>
                </c:pt>
                <c:pt idx="445">
                  <c:v>13.327323434776781</c:v>
                </c:pt>
                <c:pt idx="446">
                  <c:v>13.328325048159249</c:v>
                </c:pt>
                <c:pt idx="447">
                  <c:v>13.329322329604613</c:v>
                </c:pt>
                <c:pt idx="448">
                  <c:v>13.330315307155415</c:v>
                </c:pt>
                <c:pt idx="449">
                  <c:v>13.331304008612669</c:v>
                </c:pt>
                <c:pt idx="450">
                  <c:v>13.332288461538461</c:v>
                </c:pt>
                <c:pt idx="451">
                  <c:v>13.333268693258516</c:v>
                </c:pt>
                <c:pt idx="452">
                  <c:v>13.334244730864718</c:v>
                </c:pt>
                <c:pt idx="453">
                  <c:v>13.335216601217617</c:v>
                </c:pt>
                <c:pt idx="454">
                  <c:v>13.336184330948875</c:v>
                </c:pt>
                <c:pt idx="455">
                  <c:v>13.33714794646372</c:v>
                </c:pt>
                <c:pt idx="456">
                  <c:v>13.33810747394333</c:v>
                </c:pt>
                <c:pt idx="457">
                  <c:v>13.339062939347219</c:v>
                </c:pt>
                <c:pt idx="458">
                  <c:v>13.340014368415563</c:v>
                </c:pt>
                <c:pt idx="459">
                  <c:v>13.340961786671524</c:v>
                </c:pt>
                <c:pt idx="460">
                  <c:v>13.341905219423527</c:v>
                </c:pt>
                <c:pt idx="461">
                  <c:v>13.342844691767512</c:v>
                </c:pt>
                <c:pt idx="462">
                  <c:v>13.343780228589161</c:v>
                </c:pt>
                <c:pt idx="463">
                  <c:v>13.3447118545661</c:v>
                </c:pt>
                <c:pt idx="464">
                  <c:v>13.345639594170056</c:v>
                </c:pt>
                <c:pt idx="465">
                  <c:v>13.346563471669022</c:v>
                </c:pt>
                <c:pt idx="466">
                  <c:v>13.347483511129346</c:v>
                </c:pt>
                <c:pt idx="467">
                  <c:v>13.348399736417841</c:v>
                </c:pt>
                <c:pt idx="468">
                  <c:v>13.34931217120384</c:v>
                </c:pt>
                <c:pt idx="469">
                  <c:v>13.350220838961238</c:v>
                </c:pt>
                <c:pt idx="470">
                  <c:v>13.351125762970499</c:v>
                </c:pt>
                <c:pt idx="471">
                  <c:v>13.352026966320652</c:v>
                </c:pt>
                <c:pt idx="472">
                  <c:v>13.352924471911251</c:v>
                </c:pt>
                <c:pt idx="473">
                  <c:v>13.353818302454314</c:v>
                </c:pt>
                <c:pt idx="474">
                  <c:v>13.354708480476239</c:v>
                </c:pt>
                <c:pt idx="475">
                  <c:v>13.3555950283197</c:v>
                </c:pt>
                <c:pt idx="476">
                  <c:v>13.356477968145507</c:v>
                </c:pt>
                <c:pt idx="477">
                  <c:v>13.357357321934465</c:v>
                </c:pt>
                <c:pt idx="478">
                  <c:v>13.358233111489191</c:v>
                </c:pt>
                <c:pt idx="479">
                  <c:v>13.359105358435919</c:v>
                </c:pt>
                <c:pt idx="480">
                  <c:v>13.359974084226266</c:v>
                </c:pt>
                <c:pt idx="481">
                  <c:v>13.360839310139019</c:v>
                </c:pt>
                <c:pt idx="482">
                  <c:v>13.361701057281843</c:v>
                </c:pt>
                <c:pt idx="483">
                  <c:v>13.362559346593018</c:v>
                </c:pt>
                <c:pt idx="484">
                  <c:v>13.363414198843129</c:v>
                </c:pt>
                <c:pt idx="485">
                  <c:v>13.364265634636734</c:v>
                </c:pt>
                <c:pt idx="486">
                  <c:v>13.365113674414022</c:v>
                </c:pt>
                <c:pt idx="487">
                  <c:v>13.365958338452467</c:v>
                </c:pt>
                <c:pt idx="488">
                  <c:v>13.36679964686841</c:v>
                </c:pt>
                <c:pt idx="489">
                  <c:v>13.367637619618689</c:v>
                </c:pt>
                <c:pt idx="490">
                  <c:v>13.368472276502199</c:v>
                </c:pt>
                <c:pt idx="491">
                  <c:v>13.369303637161453</c:v>
                </c:pt>
                <c:pt idx="492">
                  <c:v>13.370131721084132</c:v>
                </c:pt>
                <c:pt idx="493">
                  <c:v>13.370956547604596</c:v>
                </c:pt>
                <c:pt idx="494">
                  <c:v>13.371778135905391</c:v>
                </c:pt>
                <c:pt idx="495">
                  <c:v>13.372596505018745</c:v>
                </c:pt>
                <c:pt idx="496">
                  <c:v>13.373411673828031</c:v>
                </c:pt>
                <c:pt idx="497">
                  <c:v>13.37422366106922</c:v>
                </c:pt>
                <c:pt idx="498">
                  <c:v>13.37503248533231</c:v>
                </c:pt>
                <c:pt idx="499">
                  <c:v>13.375838165062754</c:v>
                </c:pt>
                <c:pt idx="500">
                  <c:v>13.376640718562873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A5B-4B6A-BC93-D6A08F759871}"/>
            </c:ext>
          </c:extLst>
        </c:ser>
        <c:ser>
          <c:idx val="6"/>
          <c:order val="6"/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izotermy!$Q$4:$Q$504</c:f>
              <c:numCache>
                <c:formatCode>General</c:formatCode>
                <c:ptCount val="5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</c:numCache>
            </c:numRef>
          </c:xVal>
          <c:yVal>
            <c:numRef>
              <c:f>izotermy!$T$4:$T$504</c:f>
              <c:numCache>
                <c:formatCode>General</c:formatCode>
                <c:ptCount val="501"/>
                <c:pt idx="0">
                  <c:v>0</c:v>
                </c:pt>
                <c:pt idx="1">
                  <c:v>1.1645104323918694</c:v>
                </c:pt>
                <c:pt idx="2">
                  <c:v>2.1965933737087253</c:v>
                </c:pt>
                <c:pt idx="3">
                  <c:v>3.1176228743351895</c:v>
                </c:pt>
                <c:pt idx="4">
                  <c:v>3.9446080697045498</c:v>
                </c:pt>
                <c:pt idx="5">
                  <c:v>4.6912532874550354</c:v>
                </c:pt>
                <c:pt idx="6">
                  <c:v>5.3687235049544171</c:v>
                </c:pt>
                <c:pt idx="7">
                  <c:v>5.9862064723127082</c:v>
                </c:pt>
                <c:pt idx="8">
                  <c:v>6.5513318448485842</c:v>
                </c:pt>
                <c:pt idx="9">
                  <c:v>7.0704880346574175</c:v>
                </c:pt>
                <c:pt idx="10">
                  <c:v>7.5490647627700698</c:v>
                </c:pt>
                <c:pt idx="11">
                  <c:v>7.991640873835733</c:v>
                </c:pt>
                <c:pt idx="12">
                  <c:v>8.4021313024933804</c:v>
                </c:pt>
                <c:pt idx="13">
                  <c:v>8.7839031937677436</c:v>
                </c:pt>
                <c:pt idx="14">
                  <c:v>9.1398684753167014</c:v>
                </c:pt>
                <c:pt idx="15">
                  <c:v>9.472558270626239</c:v>
                </c:pt>
                <c:pt idx="16">
                  <c:v>9.7841831773655557</c:v>
                </c:pt>
                <c:pt idx="17">
                  <c:v>10.076682447188327</c:v>
                </c:pt>
                <c:pt idx="18">
                  <c:v>10.351764380064171</c:v>
                </c:pt>
                <c:pt idx="19">
                  <c:v>10.610939711208292</c:v>
                </c:pt>
                <c:pt idx="20">
                  <c:v>10.855549368967177</c:v>
                </c:pt>
                <c:pt idx="21">
                  <c:v>11.086787680631787</c:v>
                </c:pt>
                <c:pt idx="22">
                  <c:v>11.305721873928555</c:v>
                </c:pt>
                <c:pt idx="23">
                  <c:v>11.513308546180296</c:v>
                </c:pt>
                <c:pt idx="24">
                  <c:v>11.710407637329098</c:v>
                </c:pt>
                <c:pt idx="25">
                  <c:v>11.897794337326218</c:v>
                </c:pt>
                <c:pt idx="26">
                  <c:v>12.076169275578888</c:v>
                </c:pt>
                <c:pt idx="27">
                  <c:v>12.246167274830416</c:v>
                </c:pt>
                <c:pt idx="28">
                  <c:v>12.408364900022478</c:v>
                </c:pt>
                <c:pt idx="29">
                  <c:v>12.56328699132249</c:v>
                </c:pt>
                <c:pt idx="30">
                  <c:v>12.711412337299631</c:v>
                </c:pt>
                <c:pt idx="31">
                  <c:v>12.8531786174474</c:v>
                </c:pt>
                <c:pt idx="32">
                  <c:v>12.988986721530733</c:v>
                </c:pt>
                <c:pt idx="33">
                  <c:v>13.119204535539293</c:v>
                </c:pt>
                <c:pt idx="34">
                  <c:v>13.244170269543753</c:v>
                </c:pt>
                <c:pt idx="35">
                  <c:v>13.364195390844294</c:v>
                </c:pt>
                <c:pt idx="36">
                  <c:v>13.479567215970306</c:v>
                </c:pt>
                <c:pt idx="37">
                  <c:v>13.590551206942447</c:v>
                </c:pt>
                <c:pt idx="38">
                  <c:v>13.69739301042871</c:v>
                </c:pt>
                <c:pt idx="39">
                  <c:v>13.800320272764662</c:v>
                </c:pt>
                <c:pt idx="40">
                  <c:v>13.899544259062839</c:v>
                </c:pt>
                <c:pt idx="41">
                  <c:v>13.995261300646144</c:v>
                </c:pt>
                <c:pt idx="42">
                  <c:v>14.087654091673203</c:v>
                </c:pt>
                <c:pt idx="43">
                  <c:v>14.176892852974355</c:v>
                </c:pt>
                <c:pt idx="44">
                  <c:v>14.263136378697642</c:v>
                </c:pt>
                <c:pt idx="45">
                  <c:v>14.346532979304486</c:v>
                </c:pt>
                <c:pt idx="46">
                  <c:v>14.427221332695954</c:v>
                </c:pt>
                <c:pt idx="47">
                  <c:v>14.505331253744677</c:v>
                </c:pt>
                <c:pt idx="48">
                  <c:v>14.580984391214733</c:v>
                </c:pt>
                <c:pt idx="49">
                  <c:v>14.654294859939229</c:v>
                </c:pt>
                <c:pt idx="50">
                  <c:v>14.725369815165436</c:v>
                </c:pt>
                <c:pt idx="51">
                  <c:v>14.794309975147138</c:v>
                </c:pt>
                <c:pt idx="52">
                  <c:v>14.861210097344191</c:v>
                </c:pt>
                <c:pt idx="53">
                  <c:v>14.926159412964184</c:v>
                </c:pt>
                <c:pt idx="54">
                  <c:v>14.989242024036688</c:v>
                </c:pt>
                <c:pt idx="55">
                  <c:v>15.050537266735676</c:v>
                </c:pt>
                <c:pt idx="56">
                  <c:v>15.110120044250433</c:v>
                </c:pt>
                <c:pt idx="57">
                  <c:v>15.16806113214164</c:v>
                </c:pt>
                <c:pt idx="58">
                  <c:v>15.224427458799923</c:v>
                </c:pt>
                <c:pt idx="59">
                  <c:v>15.279282363343523</c:v>
                </c:pt>
                <c:pt idx="60">
                  <c:v>15.332685833044428</c:v>
                </c:pt>
                <c:pt idx="61">
                  <c:v>15.384694722154041</c:v>
                </c:pt>
                <c:pt idx="62">
                  <c:v>15.4353629538065</c:v>
                </c:pt>
                <c:pt idx="63">
                  <c:v>15.484741706507039</c:v>
                </c:pt>
                <c:pt idx="64">
                  <c:v>15.532879586561171</c:v>
                </c:pt>
                <c:pt idx="65">
                  <c:v>15.57982278766587</c:v>
                </c:pt>
                <c:pt idx="66">
                  <c:v>15.625615238764295</c:v>
                </c:pt>
                <c:pt idx="67">
                  <c:v>15.670298741158756</c:v>
                </c:pt>
                <c:pt idx="68">
                  <c:v>15.713913095781557</c:v>
                </c:pt>
                <c:pt idx="69">
                  <c:v>15.756496221438121</c:v>
                </c:pt>
                <c:pt idx="70">
                  <c:v>15.798084264760858</c:v>
                </c:pt>
                <c:pt idx="71">
                  <c:v>15.83871170254379</c:v>
                </c:pt>
                <c:pt idx="72">
                  <c:v>15.878411437066973</c:v>
                </c:pt>
                <c:pt idx="73">
                  <c:v>15.917214884964586</c:v>
                </c:pt>
                <c:pt idx="74">
                  <c:v>15.955152060141165</c:v>
                </c:pt>
                <c:pt idx="75">
                  <c:v>15.992251651195934</c:v>
                </c:pt>
                <c:pt idx="76">
                  <c:v>16.028541093774965</c:v>
                </c:pt>
                <c:pt idx="77">
                  <c:v>16.064046638234615</c:v>
                </c:pt>
                <c:pt idx="78">
                  <c:v>16.098793412966998</c:v>
                </c:pt>
                <c:pt idx="79">
                  <c:v>16.13280548370847</c:v>
                </c:pt>
                <c:pt idx="80">
                  <c:v>16.166105909125367</c:v>
                </c:pt>
                <c:pt idx="81">
                  <c:v>16.198716792946676</c:v>
                </c:pt>
                <c:pt idx="82">
                  <c:v>16.230659332891488</c:v>
                </c:pt>
                <c:pt idx="83">
                  <c:v>16.261953866618686</c:v>
                </c:pt>
                <c:pt idx="84">
                  <c:v>16.292619914908233</c:v>
                </c:pt>
                <c:pt idx="85">
                  <c:v>16.322676222266708</c:v>
                </c:pt>
                <c:pt idx="86">
                  <c:v>16.352140795134563</c:v>
                </c:pt>
                <c:pt idx="87">
                  <c:v>16.381030937858789</c:v>
                </c:pt>
                <c:pt idx="88">
                  <c:v>16.409363286581922</c:v>
                </c:pt>
                <c:pt idx="89">
                  <c:v>16.437153841186916</c:v>
                </c:pt>
                <c:pt idx="90">
                  <c:v>16.464417995426739</c:v>
                </c:pt>
                <c:pt idx="91">
                  <c:v>16.491170565357915</c:v>
                </c:pt>
                <c:pt idx="92">
                  <c:v>16.517425816188368</c:v>
                </c:pt>
                <c:pt idx="93">
                  <c:v>16.543197487641763</c:v>
                </c:pt>
                <c:pt idx="94">
                  <c:v>16.568498817933172</c:v>
                </c:pt>
                <c:pt idx="95">
                  <c:v>16.593342566443855</c:v>
                </c:pt>
                <c:pt idx="96">
                  <c:v>16.617741035176877</c:v>
                </c:pt>
                <c:pt idx="97">
                  <c:v>16.641706089069295</c:v>
                </c:pt>
                <c:pt idx="98">
                  <c:v>16.665249175231395</c:v>
                </c:pt>
                <c:pt idx="99">
                  <c:v>16.68838134117852</c:v>
                </c:pt>
                <c:pt idx="100">
                  <c:v>16.711113252116522</c:v>
                </c:pt>
                <c:pt idx="101">
                  <c:v>16.733455207337624</c:v>
                </c:pt>
                <c:pt idx="102">
                  <c:v>16.755417155779678</c:v>
                </c:pt>
                <c:pt idx="103">
                  <c:v>16.777008710798178</c:v>
                </c:pt>
                <c:pt idx="104">
                  <c:v>16.798239164197142</c:v>
                </c:pt>
                <c:pt idx="105">
                  <c:v>16.819117499561855</c:v>
                </c:pt>
                <c:pt idx="106">
                  <c:v>16.839652404933659</c:v>
                </c:pt>
                <c:pt idx="107">
                  <c:v>16.859852284864434</c:v>
                </c:pt>
                <c:pt idx="108">
                  <c:v>16.879725271885761</c:v>
                </c:pt>
                <c:pt idx="109">
                  <c:v>16.899279237425841</c:v>
                </c:pt>
                <c:pt idx="110">
                  <c:v>16.918521802204758</c:v>
                </c:pt>
                <c:pt idx="111">
                  <c:v>16.937460346137108</c:v>
                </c:pt>
                <c:pt idx="112">
                  <c:v>16.956102017768881</c:v>
                </c:pt>
                <c:pt idx="113">
                  <c:v>16.974453743274022</c:v>
                </c:pt>
                <c:pt idx="114">
                  <c:v>16.992522235034471</c:v>
                </c:pt>
                <c:pt idx="115">
                  <c:v>17.010313999825957</c:v>
                </c:pt>
                <c:pt idx="116">
                  <c:v>17.027835346630525</c:v>
                </c:pt>
                <c:pt idx="117">
                  <c:v>17.045092394095573</c:v>
                </c:pt>
                <c:pt idx="118">
                  <c:v>17.062091077657833</c:v>
                </c:pt>
                <c:pt idx="119">
                  <c:v>17.078837156349749</c:v>
                </c:pt>
                <c:pt idx="120">
                  <c:v>17.095336219304695</c:v>
                </c:pt>
                <c:pt idx="121">
                  <c:v>17.111593691976424</c:v>
                </c:pt>
                <c:pt idx="122">
                  <c:v>17.12761484208723</c:v>
                </c:pt>
                <c:pt idx="123">
                  <c:v>17.143404785318722</c:v>
                </c:pt>
                <c:pt idx="124">
                  <c:v>17.158968490757857</c:v>
                </c:pt>
                <c:pt idx="125">
                  <c:v>17.174310786110599</c:v>
                </c:pt>
                <c:pt idx="126">
                  <c:v>17.189436362694671</c:v>
                </c:pt>
                <c:pt idx="127">
                  <c:v>17.204349780222145</c:v>
                </c:pt>
                <c:pt idx="128">
                  <c:v>17.219055471382248</c:v>
                </c:pt>
                <c:pt idx="129">
                  <c:v>17.233557746233963</c:v>
                </c:pt>
                <c:pt idx="130">
                  <c:v>17.247860796417587</c:v>
                </c:pt>
                <c:pt idx="131">
                  <c:v>17.26196869919395</c:v>
                </c:pt>
                <c:pt idx="132">
                  <c:v>17.275885421319373</c:v>
                </c:pt>
                <c:pt idx="133">
                  <c:v>17.289614822764182</c:v>
                </c:pt>
                <c:pt idx="134">
                  <c:v>17.303160660282071</c:v>
                </c:pt>
                <c:pt idx="135">
                  <c:v>17.316526590837242</c:v>
                </c:pt>
                <c:pt idx="136">
                  <c:v>17.329716174895879</c:v>
                </c:pt>
                <c:pt idx="137">
                  <c:v>17.342732879588233</c:v>
                </c:pt>
                <c:pt idx="138">
                  <c:v>17.355580081747153</c:v>
                </c:pt>
                <c:pt idx="139">
                  <c:v>17.368261070828652</c:v>
                </c:pt>
                <c:pt idx="140">
                  <c:v>17.380779051719923</c:v>
                </c:pt>
                <c:pt idx="141">
                  <c:v>17.393137147439678</c:v>
                </c:pt>
                <c:pt idx="142">
                  <c:v>17.405338401735751</c:v>
                </c:pt>
                <c:pt idx="143">
                  <c:v>17.417385781584329</c:v>
                </c:pt>
                <c:pt idx="144">
                  <c:v>17.429282179595322</c:v>
                </c:pt>
                <c:pt idx="145">
                  <c:v>17.441030416327788</c:v>
                </c:pt>
                <c:pt idx="146">
                  <c:v>17.452633242519404</c:v>
                </c:pt>
                <c:pt idx="147">
                  <c:v>17.464093341233674</c:v>
                </c:pt>
                <c:pt idx="148">
                  <c:v>17.475413329928376</c:v>
                </c:pt>
                <c:pt idx="149">
                  <c:v>17.486595762448591</c:v>
                </c:pt>
                <c:pt idx="150">
                  <c:v>17.497643130947523</c:v>
                </c:pt>
                <c:pt idx="151">
                  <c:v>17.508557867738162</c:v>
                </c:pt>
                <c:pt idx="152">
                  <c:v>17.519342347078602</c:v>
                </c:pt>
                <c:pt idx="153">
                  <c:v>17.529998886893861</c:v>
                </c:pt>
                <c:pt idx="154">
                  <c:v>17.540529750436775</c:v>
                </c:pt>
                <c:pt idx="155">
                  <c:v>17.550937147890458</c:v>
                </c:pt>
                <c:pt idx="156">
                  <c:v>17.561223237914746</c:v>
                </c:pt>
                <c:pt idx="157">
                  <c:v>17.571390129138852</c:v>
                </c:pt>
                <c:pt idx="158">
                  <c:v>17.581439881602492</c:v>
                </c:pt>
                <c:pt idx="159">
                  <c:v>17.591374508147393</c:v>
                </c:pt>
                <c:pt idx="160">
                  <c:v>17.601195975761307</c:v>
                </c:pt>
                <c:pt idx="161">
                  <c:v>17.610906206876383</c:v>
                </c:pt>
                <c:pt idx="162">
                  <c:v>17.62050708062359</c:v>
                </c:pt>
                <c:pt idx="163">
                  <c:v>17.630000434045073</c:v>
                </c:pt>
                <c:pt idx="164">
                  <c:v>17.639388063265972</c:v>
                </c:pt>
                <c:pt idx="165">
                  <c:v>17.648671724627309</c:v>
                </c:pt>
                <c:pt idx="166">
                  <c:v>17.65785313578143</c:v>
                </c:pt>
                <c:pt idx="167">
                  <c:v>17.666933976751483</c:v>
                </c:pt>
                <c:pt idx="168">
                  <c:v>17.67591589095624</c:v>
                </c:pt>
                <c:pt idx="169">
                  <c:v>17.68480048620161</c:v>
                </c:pt>
                <c:pt idx="170">
                  <c:v>17.693589335640119</c:v>
                </c:pt>
                <c:pt idx="171">
                  <c:v>17.702283978699512</c:v>
                </c:pt>
                <c:pt idx="172">
                  <c:v>17.710885921981664</c:v>
                </c:pt>
                <c:pt idx="173">
                  <c:v>17.719396640132892</c:v>
                </c:pt>
                <c:pt idx="174">
                  <c:v>17.727817576686721</c:v>
                </c:pt>
                <c:pt idx="175">
                  <c:v>17.736150144880121</c:v>
                </c:pt>
                <c:pt idx="176">
                  <c:v>17.744395728444164</c:v>
                </c:pt>
                <c:pt idx="177">
                  <c:v>17.752555682370105</c:v>
                </c:pt>
                <c:pt idx="178">
                  <c:v>17.760631333651627</c:v>
                </c:pt>
                <c:pt idx="179">
                  <c:v>17.768623982004286</c:v>
                </c:pt>
                <c:pt idx="180">
                  <c:v>17.776534900562851</c:v>
                </c:pt>
                <c:pt idx="181">
                  <c:v>17.784365336557329</c:v>
                </c:pt>
                <c:pt idx="182">
                  <c:v>17.792116511968526</c:v>
                </c:pt>
                <c:pt idx="183">
                  <c:v>17.799789624163747</c:v>
                </c:pt>
                <c:pt idx="184">
                  <c:v>17.80738584651343</c:v>
                </c:pt>
                <c:pt idx="185">
                  <c:v>17.81490632898927</c:v>
                </c:pt>
                <c:pt idx="186">
                  <c:v>17.822352198744628</c:v>
                </c:pt>
                <c:pt idx="187">
                  <c:v>17.829724560677683</c:v>
                </c:pt>
                <c:pt idx="188">
                  <c:v>17.837024497977996</c:v>
                </c:pt>
                <c:pt idx="189">
                  <c:v>17.844253072657086</c:v>
                </c:pt>
                <c:pt idx="190">
                  <c:v>17.851411326063467</c:v>
                </c:pt>
                <c:pt idx="191">
                  <c:v>17.858500279382767</c:v>
                </c:pt>
                <c:pt idx="192">
                  <c:v>17.865520934123367</c:v>
                </c:pt>
                <c:pt idx="193">
                  <c:v>17.872474272588086</c:v>
                </c:pt>
                <c:pt idx="194">
                  <c:v>17.879361258332359</c:v>
                </c:pt>
                <c:pt idx="195">
                  <c:v>17.88618283660935</c:v>
                </c:pt>
                <c:pt idx="196">
                  <c:v>17.892939934802467</c:v>
                </c:pt>
                <c:pt idx="197">
                  <c:v>17.899633462845632</c:v>
                </c:pt>
                <c:pt idx="198">
                  <c:v>17.906264313631787</c:v>
                </c:pt>
                <c:pt idx="199">
                  <c:v>17.912833363409952</c:v>
                </c:pt>
                <c:pt idx="200">
                  <c:v>17.919341472171233</c:v>
                </c:pt>
                <c:pt idx="201">
                  <c:v>17.925789484024158</c:v>
                </c:pt>
                <c:pt idx="202">
                  <c:v>17.932178227559618</c:v>
                </c:pt>
                <c:pt idx="203">
                  <c:v>17.938508516205864</c:v>
                </c:pt>
                <c:pt idx="204">
                  <c:v>17.944781148573718</c:v>
                </c:pt>
                <c:pt idx="205">
                  <c:v>17.950996908792451</c:v>
                </c:pt>
                <c:pt idx="206">
                  <c:v>17.957156566836574</c:v>
                </c:pt>
                <c:pt idx="207">
                  <c:v>17.963260878843762</c:v>
                </c:pt>
                <c:pt idx="208">
                  <c:v>17.9693105874243</c:v>
                </c:pt>
                <c:pt idx="209">
                  <c:v>17.975306421962252</c:v>
                </c:pt>
                <c:pt idx="210">
                  <c:v>17.981249098908599</c:v>
                </c:pt>
                <c:pt idx="211">
                  <c:v>17.987139322066625</c:v>
                </c:pt>
                <c:pt idx="212">
                  <c:v>17.992977782869797</c:v>
                </c:pt>
                <c:pt idx="213">
                  <c:v>17.998765160652329</c:v>
                </c:pt>
                <c:pt idx="214">
                  <c:v>18.004502122912676</c:v>
                </c:pt>
                <c:pt idx="215">
                  <c:v>18.010189325570181</c:v>
                </c:pt>
                <c:pt idx="216">
                  <c:v>18.015827413215085</c:v>
                </c:pt>
                <c:pt idx="217">
                  <c:v>18.021417019352047</c:v>
                </c:pt>
                <c:pt idx="218">
                  <c:v>18.026958766637446</c:v>
                </c:pt>
                <c:pt idx="219">
                  <c:v>18.032453267110608</c:v>
                </c:pt>
                <c:pt idx="220">
                  <c:v>18.037901122419132</c:v>
                </c:pt>
                <c:pt idx="221">
                  <c:v>18.0433029240385</c:v>
                </c:pt>
                <c:pt idx="222">
                  <c:v>18.048659253486161</c:v>
                </c:pt>
                <c:pt idx="223">
                  <c:v>18.053970682530217</c:v>
                </c:pt>
                <c:pt idx="224">
                  <c:v>18.059237773392866</c:v>
                </c:pt>
                <c:pt idx="225">
                  <c:v>18.064461078948824</c:v>
                </c:pt>
                <c:pt idx="226">
                  <c:v>18.069641142918741</c:v>
                </c:pt>
                <c:pt idx="227">
                  <c:v>18.074778500057924</c:v>
                </c:pt>
                <c:pt idx="228">
                  <c:v>18.079873676340327</c:v>
                </c:pt>
                <c:pt idx="229">
                  <c:v>18.084927189138078</c:v>
                </c:pt>
                <c:pt idx="230">
                  <c:v>18.089939547396622</c:v>
                </c:pt>
                <c:pt idx="231">
                  <c:v>18.094911251805556</c:v>
                </c:pt>
                <c:pt idx="232">
                  <c:v>18.09984279496538</c:v>
                </c:pt>
                <c:pt idx="233">
                  <c:v>18.104734661550189</c:v>
                </c:pt>
                <c:pt idx="234">
                  <c:v>18.109587328466461</c:v>
                </c:pt>
                <c:pt idx="235">
                  <c:v>18.114401265008066</c:v>
                </c:pt>
                <c:pt idx="236">
                  <c:v>18.119176933007516</c:v>
                </c:pt>
                <c:pt idx="237">
                  <c:v>18.123914786983704</c:v>
                </c:pt>
                <c:pt idx="238">
                  <c:v>18.128615274286087</c:v>
                </c:pt>
                <c:pt idx="239">
                  <c:v>18.133278835235497</c:v>
                </c:pt>
                <c:pt idx="240">
                  <c:v>18.13790590326164</c:v>
                </c:pt>
                <c:pt idx="241">
                  <c:v>18.142496905037387</c:v>
                </c:pt>
                <c:pt idx="242">
                  <c:v>18.147052260609904</c:v>
                </c:pt>
                <c:pt idx="243">
                  <c:v>18.151572383528794</c:v>
                </c:pt>
                <c:pt idx="244">
                  <c:v>18.156057680971252</c:v>
                </c:pt>
                <c:pt idx="245">
                  <c:v>18.160508553864307</c:v>
                </c:pt>
                <c:pt idx="246">
                  <c:v>18.164925397004307</c:v>
                </c:pt>
                <c:pt idx="247">
                  <c:v>18.169308599173657</c:v>
                </c:pt>
                <c:pt idx="248">
                  <c:v>18.173658543254895</c:v>
                </c:pt>
                <c:pt idx="249">
                  <c:v>18.177975606342166</c:v>
                </c:pt>
                <c:pt idx="250">
                  <c:v>18.182260159850223</c:v>
                </c:pt>
                <c:pt idx="251">
                  <c:v>18.186512569620948</c:v>
                </c:pt>
                <c:pt idx="252">
                  <c:v>18.190733196027448</c:v>
                </c:pt>
                <c:pt idx="253">
                  <c:v>18.194922394075892</c:v>
                </c:pt>
                <c:pt idx="254">
                  <c:v>18.199080513505059</c:v>
                </c:pt>
                <c:pt idx="255">
                  <c:v>18.203207898883637</c:v>
                </c:pt>
                <c:pt idx="256">
                  <c:v>18.20730488970543</c:v>
                </c:pt>
                <c:pt idx="257">
                  <c:v>18.211371820482448</c:v>
                </c:pt>
                <c:pt idx="258">
                  <c:v>18.215409020835928</c:v>
                </c:pt>
                <c:pt idx="259">
                  <c:v>18.219416815585426</c:v>
                </c:pt>
                <c:pt idx="260">
                  <c:v>18.223395524835905</c:v>
                </c:pt>
                <c:pt idx="261">
                  <c:v>18.227345464062974</c:v>
                </c:pt>
                <c:pt idx="262">
                  <c:v>18.231266944196278</c:v>
                </c:pt>
                <c:pt idx="263">
                  <c:v>18.23516027170108</c:v>
                </c:pt>
                <c:pt idx="264">
                  <c:v>18.239025748658097</c:v>
                </c:pt>
                <c:pt idx="265">
                  <c:v>18.242863672841647</c:v>
                </c:pt>
                <c:pt idx="266">
                  <c:v>18.246674337796112</c:v>
                </c:pt>
                <c:pt idx="267">
                  <c:v>18.25045803291075</c:v>
                </c:pt>
                <c:pt idx="268">
                  <c:v>18.254215043493005</c:v>
                </c:pt>
                <c:pt idx="269">
                  <c:v>18.257945650840188</c:v>
                </c:pt>
                <c:pt idx="270">
                  <c:v>18.261650132309686</c:v>
                </c:pt>
                <c:pt idx="271">
                  <c:v>18.265328761387725</c:v>
                </c:pt>
                <c:pt idx="272">
                  <c:v>18.268981807756646</c:v>
                </c:pt>
                <c:pt idx="273">
                  <c:v>18.272609537360829</c:v>
                </c:pt>
                <c:pt idx="274">
                  <c:v>18.276212212471215</c:v>
                </c:pt>
                <c:pt idx="275">
                  <c:v>18.279790091748549</c:v>
                </c:pt>
                <c:pt idx="276">
                  <c:v>18.28334343030523</c:v>
                </c:pt>
                <c:pt idx="277">
                  <c:v>18.286872479765997</c:v>
                </c:pt>
                <c:pt idx="278">
                  <c:v>18.290377488327309</c:v>
                </c:pt>
                <c:pt idx="279">
                  <c:v>18.29385870081553</c:v>
                </c:pt>
                <c:pt idx="280">
                  <c:v>18.297316358743938</c:v>
                </c:pt>
                <c:pt idx="281">
                  <c:v>18.300750700368575</c:v>
                </c:pt>
                <c:pt idx="282">
                  <c:v>18.304161960742984</c:v>
                </c:pt>
                <c:pt idx="283">
                  <c:v>18.307550371771839</c:v>
                </c:pt>
                <c:pt idx="284">
                  <c:v>18.310916162263467</c:v>
                </c:pt>
                <c:pt idx="285">
                  <c:v>18.314259557981398</c:v>
                </c:pt>
                <c:pt idx="286">
                  <c:v>18.317580781694822</c:v>
                </c:pt>
                <c:pt idx="287">
                  <c:v>18.320880053228052</c:v>
                </c:pt>
                <c:pt idx="288">
                  <c:v>18.324157589509053</c:v>
                </c:pt>
                <c:pt idx="289">
                  <c:v>18.327413604616989</c:v>
                </c:pt>
                <c:pt idx="290">
                  <c:v>18.330648309828803</c:v>
                </c:pt>
                <c:pt idx="291">
                  <c:v>18.33386191366494</c:v>
                </c:pt>
                <c:pt idx="292">
                  <c:v>18.337054621934165</c:v>
                </c:pt>
                <c:pt idx="293">
                  <c:v>18.340226637777477</c:v>
                </c:pt>
                <c:pt idx="294">
                  <c:v>18.343378161711207</c:v>
                </c:pt>
                <c:pt idx="295">
                  <c:v>18.346509391669269</c:v>
                </c:pt>
                <c:pt idx="296">
                  <c:v>18.349620523044607</c:v>
                </c:pt>
                <c:pt idx="297">
                  <c:v>18.352711748729821</c:v>
                </c:pt>
                <c:pt idx="298">
                  <c:v>18.355783259157057</c:v>
                </c:pt>
                <c:pt idx="299">
                  <c:v>18.358835242337086</c:v>
                </c:pt>
                <c:pt idx="300">
                  <c:v>18.361867883897705</c:v>
                </c:pt>
                <c:pt idx="301">
                  <c:v>18.364881367121335</c:v>
                </c:pt>
                <c:pt idx="302">
                  <c:v>18.367875872981951</c:v>
                </c:pt>
                <c:pt idx="303">
                  <c:v>18.370851580181345</c:v>
                </c:pt>
                <c:pt idx="304">
                  <c:v>18.37380866518464</c:v>
                </c:pt>
                <c:pt idx="305">
                  <c:v>18.376747302255175</c:v>
                </c:pt>
                <c:pt idx="306">
                  <c:v>18.37966766348876</c:v>
                </c:pt>
                <c:pt idx="307">
                  <c:v>18.382569918847263</c:v>
                </c:pt>
                <c:pt idx="308">
                  <c:v>18.385454236191563</c:v>
                </c:pt>
                <c:pt idx="309">
                  <c:v>18.388320781313947</c:v>
                </c:pt>
                <c:pt idx="310">
                  <c:v>18.391169717969856</c:v>
                </c:pt>
                <c:pt idx="311">
                  <c:v>18.394001207909071</c:v>
                </c:pt>
                <c:pt idx="312">
                  <c:v>18.396815410906338</c:v>
                </c:pt>
                <c:pt idx="313">
                  <c:v>18.399612484791401</c:v>
                </c:pt>
                <c:pt idx="314">
                  <c:v>18.402392585478523</c:v>
                </c:pt>
                <c:pt idx="315">
                  <c:v>18.405155866995464</c:v>
                </c:pt>
                <c:pt idx="316">
                  <c:v>18.407902481511897</c:v>
                </c:pt>
                <c:pt idx="317">
                  <c:v>18.410632579367384</c:v>
                </c:pt>
                <c:pt idx="318">
                  <c:v>18.41334630909877</c:v>
                </c:pt>
                <c:pt idx="319">
                  <c:v>18.416043817467138</c:v>
                </c:pt>
                <c:pt idx="320">
                  <c:v>18.418725249484272</c:v>
                </c:pt>
                <c:pt idx="321">
                  <c:v>18.42139074843864</c:v>
                </c:pt>
                <c:pt idx="322">
                  <c:v>18.424040455920899</c:v>
                </c:pt>
                <c:pt idx="323">
                  <c:v>18.426674511848997</c:v>
                </c:pt>
                <c:pt idx="324">
                  <c:v>18.429293054492788</c:v>
                </c:pt>
                <c:pt idx="325">
                  <c:v>18.43189622049821</c:v>
                </c:pt>
                <c:pt idx="326">
                  <c:v>18.434484144911092</c:v>
                </c:pt>
                <c:pt idx="327">
                  <c:v>18.437056961200469</c:v>
                </c:pt>
                <c:pt idx="328">
                  <c:v>18.439614801281557</c:v>
                </c:pt>
                <c:pt idx="329">
                  <c:v>18.442157795538282</c:v>
                </c:pt>
                <c:pt idx="330">
                  <c:v>18.444686072845446</c:v>
                </c:pt>
                <c:pt idx="331">
                  <c:v>18.447199760590486</c:v>
                </c:pt>
                <c:pt idx="332">
                  <c:v>18.449698984694884</c:v>
                </c:pt>
                <c:pt idx="333">
                  <c:v>18.452183869635178</c:v>
                </c:pt>
                <c:pt idx="334">
                  <c:v>18.45465453846364</c:v>
                </c:pt>
                <c:pt idx="335">
                  <c:v>18.457111112828592</c:v>
                </c:pt>
                <c:pt idx="336">
                  <c:v>18.459553712994357</c:v>
                </c:pt>
                <c:pt idx="337">
                  <c:v>18.461982457860895</c:v>
                </c:pt>
                <c:pt idx="338">
                  <c:v>18.464397464983104</c:v>
                </c:pt>
                <c:pt idx="339">
                  <c:v>18.466798850589765</c:v>
                </c:pt>
                <c:pt idx="340">
                  <c:v>18.469186729602203</c:v>
                </c:pt>
                <c:pt idx="341">
                  <c:v>18.471561215652631</c:v>
                </c:pt>
                <c:pt idx="342">
                  <c:v>18.473922421102145</c:v>
                </c:pt>
                <c:pt idx="343">
                  <c:v>18.476270457058479</c:v>
                </c:pt>
                <c:pt idx="344">
                  <c:v>18.478605433393415</c:v>
                </c:pt>
                <c:pt idx="345">
                  <c:v>18.480927458759922</c:v>
                </c:pt>
                <c:pt idx="346">
                  <c:v>18.483236640609011</c:v>
                </c:pt>
                <c:pt idx="347">
                  <c:v>18.485533085206328</c:v>
                </c:pt>
                <c:pt idx="348">
                  <c:v>18.487816897648408</c:v>
                </c:pt>
                <c:pt idx="349">
                  <c:v>18.490088181878775</c:v>
                </c:pt>
                <c:pt idx="350">
                  <c:v>18.492347040703649</c:v>
                </c:pt>
                <c:pt idx="351">
                  <c:v>18.494593575807492</c:v>
                </c:pt>
                <c:pt idx="352">
                  <c:v>18.496827887768262</c:v>
                </c:pt>
                <c:pt idx="353">
                  <c:v>18.499050076072422</c:v>
                </c:pt>
                <c:pt idx="354">
                  <c:v>18.501260239129692</c:v>
                </c:pt>
                <c:pt idx="355">
                  <c:v>18.503458474287598</c:v>
                </c:pt>
                <c:pt idx="356">
                  <c:v>18.505644877845757</c:v>
                </c:pt>
                <c:pt idx="357">
                  <c:v>18.507819545069932</c:v>
                </c:pt>
                <c:pt idx="358">
                  <c:v>18.509982570205878</c:v>
                </c:pt>
                <c:pt idx="359">
                  <c:v>18.512134046492957</c:v>
                </c:pt>
                <c:pt idx="360">
                  <c:v>18.514274066177524</c:v>
                </c:pt>
                <c:pt idx="361">
                  <c:v>18.516402720526127</c:v>
                </c:pt>
                <c:pt idx="362">
                  <c:v>18.518520099838472</c:v>
                </c:pt>
                <c:pt idx="363">
                  <c:v>18.520626293460197</c:v>
                </c:pt>
                <c:pt idx="364">
                  <c:v>18.522721389795432</c:v>
                </c:pt>
                <c:pt idx="365">
                  <c:v>18.524805476319177</c:v>
                </c:pt>
                <c:pt idx="366">
                  <c:v>18.526878639589469</c:v>
                </c:pt>
                <c:pt idx="367">
                  <c:v>18.528940965259377</c:v>
                </c:pt>
                <c:pt idx="368">
                  <c:v>18.530992538088771</c:v>
                </c:pt>
                <c:pt idx="369">
                  <c:v>18.533033441955975</c:v>
                </c:pt>
                <c:pt idx="370">
                  <c:v>18.535063759869175</c:v>
                </c:pt>
                <c:pt idx="371">
                  <c:v>18.537083573977657</c:v>
                </c:pt>
                <c:pt idx="372">
                  <c:v>18.53909296558292</c:v>
                </c:pt>
                <c:pt idx="373">
                  <c:v>18.54109201514957</c:v>
                </c:pt>
                <c:pt idx="374">
                  <c:v>18.543080802316052</c:v>
                </c:pt>
                <c:pt idx="375">
                  <c:v>18.545059405905242</c:v>
                </c:pt>
                <c:pt idx="376">
                  <c:v>18.54702790393485</c:v>
                </c:pt>
                <c:pt idx="377">
                  <c:v>18.548986373627674</c:v>
                </c:pt>
                <c:pt idx="378">
                  <c:v>18.550934891421704</c:v>
                </c:pt>
                <c:pt idx="379">
                  <c:v>18.552873532980072</c:v>
                </c:pt>
                <c:pt idx="380">
                  <c:v>18.554802373200829</c:v>
                </c:pt>
                <c:pt idx="381">
                  <c:v>18.556721486226603</c:v>
                </c:pt>
                <c:pt idx="382">
                  <c:v>18.558630945454098</c:v>
                </c:pt>
                <c:pt idx="383">
                  <c:v>18.560530823543441</c:v>
                </c:pt>
                <c:pt idx="384">
                  <c:v>18.562421192427419</c:v>
                </c:pt>
                <c:pt idx="385">
                  <c:v>18.564302123320541</c:v>
                </c:pt>
                <c:pt idx="386">
                  <c:v>18.566173686727982</c:v>
                </c:pt>
                <c:pt idx="387">
                  <c:v>18.568035952454398</c:v>
                </c:pt>
                <c:pt idx="388">
                  <c:v>18.569888989612604</c:v>
                </c:pt>
                <c:pt idx="389">
                  <c:v>18.571732866632125</c:v>
                </c:pt>
                <c:pt idx="390">
                  <c:v>18.573567651267606</c:v>
                </c:pt>
                <c:pt idx="391">
                  <c:v>18.575393410607141</c:v>
                </c:pt>
                <c:pt idx="392">
                  <c:v>18.577210211080416</c:v>
                </c:pt>
                <c:pt idx="393">
                  <c:v>18.579018118466781</c:v>
                </c:pt>
                <c:pt idx="394">
                  <c:v>18.580817197903208</c:v>
                </c:pt>
                <c:pt idx="395">
                  <c:v>18.582607513892075</c:v>
                </c:pt>
                <c:pt idx="396">
                  <c:v>18.584389130308899</c:v>
                </c:pt>
                <c:pt idx="397">
                  <c:v>18.586162110409933</c:v>
                </c:pt>
                <c:pt idx="398">
                  <c:v>18.587926516839655</c:v>
                </c:pt>
                <c:pt idx="399">
                  <c:v>18.589682411638123</c:v>
                </c:pt>
                <c:pt idx="400">
                  <c:v>18.591429856248276</c:v>
                </c:pt>
                <c:pt idx="401">
                  <c:v>18.593168911523083</c:v>
                </c:pt>
                <c:pt idx="402">
                  <c:v>18.59489963773262</c:v>
                </c:pt>
                <c:pt idx="403">
                  <c:v>18.596622094571007</c:v>
                </c:pt>
                <c:pt idx="404">
                  <c:v>18.598336341163307</c:v>
                </c:pt>
                <c:pt idx="405">
                  <c:v>18.600042436072272</c:v>
                </c:pt>
                <c:pt idx="406">
                  <c:v>18.601740437305001</c:v>
                </c:pt>
                <c:pt idx="407">
                  <c:v>18.603430402319535</c:v>
                </c:pt>
                <c:pt idx="408">
                  <c:v>18.60511238803133</c:v>
                </c:pt>
                <c:pt idx="409">
                  <c:v>18.606786450819644</c:v>
                </c:pt>
                <c:pt idx="410">
                  <c:v>18.608452646533838</c:v>
                </c:pt>
                <c:pt idx="411">
                  <c:v>18.610111030499592</c:v>
                </c:pt>
                <c:pt idx="412">
                  <c:v>18.611761657525022</c:v>
                </c:pt>
                <c:pt idx="413">
                  <c:v>18.613404581906714</c:v>
                </c:pt>
                <c:pt idx="414">
                  <c:v>18.615039857435697</c:v>
                </c:pt>
                <c:pt idx="415">
                  <c:v>18.616667537403288</c:v>
                </c:pt>
                <c:pt idx="416">
                  <c:v>18.618287674606893</c:v>
                </c:pt>
                <c:pt idx="417">
                  <c:v>18.619900321355743</c:v>
                </c:pt>
                <c:pt idx="418">
                  <c:v>18.621505529476458</c:v>
                </c:pt>
                <c:pt idx="419">
                  <c:v>18.623103350318669</c:v>
                </c:pt>
                <c:pt idx="420">
                  <c:v>18.62469383476045</c:v>
                </c:pt>
                <c:pt idx="421">
                  <c:v>18.626277033213725</c:v>
                </c:pt>
                <c:pt idx="422">
                  <c:v>18.627852995629617</c:v>
                </c:pt>
                <c:pt idx="423">
                  <c:v>18.629421771503672</c:v>
                </c:pt>
                <c:pt idx="424">
                  <c:v>18.630983409881061</c:v>
                </c:pt>
                <c:pt idx="425">
                  <c:v>18.632537959361688</c:v>
                </c:pt>
                <c:pt idx="426">
                  <c:v>18.634085468105212</c:v>
                </c:pt>
                <c:pt idx="427">
                  <c:v>18.63562598383605</c:v>
                </c:pt>
                <c:pt idx="428">
                  <c:v>18.637159553848264</c:v>
                </c:pt>
                <c:pt idx="429">
                  <c:v>18.638686225010407</c:v>
                </c:pt>
                <c:pt idx="430">
                  <c:v>18.640206043770291</c:v>
                </c:pt>
                <c:pt idx="431">
                  <c:v>18.641719056159722</c:v>
                </c:pt>
                <c:pt idx="432">
                  <c:v>18.643225307799106</c:v>
                </c:pt>
                <c:pt idx="433">
                  <c:v>18.644724843902068</c:v>
                </c:pt>
                <c:pt idx="434">
                  <c:v>18.64621770927997</c:v>
                </c:pt>
                <c:pt idx="435">
                  <c:v>18.647703948346351</c:v>
                </c:pt>
                <c:pt idx="436">
                  <c:v>18.649183605121372</c:v>
                </c:pt>
                <c:pt idx="437">
                  <c:v>18.650656723236128</c:v>
                </c:pt>
                <c:pt idx="438">
                  <c:v>18.652123345936957</c:v>
                </c:pt>
                <c:pt idx="439">
                  <c:v>18.653583516089654</c:v>
                </c:pt>
                <c:pt idx="440">
                  <c:v>18.65503727618367</c:v>
                </c:pt>
                <c:pt idx="441">
                  <c:v>18.656484668336208</c:v>
                </c:pt>
                <c:pt idx="442">
                  <c:v>18.65792573429631</c:v>
                </c:pt>
                <c:pt idx="443">
                  <c:v>18.659360515448871</c:v>
                </c:pt>
                <c:pt idx="444">
                  <c:v>18.660789052818572</c:v>
                </c:pt>
                <c:pt idx="445">
                  <c:v>18.662211387073839</c:v>
                </c:pt>
                <c:pt idx="446">
                  <c:v>18.663627558530667</c:v>
                </c:pt>
                <c:pt idx="447">
                  <c:v>18.665037607156421</c:v>
                </c:pt>
                <c:pt idx="448">
                  <c:v>18.666441572573639</c:v>
                </c:pt>
                <c:pt idx="449">
                  <c:v>18.667839494063699</c:v>
                </c:pt>
                <c:pt idx="450">
                  <c:v>18.669231410570504</c:v>
                </c:pt>
                <c:pt idx="451">
                  <c:v>18.670617360704096</c:v>
                </c:pt>
                <c:pt idx="452">
                  <c:v>18.671997382744234</c:v>
                </c:pt>
                <c:pt idx="453">
                  <c:v>18.6733715146439</c:v>
                </c:pt>
                <c:pt idx="454">
                  <c:v>18.674739794032789</c:v>
                </c:pt>
                <c:pt idx="455">
                  <c:v>18.676102258220745</c:v>
                </c:pt>
                <c:pt idx="456">
                  <c:v>18.677458944201145</c:v>
                </c:pt>
                <c:pt idx="457">
                  <c:v>18.678809888654264</c:v>
                </c:pt>
                <c:pt idx="458">
                  <c:v>18.680155127950549</c:v>
                </c:pt>
                <c:pt idx="459">
                  <c:v>18.68149469815393</c:v>
                </c:pt>
                <c:pt idx="460">
                  <c:v>18.682828635024993</c:v>
                </c:pt>
                <c:pt idx="461">
                  <c:v>18.684156974024194</c:v>
                </c:pt>
                <c:pt idx="462">
                  <c:v>18.685479750314993</c:v>
                </c:pt>
                <c:pt idx="463">
                  <c:v>18.686796998766955</c:v>
                </c:pt>
                <c:pt idx="464">
                  <c:v>18.688108753958812</c:v>
                </c:pt>
                <c:pt idx="465">
                  <c:v>18.689415050181491</c:v>
                </c:pt>
                <c:pt idx="466">
                  <c:v>18.690715921441118</c:v>
                </c:pt>
                <c:pt idx="467">
                  <c:v>18.692011401461937</c:v>
                </c:pt>
                <c:pt idx="468">
                  <c:v>18.693301523689243</c:v>
                </c:pt>
                <c:pt idx="469">
                  <c:v>18.69458632129227</c:v>
                </c:pt>
                <c:pt idx="470">
                  <c:v>18.695865827167008</c:v>
                </c:pt>
                <c:pt idx="471">
                  <c:v>18.697140073939032</c:v>
                </c:pt>
                <c:pt idx="472">
                  <c:v>18.698409093966269</c:v>
                </c:pt>
                <c:pt idx="473">
                  <c:v>18.699672919341733</c:v>
                </c:pt>
                <c:pt idx="474">
                  <c:v>18.700931581896235</c:v>
                </c:pt>
                <c:pt idx="475">
                  <c:v>18.702185113201054</c:v>
                </c:pt>
                <c:pt idx="476">
                  <c:v>18.703433544570572</c:v>
                </c:pt>
                <c:pt idx="477">
                  <c:v>18.70467690706489</c:v>
                </c:pt>
                <c:pt idx="478">
                  <c:v>18.705915231492398</c:v>
                </c:pt>
                <c:pt idx="479">
                  <c:v>18.707148548412327</c:v>
                </c:pt>
                <c:pt idx="480">
                  <c:v>18.708376888137249</c:v>
                </c:pt>
                <c:pt idx="481">
                  <c:v>18.709600280735572</c:v>
                </c:pt>
                <c:pt idx="482">
                  <c:v>18.710818756033994</c:v>
                </c:pt>
                <c:pt idx="483">
                  <c:v>18.712032343619917</c:v>
                </c:pt>
                <c:pt idx="484">
                  <c:v>18.713241072843857</c:v>
                </c:pt>
                <c:pt idx="485">
                  <c:v>18.714444972821781</c:v>
                </c:pt>
                <c:pt idx="486">
                  <c:v>18.715644072437495</c:v>
                </c:pt>
                <c:pt idx="487">
                  <c:v>18.716838400344905</c:v>
                </c:pt>
                <c:pt idx="488">
                  <c:v>18.718027984970323</c:v>
                </c:pt>
                <c:pt idx="489">
                  <c:v>18.719212854514712</c:v>
                </c:pt>
                <c:pt idx="490">
                  <c:v>18.720393036955929</c:v>
                </c:pt>
                <c:pt idx="491">
                  <c:v>18.721568560050919</c:v>
                </c:pt>
                <c:pt idx="492">
                  <c:v>18.722739451337883</c:v>
                </c:pt>
                <c:pt idx="493">
                  <c:v>18.723905738138441</c:v>
                </c:pt>
                <c:pt idx="494">
                  <c:v>18.725067447559749</c:v>
                </c:pt>
                <c:pt idx="495">
                  <c:v>18.726224606496611</c:v>
                </c:pt>
                <c:pt idx="496">
                  <c:v>18.727377241633533</c:v>
                </c:pt>
                <c:pt idx="497">
                  <c:v>18.728525379446793</c:v>
                </c:pt>
                <c:pt idx="498">
                  <c:v>18.729669046206464</c:v>
                </c:pt>
                <c:pt idx="499">
                  <c:v>18.730808267978411</c:v>
                </c:pt>
                <c:pt idx="500">
                  <c:v>18.73194307062629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A5B-4B6A-BC93-D6A08F759871}"/>
            </c:ext>
          </c:extLst>
        </c:ser>
        <c:ser>
          <c:idx val="7"/>
          <c:order val="7"/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izotermy!$Q$4:$Q$504</c:f>
              <c:numCache>
                <c:formatCode>General</c:formatCode>
                <c:ptCount val="5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</c:numCache>
            </c:numRef>
          </c:xVal>
          <c:yVal>
            <c:numRef>
              <c:f>izotermy!$U$4:$U$504</c:f>
              <c:numCache>
                <c:formatCode>General</c:formatCode>
                <c:ptCount val="501"/>
                <c:pt idx="0">
                  <c:v>0</c:v>
                </c:pt>
                <c:pt idx="1">
                  <c:v>0.43834156139137725</c:v>
                </c:pt>
                <c:pt idx="2">
                  <c:v>0.86675492581505631</c:v>
                </c:pt>
                <c:pt idx="3">
                  <c:v>1.2855736185469961</c:v>
                </c:pt>
                <c:pt idx="4">
                  <c:v>1.6951163911490179</c:v>
                </c:pt>
                <c:pt idx="5">
                  <c:v>2.0956880305232337</c:v>
                </c:pt>
                <c:pt idx="6">
                  <c:v>2.4875801153748962</c:v>
                </c:pt>
                <c:pt idx="7">
                  <c:v>2.8710717240293446</c:v>
                </c:pt>
                <c:pt idx="8">
                  <c:v>3.2464300972139957</c:v>
                </c:pt>
                <c:pt idx="9">
                  <c:v>3.6139112591132307</c:v>
                </c:pt>
                <c:pt idx="10">
                  <c:v>3.9737605997292036</c:v>
                </c:pt>
                <c:pt idx="11">
                  <c:v>4.3262134213322847</c:v>
                </c:pt>
                <c:pt idx="12">
                  <c:v>4.6714954515582319</c:v>
                </c:pt>
                <c:pt idx="13">
                  <c:v>5.0098233255032678</c:v>
                </c:pt>
                <c:pt idx="14">
                  <c:v>5.341405038980632</c:v>
                </c:pt>
                <c:pt idx="15">
                  <c:v>5.6664403749313674</c:v>
                </c:pt>
                <c:pt idx="16">
                  <c:v>5.9851213048262544</c:v>
                </c:pt>
                <c:pt idx="17">
                  <c:v>6.2976323667535512</c:v>
                </c:pt>
                <c:pt idx="18">
                  <c:v>6.604151021757187</c:v>
                </c:pt>
                <c:pt idx="19">
                  <c:v>6.9048479898712714</c:v>
                </c:pt>
                <c:pt idx="20">
                  <c:v>7.1998875671878508</c:v>
                </c:pt>
                <c:pt idx="21">
                  <c:v>7.4894279251952902</c:v>
                </c:pt>
                <c:pt idx="22">
                  <c:v>7.7736213935331424</c:v>
                </c:pt>
                <c:pt idx="23">
                  <c:v>8.0526147272256114</c:v>
                </c:pt>
                <c:pt idx="24">
                  <c:v>8.3265493593785749</c:v>
                </c:pt>
                <c:pt idx="25">
                  <c:v>8.5955616402544397</c:v>
                </c:pt>
                <c:pt idx="26">
                  <c:v>8.8597830635738681</c:v>
                </c:pt>
                <c:pt idx="27">
                  <c:v>9.119340480833575</c:v>
                </c:pt>
                <c:pt idx="28">
                  <c:v>9.374356304374059</c:v>
                </c:pt>
                <c:pt idx="29">
                  <c:v>9.6249486998802887</c:v>
                </c:pt>
                <c:pt idx="30">
                  <c:v>9.8712317689513416</c:v>
                </c:pt>
                <c:pt idx="31">
                  <c:v>10.113315722331619</c:v>
                </c:pt>
                <c:pt idx="32">
                  <c:v>10.351307044356211</c:v>
                </c:pt>
                <c:pt idx="33">
                  <c:v>10.585308649125936</c:v>
                </c:pt>
                <c:pt idx="34">
                  <c:v>10.815420028893202</c:v>
                </c:pt>
                <c:pt idx="35">
                  <c:v>11.041737395108274</c:v>
                </c:pt>
                <c:pt idx="36">
                  <c:v>11.264353812545982</c:v>
                </c:pt>
                <c:pt idx="37">
                  <c:v>11.483359326905687</c:v>
                </c:pt>
                <c:pt idx="38">
                  <c:v>11.69884108625209</c:v>
                </c:pt>
                <c:pt idx="39">
                  <c:v>11.910883456640939</c:v>
                </c:pt>
                <c:pt idx="40">
                  <c:v>12.119568132251951</c:v>
                </c:pt>
                <c:pt idx="41">
                  <c:v>12.324974240330924</c:v>
                </c:pt>
                <c:pt idx="42">
                  <c:v>12.527178441224308</c:v>
                </c:pt>
                <c:pt idx="43">
                  <c:v>12.726255023771886</c:v>
                </c:pt>
                <c:pt idx="44">
                  <c:v>12.922275996306912</c:v>
                </c:pt>
                <c:pt idx="45">
                  <c:v>13.115311173497917</c:v>
                </c:pt>
                <c:pt idx="46">
                  <c:v>13.305428259252176</c:v>
                </c:pt>
                <c:pt idx="47">
                  <c:v>13.492692925887662</c:v>
                </c:pt>
                <c:pt idx="48">
                  <c:v>13.677168889767945</c:v>
                </c:pt>
                <c:pt idx="49">
                  <c:v>13.858917983583069</c:v>
                </c:pt>
                <c:pt idx="50">
                  <c:v>14.038000225448643</c:v>
                </c:pt>
                <c:pt idx="51">
                  <c:v>14.214473884985347</c:v>
                </c:pt>
                <c:pt idx="52">
                  <c:v>14.388395546531703</c:v>
                </c:pt>
                <c:pt idx="53">
                  <c:v>14.559820169634156</c:v>
                </c:pt>
                <c:pt idx="54">
                  <c:v>14.728801146950321</c:v>
                </c:pt>
                <c:pt idx="55">
                  <c:v>14.895390359693513</c:v>
                </c:pt>
                <c:pt idx="56">
                  <c:v>15.059638230739548</c:v>
                </c:pt>
                <c:pt idx="57">
                  <c:v>15.221593775509987</c:v>
                </c:pt>
                <c:pt idx="58">
                  <c:v>15.381304650739665</c:v>
                </c:pt>
                <c:pt idx="59">
                  <c:v>15.538817201230472</c:v>
                </c:pt>
                <c:pt idx="60">
                  <c:v>15.694176504687727</c:v>
                </c:pt>
                <c:pt idx="61">
                  <c:v>15.84742641473022</c:v>
                </c:pt>
                <c:pt idx="62">
                  <c:v>15.99860960216018</c:v>
                </c:pt>
                <c:pt idx="63">
                  <c:v>16.147767594574734</c:v>
                </c:pt>
                <c:pt idx="64">
                  <c:v>16.294940814396082</c:v>
                </c:pt>
                <c:pt idx="65">
                  <c:v>16.440168615393564</c:v>
                </c:pt>
                <c:pt idx="66">
                  <c:v>16.583489317766926</c:v>
                </c:pt>
                <c:pt idx="67">
                  <c:v>16.724940241856498</c:v>
                </c:pt>
                <c:pt idx="68">
                  <c:v>16.864557740542551</c:v>
                </c:pt>
                <c:pt idx="69">
                  <c:v>17.002377230392906</c:v>
                </c:pt>
                <c:pt idx="70">
                  <c:v>17.138433221614932</c:v>
                </c:pt>
                <c:pt idx="71">
                  <c:v>17.272759346865019</c:v>
                </c:pt>
                <c:pt idx="72">
                  <c:v>17.405388388966152</c:v>
                </c:pt>
                <c:pt idx="73">
                  <c:v>17.53635230758151</c:v>
                </c:pt>
                <c:pt idx="74">
                  <c:v>17.665682264889689</c:v>
                </c:pt>
                <c:pt idx="75">
                  <c:v>17.793408650304869</c:v>
                </c:pt>
                <c:pt idx="76">
                  <c:v>17.919561104283162</c:v>
                </c:pt>
                <c:pt idx="77">
                  <c:v>18.04416854125423</c:v>
                </c:pt>
                <c:pt idx="78">
                  <c:v>18.167259171715507</c:v>
                </c:pt>
                <c:pt idx="79">
                  <c:v>18.28886052352448</c:v>
                </c:pt>
                <c:pt idx="80">
                  <c:v>18.408999462422717</c:v>
                </c:pt>
                <c:pt idx="81">
                  <c:v>18.527702211823907</c:v>
                </c:pt>
                <c:pt idx="82">
                  <c:v>18.644994371896392</c:v>
                </c:pt>
                <c:pt idx="83">
                  <c:v>18.76090093796946</c:v>
                </c:pt>
                <c:pt idx="84">
                  <c:v>18.875446318291154</c:v>
                </c:pt>
                <c:pt idx="85">
                  <c:v>18.98865435116408</c:v>
                </c:pt>
                <c:pt idx="86">
                  <c:v>19.100548321484499</c:v>
                </c:pt>
                <c:pt idx="87">
                  <c:v>19.211150976708876</c:v>
                </c:pt>
                <c:pt idx="88">
                  <c:v>19.320484542270712</c:v>
                </c:pt>
                <c:pt idx="89">
                  <c:v>19.428570736469776</c:v>
                </c:pt>
                <c:pt idx="90">
                  <c:v>19.535430784854647</c:v>
                </c:pt>
                <c:pt idx="91">
                  <c:v>19.641085434118406</c:v>
                </c:pt>
                <c:pt idx="92">
                  <c:v>19.745554965526939</c:v>
                </c:pt>
                <c:pt idx="93">
                  <c:v>19.848859207897704</c:v>
                </c:pt>
                <c:pt idx="94">
                  <c:v>19.951017550146659</c:v>
                </c:pt>
                <c:pt idx="95">
                  <c:v>20.052048953420037</c:v>
                </c:pt>
                <c:pt idx="96">
                  <c:v>20.151971962826693</c:v>
                </c:pt>
                <c:pt idx="97">
                  <c:v>20.250804718786554</c:v>
                </c:pt>
                <c:pt idx="98">
                  <c:v>20.348564968009534</c:v>
                </c:pt>
                <c:pt idx="99">
                  <c:v>20.445270074118984</c:v>
                </c:pt>
                <c:pt idx="100">
                  <c:v>20.540937027933008</c:v>
                </c:pt>
                <c:pt idx="101">
                  <c:v>20.63558245741644</c:v>
                </c:pt>
                <c:pt idx="102">
                  <c:v>20.729222637315676</c:v>
                </c:pt>
                <c:pt idx="103">
                  <c:v>20.821873498488166</c:v>
                </c:pt>
                <c:pt idx="104">
                  <c:v>20.913550636937764</c:v>
                </c:pt>
                <c:pt idx="105">
                  <c:v>21.004269322566628</c:v>
                </c:pt>
                <c:pt idx="106">
                  <c:v>21.094044507654147</c:v>
                </c:pt>
                <c:pt idx="107">
                  <c:v>21.182890835072616</c:v>
                </c:pt>
                <c:pt idx="108">
                  <c:v>21.27082264624924</c:v>
                </c:pt>
                <c:pt idx="109">
                  <c:v>21.357853988883523</c:v>
                </c:pt>
                <c:pt idx="110">
                  <c:v>21.443998624428811</c:v>
                </c:pt>
                <c:pt idx="111">
                  <c:v>21.529270035346226</c:v>
                </c:pt>
                <c:pt idx="112">
                  <c:v>21.613681432139266</c:v>
                </c:pt>
                <c:pt idx="113">
                  <c:v>21.697245760176482</c:v>
                </c:pt>
                <c:pt idx="114">
                  <c:v>21.779975706309855</c:v>
                </c:pt>
                <c:pt idx="115">
                  <c:v>21.861883705295934</c:v>
                </c:pt>
                <c:pt idx="116">
                  <c:v>21.942981946026453</c:v>
                </c:pt>
                <c:pt idx="117">
                  <c:v>22.023282377575132</c:v>
                </c:pt>
                <c:pt idx="118">
                  <c:v>22.102796715066866</c:v>
                </c:pt>
                <c:pt idx="119">
                  <c:v>22.181536445375393</c:v>
                </c:pt>
                <c:pt idx="120">
                  <c:v>22.259512832655229</c:v>
                </c:pt>
                <c:pt idx="121">
                  <c:v>22.336736923713563</c:v>
                </c:pt>
                <c:pt idx="122">
                  <c:v>22.413219553227314</c:v>
                </c:pt>
                <c:pt idx="123">
                  <c:v>22.488971348810715</c:v>
                </c:pt>
                <c:pt idx="124">
                  <c:v>22.564002735938299</c:v>
                </c:pt>
                <c:pt idx="125">
                  <c:v>22.63832394272805</c:v>
                </c:pt>
                <c:pt idx="126">
                  <c:v>22.711945004589445</c:v>
                </c:pt>
                <c:pt idx="127">
                  <c:v>22.784875768740697</c:v>
                </c:pt>
                <c:pt idx="128">
                  <c:v>22.857125898599541</c:v>
                </c:pt>
                <c:pt idx="129">
                  <c:v>22.928704878051686</c:v>
                </c:pt>
                <c:pt idx="130">
                  <c:v>22.999622015600806</c:v>
                </c:pt>
                <c:pt idx="131">
                  <c:v>23.069886448403995</c:v>
                </c:pt>
                <c:pt idx="132">
                  <c:v>23.139507146196301</c:v>
                </c:pt>
                <c:pt idx="133">
                  <c:v>23.208492915107861</c:v>
                </c:pt>
                <c:pt idx="134">
                  <c:v>23.276852401377088</c:v>
                </c:pt>
                <c:pt idx="135">
                  <c:v>23.344594094963213</c:v>
                </c:pt>
                <c:pt idx="136">
                  <c:v>23.411726333061274</c:v>
                </c:pt>
                <c:pt idx="137">
                  <c:v>23.478257303522696</c:v>
                </c:pt>
                <c:pt idx="138">
                  <c:v>23.544195048184363</c:v>
                </c:pt>
                <c:pt idx="139">
                  <c:v>23.609547466109017</c:v>
                </c:pt>
                <c:pt idx="140">
                  <c:v>23.674322316739776</c:v>
                </c:pt>
                <c:pt idx="141">
                  <c:v>23.738527222971353</c:v>
                </c:pt>
                <c:pt idx="142">
                  <c:v>23.802169674140583</c:v>
                </c:pt>
                <c:pt idx="143">
                  <c:v>23.865257028938665</c:v>
                </c:pt>
                <c:pt idx="144">
                  <c:v>23.927796518247597</c:v>
                </c:pt>
                <c:pt idx="145">
                  <c:v>23.989795247902947</c:v>
                </c:pt>
                <c:pt idx="146">
                  <c:v>24.051260201385347</c:v>
                </c:pt>
                <c:pt idx="147">
                  <c:v>24.112198242442727</c:v>
                </c:pt>
                <c:pt idx="148">
                  <c:v>24.172616117645376</c:v>
                </c:pt>
                <c:pt idx="149">
                  <c:v>24.232520458875911</c:v>
                </c:pt>
                <c:pt idx="150">
                  <c:v>24.291917785755981</c:v>
                </c:pt>
                <c:pt idx="151">
                  <c:v>24.35081450801162</c:v>
                </c:pt>
                <c:pt idx="152">
                  <c:v>24.409216927779077</c:v>
                </c:pt>
                <c:pt idx="153">
                  <c:v>24.467131241852744</c:v>
                </c:pt>
                <c:pt idx="154">
                  <c:v>24.524563543877079</c:v>
                </c:pt>
                <c:pt idx="155">
                  <c:v>24.581519826483934</c:v>
                </c:pt>
                <c:pt idx="156">
                  <c:v>24.638005983376996</c:v>
                </c:pt>
                <c:pt idx="157">
                  <c:v>24.694027811364808</c:v>
                </c:pt>
                <c:pt idx="158">
                  <c:v>24.749591012343878</c:v>
                </c:pt>
                <c:pt idx="159">
                  <c:v>24.804701195233264</c:v>
                </c:pt>
                <c:pt idx="160">
                  <c:v>24.859363877862044</c:v>
                </c:pt>
                <c:pt idx="161">
                  <c:v>24.913584488811008</c:v>
                </c:pt>
                <c:pt idx="162">
                  <c:v>24.967368369209773</c:v>
                </c:pt>
                <c:pt idx="163">
                  <c:v>25.020720774490755</c:v>
                </c:pt>
                <c:pt idx="164">
                  <c:v>25.073646876101026</c:v>
                </c:pt>
                <c:pt idx="165">
                  <c:v>25.126151763173304</c:v>
                </c:pt>
                <c:pt idx="166">
                  <c:v>25.178240444157233</c:v>
                </c:pt>
                <c:pt idx="167">
                  <c:v>25.229917848412001</c:v>
                </c:pt>
                <c:pt idx="168">
                  <c:v>25.281188827761369</c:v>
                </c:pt>
                <c:pt idx="169">
                  <c:v>25.332058158012217</c:v>
                </c:pt>
                <c:pt idx="170">
                  <c:v>25.382530540437465</c:v>
                </c:pt>
                <c:pt idx="171">
                  <c:v>25.432610603224429</c:v>
                </c:pt>
                <c:pt idx="172">
                  <c:v>25.4823029028896</c:v>
                </c:pt>
                <c:pt idx="173">
                  <c:v>25.531611925660609</c:v>
                </c:pt>
                <c:pt idx="174">
                  <c:v>25.580542088826348</c:v>
                </c:pt>
                <c:pt idx="175">
                  <c:v>25.62909774205616</c:v>
                </c:pt>
                <c:pt idx="176">
                  <c:v>25.677283168688732</c:v>
                </c:pt>
                <c:pt idx="177">
                  <c:v>25.725102586991746</c:v>
                </c:pt>
                <c:pt idx="178">
                  <c:v>25.772560151392845</c:v>
                </c:pt>
                <c:pt idx="179">
                  <c:v>25.819659953682805</c:v>
                </c:pt>
                <c:pt idx="180">
                  <c:v>25.866406024191551</c:v>
                </c:pt>
                <c:pt idx="181">
                  <c:v>25.91280233293784</c:v>
                </c:pt>
                <c:pt idx="182">
                  <c:v>25.958852790753205</c:v>
                </c:pt>
                <c:pt idx="183">
                  <c:v>26.004561250380824</c:v>
                </c:pt>
                <c:pt idx="184">
                  <c:v>26.049931507550049</c:v>
                </c:pt>
                <c:pt idx="185">
                  <c:v>26.09496730202714</c:v>
                </c:pt>
                <c:pt idx="186">
                  <c:v>26.139672318642862</c:v>
                </c:pt>
                <c:pt idx="187">
                  <c:v>26.184050188297512</c:v>
                </c:pt>
                <c:pt idx="188">
                  <c:v>26.22810448894398</c:v>
                </c:pt>
                <c:pt idx="189">
                  <c:v>26.271838746549349</c:v>
                </c:pt>
                <c:pt idx="190">
                  <c:v>26.315256436035646</c:v>
                </c:pt>
                <c:pt idx="191">
                  <c:v>26.358360982200232</c:v>
                </c:pt>
                <c:pt idx="192">
                  <c:v>26.401155760616358</c:v>
                </c:pt>
                <c:pt idx="193">
                  <c:v>26.443644098514337</c:v>
                </c:pt>
                <c:pt idx="194">
                  <c:v>26.485829275643884</c:v>
                </c:pt>
                <c:pt idx="195">
                  <c:v>26.527714525118075</c:v>
                </c:pt>
                <c:pt idx="196">
                  <c:v>26.569303034239347</c:v>
                </c:pt>
                <c:pt idx="197">
                  <c:v>26.61059794530799</c:v>
                </c:pt>
                <c:pt idx="198">
                  <c:v>26.651602356413626</c:v>
                </c:pt>
                <c:pt idx="199">
                  <c:v>26.69231932220999</c:v>
                </c:pt>
                <c:pt idx="200">
                  <c:v>26.732751854673499</c:v>
                </c:pt>
                <c:pt idx="201">
                  <c:v>26.77290292384599</c:v>
                </c:pt>
                <c:pt idx="202">
                  <c:v>26.812775458561987</c:v>
                </c:pt>
                <c:pt idx="203">
                  <c:v>26.852372347160856</c:v>
                </c:pt>
                <c:pt idx="204">
                  <c:v>26.891696438184304</c:v>
                </c:pt>
                <c:pt idx="205">
                  <c:v>26.930750541059474</c:v>
                </c:pt>
                <c:pt idx="206">
                  <c:v>26.969537426768003</c:v>
                </c:pt>
                <c:pt idx="207">
                  <c:v>27.008059828501427</c:v>
                </c:pt>
                <c:pt idx="208">
                  <c:v>27.046320442303195</c:v>
                </c:pt>
                <c:pt idx="209">
                  <c:v>27.084321927697683</c:v>
                </c:pt>
                <c:pt idx="210">
                  <c:v>27.122066908306408</c:v>
                </c:pt>
                <c:pt idx="211">
                  <c:v>27.159557972451857</c:v>
                </c:pt>
                <c:pt idx="212">
                  <c:v>27.196797673749142</c:v>
                </c:pt>
                <c:pt idx="213">
                  <c:v>27.233788531685818</c:v>
                </c:pt>
                <c:pt idx="214">
                  <c:v>27.27053303219008</c:v>
                </c:pt>
                <c:pt idx="215">
                  <c:v>27.30703362818771</c:v>
                </c:pt>
                <c:pt idx="216">
                  <c:v>27.343292740147877</c:v>
                </c:pt>
                <c:pt idx="217">
                  <c:v>27.379312756618219</c:v>
                </c:pt>
                <c:pt idx="218">
                  <c:v>27.41509603474934</c:v>
                </c:pt>
                <c:pt idx="219">
                  <c:v>27.450644900809024</c:v>
                </c:pt>
                <c:pt idx="220">
                  <c:v>27.485961650686331</c:v>
                </c:pt>
                <c:pt idx="221">
                  <c:v>27.521048550385878</c:v>
                </c:pt>
                <c:pt idx="222">
                  <c:v>27.555907836512532</c:v>
                </c:pt>
                <c:pt idx="223">
                  <c:v>27.590541716746635</c:v>
                </c:pt>
                <c:pt idx="224">
                  <c:v>27.624952370310091</c:v>
                </c:pt>
                <c:pt idx="225">
                  <c:v>27.65914194842345</c:v>
                </c:pt>
                <c:pt idx="226">
                  <c:v>27.693112574754206</c:v>
                </c:pt>
                <c:pt idx="227">
                  <c:v>27.726866345856532</c:v>
                </c:pt>
                <c:pt idx="228">
                  <c:v>27.760405331602584</c:v>
                </c:pt>
                <c:pt idx="229">
                  <c:v>27.793731575605655</c:v>
                </c:pt>
                <c:pt idx="230">
                  <c:v>27.826847095635216</c:v>
                </c:pt>
                <c:pt idx="231">
                  <c:v>27.859753884024197</c:v>
                </c:pt>
                <c:pt idx="232">
                  <c:v>27.89245390806855</c:v>
                </c:pt>
                <c:pt idx="233">
                  <c:v>27.924949110419281</c:v>
                </c:pt>
                <c:pt idx="234">
                  <c:v>27.957241409467194</c:v>
                </c:pt>
                <c:pt idx="235">
                  <c:v>27.989332699720389</c:v>
                </c:pt>
                <c:pt idx="236">
                  <c:v>28.021224852174811</c:v>
                </c:pt>
                <c:pt idx="237">
                  <c:v>28.052919714677817</c:v>
                </c:pt>
                <c:pt idx="238">
                  <c:v>28.084419112285115</c:v>
                </c:pt>
                <c:pt idx="239">
                  <c:v>28.115724847611069</c:v>
                </c:pt>
                <c:pt idx="240">
                  <c:v>28.146838701172559</c:v>
                </c:pt>
                <c:pt idx="241">
                  <c:v>28.177762431726567</c:v>
                </c:pt>
                <c:pt idx="242">
                  <c:v>28.208497776601579</c:v>
                </c:pt>
                <c:pt idx="243">
                  <c:v>28.239046452022933</c:v>
                </c:pt>
                <c:pt idx="244">
                  <c:v>28.269410153432272</c:v>
                </c:pt>
                <c:pt idx="245">
                  <c:v>28.299590555801224</c:v>
                </c:pt>
                <c:pt idx="246">
                  <c:v>28.329589313939401</c:v>
                </c:pt>
                <c:pt idx="247">
                  <c:v>28.359408062796852</c:v>
                </c:pt>
                <c:pt idx="248">
                  <c:v>28.389048417761078</c:v>
                </c:pt>
                <c:pt idx="249">
                  <c:v>28.418511974948789</c:v>
                </c:pt>
                <c:pt idx="250">
                  <c:v>28.447800311492376</c:v>
                </c:pt>
                <c:pt idx="251">
                  <c:v>28.476914985821331</c:v>
                </c:pt>
                <c:pt idx="252">
                  <c:v>28.505857537938695</c:v>
                </c:pt>
                <c:pt idx="253">
                  <c:v>28.534629489692552</c:v>
                </c:pt>
                <c:pt idx="254">
                  <c:v>28.563232345042817</c:v>
                </c:pt>
                <c:pt idx="255">
                  <c:v>28.591667590323258</c:v>
                </c:pt>
                <c:pt idx="256">
                  <c:v>28.619936694498993</c:v>
                </c:pt>
                <c:pt idx="257">
                  <c:v>28.648041109419434</c:v>
                </c:pt>
                <c:pt idx="258">
                  <c:v>28.675982270066836</c:v>
                </c:pt>
                <c:pt idx="259">
                  <c:v>28.703761594800564</c:v>
                </c:pt>
                <c:pt idx="260">
                  <c:v>28.731380485597079</c:v>
                </c:pt>
                <c:pt idx="261">
                  <c:v>28.758840328285778</c:v>
                </c:pt>
                <c:pt idx="262">
                  <c:v>28.786142492780836</c:v>
                </c:pt>
                <c:pt idx="263">
                  <c:v>28.813288333308986</c:v>
                </c:pt>
                <c:pt idx="264">
                  <c:v>28.840279188633453</c:v>
                </c:pt>
                <c:pt idx="265">
                  <c:v>28.867116382274013</c:v>
                </c:pt>
                <c:pt idx="266">
                  <c:v>28.893801222723372</c:v>
                </c:pt>
                <c:pt idx="267">
                  <c:v>28.920335003659787</c:v>
                </c:pt>
                <c:pt idx="268">
                  <c:v>28.946719004156183</c:v>
                </c:pt>
                <c:pt idx="269">
                  <c:v>28.972954488885641</c:v>
                </c:pt>
                <c:pt idx="270">
                  <c:v>28.999042708323515</c:v>
                </c:pt>
                <c:pt idx="271">
                  <c:v>29.024984898946048</c:v>
                </c:pt>
                <c:pt idx="272">
                  <c:v>29.050782283425786</c:v>
                </c:pt>
                <c:pt idx="273">
                  <c:v>29.076436070823654</c:v>
                </c:pt>
                <c:pt idx="274">
                  <c:v>29.101947456777829</c:v>
                </c:pt>
                <c:pt idx="275">
                  <c:v>29.127317623689507</c:v>
                </c:pt>
                <c:pt idx="276">
                  <c:v>29.15254774090559</c:v>
                </c:pt>
                <c:pt idx="277">
                  <c:v>29.177638964898318</c:v>
                </c:pt>
                <c:pt idx="278">
                  <c:v>29.202592439442004</c:v>
                </c:pt>
                <c:pt idx="279">
                  <c:v>29.227409295786831</c:v>
                </c:pt>
                <c:pt idx="280">
                  <c:v>29.252090652829782</c:v>
                </c:pt>
                <c:pt idx="281">
                  <c:v>29.27663761728283</c:v>
                </c:pt>
                <c:pt idx="282">
                  <c:v>29.301051283838326</c:v>
                </c:pt>
                <c:pt idx="283">
                  <c:v>29.325332735331777</c:v>
                </c:pt>
                <c:pt idx="284">
                  <c:v>29.349483042901902</c:v>
                </c:pt>
                <c:pt idx="285">
                  <c:v>29.373503266148152</c:v>
                </c:pt>
                <c:pt idx="286">
                  <c:v>29.39739445328571</c:v>
                </c:pt>
                <c:pt idx="287">
                  <c:v>29.421157641297942</c:v>
                </c:pt>
                <c:pt idx="288">
                  <c:v>29.444793856086427</c:v>
                </c:pt>
                <c:pt idx="289">
                  <c:v>29.468304112618629</c:v>
                </c:pt>
                <c:pt idx="290">
                  <c:v>29.491689415073143</c:v>
                </c:pt>
                <c:pt idx="291">
                  <c:v>29.514950756982707</c:v>
                </c:pt>
                <c:pt idx="292">
                  <c:v>29.53808912137487</c:v>
                </c:pt>
                <c:pt idx="293">
                  <c:v>29.561105480910513</c:v>
                </c:pt>
                <c:pt idx="294">
                  <c:v>29.584000798020096</c:v>
                </c:pt>
                <c:pt idx="295">
                  <c:v>29.606776025037842</c:v>
                </c:pt>
                <c:pt idx="296">
                  <c:v>29.629432104333777</c:v>
                </c:pt>
                <c:pt idx="297">
                  <c:v>29.651969968443709</c:v>
                </c:pt>
                <c:pt idx="298">
                  <c:v>29.674390540197177</c:v>
                </c:pt>
                <c:pt idx="299">
                  <c:v>29.696694732843387</c:v>
                </c:pt>
                <c:pt idx="300">
                  <c:v>29.718883450175248</c:v>
                </c:pt>
                <c:pt idx="301">
                  <c:v>29.740957586651422</c:v>
                </c:pt>
                <c:pt idx="302">
                  <c:v>29.76291802751653</c:v>
                </c:pt>
                <c:pt idx="303">
                  <c:v>29.784765648919493</c:v>
                </c:pt>
                <c:pt idx="304">
                  <c:v>29.806501318030062</c:v>
                </c:pt>
                <c:pt idx="305">
                  <c:v>29.828125893153505</c:v>
                </c:pt>
                <c:pt idx="306">
                  <c:v>29.849640223843661</c:v>
                </c:pt>
                <c:pt idx="307">
                  <c:v>29.87104515101413</c:v>
                </c:pt>
                <c:pt idx="308">
                  <c:v>29.892341507047885</c:v>
                </c:pt>
                <c:pt idx="309">
                  <c:v>29.913530115905139</c:v>
                </c:pt>
                <c:pt idx="310">
                  <c:v>29.934611793229642</c:v>
                </c:pt>
                <c:pt idx="311">
                  <c:v>29.955587346453299</c:v>
                </c:pt>
                <c:pt idx="312">
                  <c:v>29.976457574899293</c:v>
                </c:pt>
                <c:pt idx="313">
                  <c:v>29.997223269883619</c:v>
                </c:pt>
                <c:pt idx="314">
                  <c:v>30.01788521481507</c:v>
                </c:pt>
                <c:pt idx="315">
                  <c:v>30.038444185293788</c:v>
                </c:pt>
                <c:pt idx="316">
                  <c:v>30.058900949208311</c:v>
                </c:pt>
                <c:pt idx="317">
                  <c:v>30.079256266831145</c:v>
                </c:pt>
                <c:pt idx="318">
                  <c:v>30.099510890912981</c:v>
                </c:pt>
                <c:pt idx="319">
                  <c:v>30.119665566775488</c:v>
                </c:pt>
                <c:pt idx="320">
                  <c:v>30.139721032402736</c:v>
                </c:pt>
                <c:pt idx="321">
                  <c:v>30.159678018531249</c:v>
                </c:pt>
                <c:pt idx="322">
                  <c:v>30.179537248738782</c:v>
                </c:pt>
                <c:pt idx="323">
                  <c:v>30.199299439531753</c:v>
                </c:pt>
                <c:pt idx="324">
                  <c:v>30.218965300431424</c:v>
                </c:pt>
                <c:pt idx="325">
                  <c:v>30.238535534058833</c:v>
                </c:pt>
                <c:pt idx="326">
                  <c:v>30.258010836218446</c:v>
                </c:pt>
                <c:pt idx="327">
                  <c:v>30.277391895980635</c:v>
                </c:pt>
                <c:pt idx="328">
                  <c:v>30.296679395762943</c:v>
                </c:pt>
                <c:pt idx="329">
                  <c:v>30.315874011410177</c:v>
                </c:pt>
                <c:pt idx="330">
                  <c:v>30.33497641227337</c:v>
                </c:pt>
                <c:pt idx="331">
                  <c:v>30.353987261287571</c:v>
                </c:pt>
                <c:pt idx="332">
                  <c:v>30.372907215048528</c:v>
                </c:pt>
                <c:pt idx="333">
                  <c:v>30.391736923888303</c:v>
                </c:pt>
                <c:pt idx="334">
                  <c:v>30.410477031949764</c:v>
                </c:pt>
                <c:pt idx="335">
                  <c:v>30.429128177260054</c:v>
                </c:pt>
                <c:pt idx="336">
                  <c:v>30.447690991803</c:v>
                </c:pt>
                <c:pt idx="337">
                  <c:v>30.466166101590485</c:v>
                </c:pt>
                <c:pt idx="338">
                  <c:v>30.484554126732835</c:v>
                </c:pt>
                <c:pt idx="339">
                  <c:v>30.50285568150818</c:v>
                </c:pt>
                <c:pt idx="340">
                  <c:v>30.521071374430893</c:v>
                </c:pt>
                <c:pt idx="341">
                  <c:v>30.539201808318975</c:v>
                </c:pt>
                <c:pt idx="342">
                  <c:v>30.557247580360624</c:v>
                </c:pt>
                <c:pt idx="343">
                  <c:v>30.575209282179763</c:v>
                </c:pt>
                <c:pt idx="344">
                  <c:v>30.593087499900705</c:v>
                </c:pt>
                <c:pt idx="345">
                  <c:v>30.610882814211894</c:v>
                </c:pt>
                <c:pt idx="346">
                  <c:v>30.628595800428798</c:v>
                </c:pt>
                <c:pt idx="347">
                  <c:v>30.646227028555909</c:v>
                </c:pt>
                <c:pt idx="348">
                  <c:v>30.663777063347869</c:v>
                </c:pt>
                <c:pt idx="349">
                  <c:v>30.681246464369792</c:v>
                </c:pt>
                <c:pt idx="350">
                  <c:v>30.698635786056702</c:v>
                </c:pt>
                <c:pt idx="351">
                  <c:v>30.715945577772231</c:v>
                </c:pt>
                <c:pt idx="352">
                  <c:v>30.733176383866454</c:v>
                </c:pt>
                <c:pt idx="353">
                  <c:v>30.750328743732933</c:v>
                </c:pt>
                <c:pt idx="354">
                  <c:v>30.767403191865036</c:v>
                </c:pt>
                <c:pt idx="355">
                  <c:v>30.784400257911436</c:v>
                </c:pt>
                <c:pt idx="356">
                  <c:v>30.801320466730875</c:v>
                </c:pt>
                <c:pt idx="357">
                  <c:v>30.818164338446206</c:v>
                </c:pt>
                <c:pt idx="358">
                  <c:v>30.834932388497673</c:v>
                </c:pt>
                <c:pt idx="359">
                  <c:v>30.851625127695492</c:v>
                </c:pt>
                <c:pt idx="360">
                  <c:v>30.868243062271734</c:v>
                </c:pt>
                <c:pt idx="361">
                  <c:v>30.884786693931485</c:v>
                </c:pt>
                <c:pt idx="362">
                  <c:v>30.901256519903342</c:v>
                </c:pt>
                <c:pt idx="363">
                  <c:v>30.917653032989239</c:v>
                </c:pt>
                <c:pt idx="364">
                  <c:v>30.933976721613575</c:v>
                </c:pt>
                <c:pt idx="365">
                  <c:v>30.950228069871738</c:v>
                </c:pt>
                <c:pt idx="366">
                  <c:v>30.966407557577948</c:v>
                </c:pt>
                <c:pt idx="367">
                  <c:v>30.982515660312476</c:v>
                </c:pt>
                <c:pt idx="368">
                  <c:v>30.998552849468254</c:v>
                </c:pt>
                <c:pt idx="369">
                  <c:v>31.014519592296846</c:v>
                </c:pt>
                <c:pt idx="370">
                  <c:v>31.030416351953829</c:v>
                </c:pt>
                <c:pt idx="371">
                  <c:v>31.0462435875436</c:v>
                </c:pt>
                <c:pt idx="372">
                  <c:v>31.062001754163546</c:v>
                </c:pt>
                <c:pt idx="373">
                  <c:v>31.077691302947667</c:v>
                </c:pt>
                <c:pt idx="374">
                  <c:v>31.093312681109641</c:v>
                </c:pt>
                <c:pt idx="375">
                  <c:v>31.108866331985325</c:v>
                </c:pt>
                <c:pt idx="376">
                  <c:v>31.124352695074652</c:v>
                </c:pt>
                <c:pt idx="377">
                  <c:v>31.139772206083087</c:v>
                </c:pt>
                <c:pt idx="378">
                  <c:v>31.155125296962428</c:v>
                </c:pt>
                <c:pt idx="379">
                  <c:v>31.1704123959512</c:v>
                </c:pt>
                <c:pt idx="380">
                  <c:v>31.185633927614433</c:v>
                </c:pt>
                <c:pt idx="381">
                  <c:v>31.200790312882976</c:v>
                </c:pt>
                <c:pt idx="382">
                  <c:v>31.215881969092308</c:v>
                </c:pt>
                <c:pt idx="383">
                  <c:v>31.230909310020838</c:v>
                </c:pt>
                <c:pt idx="384">
                  <c:v>31.245872745927709</c:v>
                </c:pt>
                <c:pt idx="385">
                  <c:v>31.260772683590154</c:v>
                </c:pt>
                <c:pt idx="386">
                  <c:v>31.275609526340357</c:v>
                </c:pt>
                <c:pt idx="387">
                  <c:v>31.290383674101808</c:v>
                </c:pt>
                <c:pt idx="388">
                  <c:v>31.305095523425294</c:v>
                </c:pt>
                <c:pt idx="389">
                  <c:v>31.319745467524349</c:v>
                </c:pt>
                <c:pt idx="390">
                  <c:v>31.334333896310277</c:v>
                </c:pt>
                <c:pt idx="391">
                  <c:v>31.348861196426761</c:v>
                </c:pt>
                <c:pt idx="392">
                  <c:v>31.363327751284029</c:v>
                </c:pt>
                <c:pt idx="393">
                  <c:v>31.377733941092551</c:v>
                </c:pt>
                <c:pt idx="394">
                  <c:v>31.392080142896397</c:v>
                </c:pt>
                <c:pt idx="395">
                  <c:v>31.406366730606081</c:v>
                </c:pt>
                <c:pt idx="396">
                  <c:v>31.420594075031076</c:v>
                </c:pt>
                <c:pt idx="397">
                  <c:v>31.434762543911912</c:v>
                </c:pt>
                <c:pt idx="398">
                  <c:v>31.448872501951804</c:v>
                </c:pt>
                <c:pt idx="399">
                  <c:v>31.462924310848006</c:v>
                </c:pt>
                <c:pt idx="400">
                  <c:v>31.476918329322682</c:v>
                </c:pt>
                <c:pt idx="401">
                  <c:v>31.490854913153438</c:v>
                </c:pt>
                <c:pt idx="402">
                  <c:v>31.504734415203473</c:v>
                </c:pt>
                <c:pt idx="403">
                  <c:v>31.518557185451382</c:v>
                </c:pt>
                <c:pt idx="404">
                  <c:v>31.53232357102053</c:v>
                </c:pt>
                <c:pt idx="405">
                  <c:v>31.546033916208138</c:v>
                </c:pt>
                <c:pt idx="406">
                  <c:v>31.559688562513998</c:v>
                </c:pt>
                <c:pt idx="407">
                  <c:v>31.573287848668791</c:v>
                </c:pt>
                <c:pt idx="408">
                  <c:v>31.586832110662129</c:v>
                </c:pt>
                <c:pt idx="409">
                  <c:v>31.600321681770218</c:v>
                </c:pt>
                <c:pt idx="410">
                  <c:v>31.613756892583172</c:v>
                </c:pt>
                <c:pt idx="411">
                  <c:v>31.62713807103205</c:v>
                </c:pt>
                <c:pt idx="412">
                  <c:v>31.64046554241553</c:v>
                </c:pt>
                <c:pt idx="413">
                  <c:v>31.653739629426255</c:v>
                </c:pt>
                <c:pt idx="414">
                  <c:v>31.666960652176886</c:v>
                </c:pt>
                <c:pt idx="415">
                  <c:v>31.680128928225837</c:v>
                </c:pt>
                <c:pt idx="416">
                  <c:v>31.693244772602704</c:v>
                </c:pt>
                <c:pt idx="417">
                  <c:v>31.706308497833383</c:v>
                </c:pt>
                <c:pt idx="418">
                  <c:v>31.719320413964887</c:v>
                </c:pt>
                <c:pt idx="419">
                  <c:v>31.732280828589882</c:v>
                </c:pt>
                <c:pt idx="420">
                  <c:v>31.745190046870931</c:v>
                </c:pt>
                <c:pt idx="421">
                  <c:v>31.758048371564421</c:v>
                </c:pt>
                <c:pt idx="422">
                  <c:v>31.77085610304427</c:v>
                </c:pt>
                <c:pt idx="423">
                  <c:v>31.783613539325277</c:v>
                </c:pt>
                <c:pt idx="424">
                  <c:v>31.796320976086257</c:v>
                </c:pt>
                <c:pt idx="425">
                  <c:v>31.808978706692894</c:v>
                </c:pt>
                <c:pt idx="426">
                  <c:v>31.821587022220303</c:v>
                </c:pt>
                <c:pt idx="427">
                  <c:v>31.834146211475328</c:v>
                </c:pt>
                <c:pt idx="428">
                  <c:v>31.84665656101863</c:v>
                </c:pt>
                <c:pt idx="429">
                  <c:v>31.859118355186453</c:v>
                </c:pt>
                <c:pt idx="430">
                  <c:v>31.871531876112172</c:v>
                </c:pt>
                <c:pt idx="431">
                  <c:v>31.883897403747604</c:v>
                </c:pt>
                <c:pt idx="432">
                  <c:v>31.896215215884002</c:v>
                </c:pt>
                <c:pt idx="433">
                  <c:v>31.90848558817293</c:v>
                </c:pt>
                <c:pt idx="434">
                  <c:v>31.920708794146773</c:v>
                </c:pt>
                <c:pt idx="435">
                  <c:v>31.932885105239066</c:v>
                </c:pt>
                <c:pt idx="436">
                  <c:v>31.94501479080462</c:v>
                </c:pt>
                <c:pt idx="437">
                  <c:v>31.957098118139349</c:v>
                </c:pt>
                <c:pt idx="438">
                  <c:v>31.969135352499908</c:v>
                </c:pt>
                <c:pt idx="439">
                  <c:v>31.981126757123128</c:v>
                </c:pt>
                <c:pt idx="440">
                  <c:v>31.993072593245188</c:v>
                </c:pt>
                <c:pt idx="441">
                  <c:v>32.004973120120567</c:v>
                </c:pt>
                <c:pt idx="442">
                  <c:v>32.016828595040842</c:v>
                </c:pt>
                <c:pt idx="443">
                  <c:v>32.028639273353207</c:v>
                </c:pt>
                <c:pt idx="444">
                  <c:v>32.040405408478776</c:v>
                </c:pt>
                <c:pt idx="445">
                  <c:v>32.052127251930777</c:v>
                </c:pt>
                <c:pt idx="446">
                  <c:v>32.063805053332416</c:v>
                </c:pt>
                <c:pt idx="447">
                  <c:v>32.075439060434618</c:v>
                </c:pt>
                <c:pt idx="448">
                  <c:v>32.087029519133544</c:v>
                </c:pt>
                <c:pt idx="449">
                  <c:v>32.098576673487933</c:v>
                </c:pt>
                <c:pt idx="450">
                  <c:v>32.110080765736186</c:v>
                </c:pt>
                <c:pt idx="451">
                  <c:v>32.121542036313365</c:v>
                </c:pt>
                <c:pt idx="452">
                  <c:v>32.132960723867903</c:v>
                </c:pt>
                <c:pt idx="453">
                  <c:v>32.144337065278179</c:v>
                </c:pt>
                <c:pt idx="454">
                  <c:v>32.15567129566891</c:v>
                </c:pt>
                <c:pt idx="455">
                  <c:v>32.16696364842732</c:v>
                </c:pt>
                <c:pt idx="456">
                  <c:v>32.178214355219204</c:v>
                </c:pt>
                <c:pt idx="457">
                  <c:v>32.18942364600472</c:v>
                </c:pt>
                <c:pt idx="458">
                  <c:v>32.200591749054091</c:v>
                </c:pt>
                <c:pt idx="459">
                  <c:v>32.211718890963084</c:v>
                </c:pt>
                <c:pt idx="460">
                  <c:v>32.222805296668376</c:v>
                </c:pt>
                <c:pt idx="461">
                  <c:v>32.233851189462619</c:v>
                </c:pt>
                <c:pt idx="462">
                  <c:v>32.244856791009546</c:v>
                </c:pt>
                <c:pt idx="463">
                  <c:v>32.255822321358721</c:v>
                </c:pt>
                <c:pt idx="464">
                  <c:v>32.266747998960206</c:v>
                </c:pt>
                <c:pt idx="465">
                  <c:v>32.277634040679125</c:v>
                </c:pt>
                <c:pt idx="466">
                  <c:v>32.288480661809956</c:v>
                </c:pt>
                <c:pt idx="467">
                  <c:v>32.29928807609074</c:v>
                </c:pt>
                <c:pt idx="468">
                  <c:v>32.310056495717141</c:v>
                </c:pt>
                <c:pt idx="469">
                  <c:v>32.3207861313563</c:v>
                </c:pt>
                <c:pt idx="470">
                  <c:v>32.331477192160605</c:v>
                </c:pt>
                <c:pt idx="471">
                  <c:v>32.342129885781262</c:v>
                </c:pt>
                <c:pt idx="472">
                  <c:v>32.352744418381732</c:v>
                </c:pt>
                <c:pt idx="473">
                  <c:v>32.363320994651069</c:v>
                </c:pt>
                <c:pt idx="474">
                  <c:v>32.373859817817028</c:v>
                </c:pt>
                <c:pt idx="475">
                  <c:v>32.384361089659116</c:v>
                </c:pt>
                <c:pt idx="476">
                  <c:v>32.394825010521458</c:v>
                </c:pt>
                <c:pt idx="477">
                  <c:v>32.405251779325539</c:v>
                </c:pt>
                <c:pt idx="478">
                  <c:v>32.415641593582798</c:v>
                </c:pt>
                <c:pt idx="479">
                  <c:v>32.425994649407123</c:v>
                </c:pt>
                <c:pt idx="480">
                  <c:v>32.436311141527192</c:v>
                </c:pt>
                <c:pt idx="481">
                  <c:v>32.446591263298636</c:v>
                </c:pt>
                <c:pt idx="482">
                  <c:v>32.456835206716171</c:v>
                </c:pt>
                <c:pt idx="483">
                  <c:v>32.467043162425526</c:v>
                </c:pt>
                <c:pt idx="484">
                  <c:v>32.477215319735272</c:v>
                </c:pt>
                <c:pt idx="485">
                  <c:v>32.487351866628543</c:v>
                </c:pt>
                <c:pt idx="486">
                  <c:v>32.497452989774573</c:v>
                </c:pt>
                <c:pt idx="487">
                  <c:v>32.507518874540203</c:v>
                </c:pt>
                <c:pt idx="488">
                  <c:v>32.517549705001187</c:v>
                </c:pt>
                <c:pt idx="489">
                  <c:v>32.527545663953433</c:v>
                </c:pt>
                <c:pt idx="490">
                  <c:v>32.537506932924096</c:v>
                </c:pt>
                <c:pt idx="491">
                  <c:v>32.54743369218258</c:v>
                </c:pt>
                <c:pt idx="492">
                  <c:v>32.55732612075137</c:v>
                </c:pt>
                <c:pt idx="493">
                  <c:v>32.56718439641687</c:v>
                </c:pt>
                <c:pt idx="494">
                  <c:v>32.577008695739984</c:v>
                </c:pt>
                <c:pt idx="495">
                  <c:v>32.586799194066678</c:v>
                </c:pt>
                <c:pt idx="496">
                  <c:v>32.596556065538422</c:v>
                </c:pt>
                <c:pt idx="497">
                  <c:v>32.606279483102533</c:v>
                </c:pt>
                <c:pt idx="498">
                  <c:v>32.615969618522335</c:v>
                </c:pt>
                <c:pt idx="499">
                  <c:v>32.625626642387324</c:v>
                </c:pt>
                <c:pt idx="500">
                  <c:v>32.635250724123168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A5B-4B6A-BC93-D6A08F759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20680"/>
        <c:axId val="311019504"/>
      </c:scatterChart>
      <c:valAx>
        <c:axId val="311020680"/>
        <c:scaling>
          <c:orientation val="minMax"/>
          <c:max val="5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err="1"/>
                  <a:t>c</a:t>
                </a:r>
                <a:r>
                  <a:rPr lang="cs-CZ" baseline="-25000" dirty="0" err="1"/>
                  <a:t>eq</a:t>
                </a:r>
                <a:r>
                  <a:rPr lang="en-US" dirty="0"/>
                  <a:t> (</a:t>
                </a:r>
                <a:r>
                  <a:rPr lang="en-US" dirty="0" smtClean="0"/>
                  <a:t>mg</a:t>
                </a:r>
                <a:r>
                  <a:rPr lang="cs-CZ" dirty="0" smtClean="0"/>
                  <a:t>/</a:t>
                </a:r>
                <a:r>
                  <a:rPr lang="en-US" dirty="0" smtClean="0"/>
                  <a:t>l</a:t>
                </a:r>
                <a:r>
                  <a:rPr lang="en-US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19504"/>
        <c:crosses val="autoZero"/>
        <c:crossBetween val="midCat"/>
      </c:valAx>
      <c:valAx>
        <c:axId val="311019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</a:t>
                </a:r>
                <a:r>
                  <a:rPr lang="en-US"/>
                  <a:t> (mg</a:t>
                </a:r>
                <a:r>
                  <a:rPr lang="cs-CZ"/>
                  <a:t>P</a:t>
                </a:r>
                <a:r>
                  <a:rPr lang="en-US"/>
                  <a:t>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20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6685119777011699"/>
          <c:y val="4.2770209079514961E-2"/>
          <c:w val="0.13314880778791541"/>
          <c:h val="0.2897309720156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9536290839481"/>
          <c:y val="4.9659852082410035E-2"/>
          <c:w val="0.78942303056473806"/>
          <c:h val="0.76217042649709965"/>
        </c:manualLayout>
      </c:layout>
      <c:scatterChart>
        <c:scatterStyle val="lineMarker"/>
        <c:varyColors val="0"/>
        <c:ser>
          <c:idx val="0"/>
          <c:order val="0"/>
          <c:tx>
            <c:v>pH 7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'nová kin'!$A$4:$A$11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180</c:v>
                </c:pt>
                <c:pt idx="6">
                  <c:v>360</c:v>
                </c:pt>
                <c:pt idx="7">
                  <c:v>1440</c:v>
                </c:pt>
              </c:numCache>
            </c:numRef>
          </c:xVal>
          <c:yVal>
            <c:numRef>
              <c:f>'nová kin'!$C$4:$C$9</c:f>
              <c:numCache>
                <c:formatCode>General</c:formatCode>
                <c:ptCount val="6"/>
                <c:pt idx="0">
                  <c:v>10.88</c:v>
                </c:pt>
                <c:pt idx="1">
                  <c:v>9.68</c:v>
                </c:pt>
                <c:pt idx="2">
                  <c:v>9.6</c:v>
                </c:pt>
                <c:pt idx="3">
                  <c:v>9.0399999999999991</c:v>
                </c:pt>
                <c:pt idx="4">
                  <c:v>7.62</c:v>
                </c:pt>
                <c:pt idx="5">
                  <c:v>3.44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53-409E-9DA3-1D4E7CC8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21464"/>
        <c:axId val="311018328"/>
      </c:scatterChart>
      <c:valAx>
        <c:axId val="311021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 (min)</a:t>
                </a:r>
              </a:p>
            </c:rich>
          </c:tx>
          <c:layout>
            <c:manualLayout>
              <c:xMode val="edge"/>
              <c:yMode val="edge"/>
              <c:x val="0.38914989529465277"/>
              <c:y val="0.86948748510131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18328"/>
        <c:crosses val="autoZero"/>
        <c:crossBetween val="midCat"/>
      </c:valAx>
      <c:valAx>
        <c:axId val="311018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c(P)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21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966870291656028"/>
          <c:y val="0.10108163008816246"/>
          <c:w val="0.14757841110569145"/>
          <c:h val="0.11698572898841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800" b="1" dirty="0" smtClean="0"/>
              <a:t>Porovnání</a:t>
            </a:r>
            <a:r>
              <a:rPr lang="cs-CZ" sz="1800" b="1" baseline="0" dirty="0" smtClean="0"/>
              <a:t> účinnosti odstranění parametru </a:t>
            </a:r>
            <a:r>
              <a:rPr lang="cs-CZ" sz="1800" b="1" baseline="0" dirty="0" err="1" smtClean="0"/>
              <a:t>Pcelk</a:t>
            </a:r>
            <a:endParaRPr lang="cs-CZ" sz="1800" b="1" dirty="0"/>
          </a:p>
        </c:rich>
      </c:tx>
      <c:layout>
        <c:manualLayout>
          <c:xMode val="edge"/>
          <c:yMode val="edge"/>
          <c:x val="0.10625258241184551"/>
          <c:y val="3.7308888755950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589813495204631E-2"/>
          <c:y val="9.6513314759898466E-2"/>
          <c:w val="0.86802592629941611"/>
          <c:h val="0.82287678505807049"/>
        </c:manualLayout>
      </c:layout>
      <c:scatterChart>
        <c:scatterStyle val="lineMarker"/>
        <c:varyColors val="0"/>
        <c:ser>
          <c:idx val="4"/>
          <c:order val="0"/>
          <c:tx>
            <c:v>SORBENT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6"/>
                </a:solidFill>
              </a:ln>
              <a:effectLst/>
            </c:spPr>
            <c:trendlineType val="power"/>
            <c:dispRSqr val="0"/>
            <c:dispEq val="0"/>
          </c:trendline>
          <c:trendline>
            <c:spPr>
              <a:ln w="15875" cap="rnd">
                <a:solidFill>
                  <a:schemeClr val="accent6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'sorbent na litr'!$C$3:$C$18</c:f>
              <c:numCache>
                <c:formatCode>General</c:formatCode>
                <c:ptCount val="16"/>
                <c:pt idx="0">
                  <c:v>0</c:v>
                </c:pt>
                <c:pt idx="1">
                  <c:v>1440</c:v>
                </c:pt>
                <c:pt idx="2">
                  <c:v>4379.6390190000002</c:v>
                </c:pt>
                <c:pt idx="3">
                  <c:v>5641.3140030000031</c:v>
                </c:pt>
                <c:pt idx="4">
                  <c:v>6839.1168030000035</c:v>
                </c:pt>
                <c:pt idx="5">
                  <c:v>8028.5959240000029</c:v>
                </c:pt>
                <c:pt idx="6">
                  <c:v>9466.3770150000018</c:v>
                </c:pt>
                <c:pt idx="7">
                  <c:v>10900.026975000002</c:v>
                </c:pt>
                <c:pt idx="8">
                  <c:v>12189.431124000004</c:v>
                </c:pt>
                <c:pt idx="9">
                  <c:v>12381.034797000006</c:v>
                </c:pt>
                <c:pt idx="10">
                  <c:v>13077.492258000006</c:v>
                </c:pt>
                <c:pt idx="11">
                  <c:v>13634.637350000008</c:v>
                </c:pt>
                <c:pt idx="12">
                  <c:v>14380.216119000012</c:v>
                </c:pt>
                <c:pt idx="13">
                  <c:v>14800</c:v>
                </c:pt>
                <c:pt idx="14">
                  <c:v>15200</c:v>
                </c:pt>
                <c:pt idx="15">
                  <c:v>16492.373304000004</c:v>
                </c:pt>
              </c:numCache>
            </c:numRef>
          </c:xVal>
          <c:yVal>
            <c:numRef>
              <c:f>'sorbent na litr'!$D$4:$D$18</c:f>
              <c:numCache>
                <c:formatCode>[$-409]General</c:formatCode>
                <c:ptCount val="15"/>
                <c:pt idx="0">
                  <c:v>93.722943722943725</c:v>
                </c:pt>
                <c:pt idx="1">
                  <c:v>97.117117117117118</c:v>
                </c:pt>
                <c:pt idx="2">
                  <c:v>97.304236200256739</c:v>
                </c:pt>
                <c:pt idx="3">
                  <c:v>99.147727272727266</c:v>
                </c:pt>
                <c:pt idx="4">
                  <c:v>99.353448275862064</c:v>
                </c:pt>
                <c:pt idx="5">
                  <c:v>98.53515625</c:v>
                </c:pt>
                <c:pt idx="6">
                  <c:v>98.674948240165634</c:v>
                </c:pt>
                <c:pt idx="7">
                  <c:v>99.121779859484775</c:v>
                </c:pt>
                <c:pt idx="8">
                  <c:v>98.920863309352512</c:v>
                </c:pt>
                <c:pt idx="9">
                  <c:v>98.264462809917362</c:v>
                </c:pt>
                <c:pt idx="10">
                  <c:v>98.459958932238195</c:v>
                </c:pt>
                <c:pt idx="11">
                  <c:v>97.277676950998185</c:v>
                </c:pt>
                <c:pt idx="12">
                  <c:v>73.118279569892479</c:v>
                </c:pt>
                <c:pt idx="13">
                  <c:v>46.879150066401067</c:v>
                </c:pt>
                <c:pt idx="14">
                  <c:v>0.24937655860348684</c:v>
                </c:pt>
              </c:numCache>
            </c:numRef>
          </c:yVal>
          <c:smooth val="0"/>
        </c:ser>
        <c:ser>
          <c:idx val="0"/>
          <c:order val="1"/>
          <c:tx>
            <c:v>SORBENT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power"/>
            <c:dispRSqr val="0"/>
            <c:dispEq val="0"/>
          </c:trendline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power"/>
            <c:dispRSqr val="0"/>
            <c:dispEq val="0"/>
          </c:trendline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'sorbent na litr'!$N$3:$N$85</c:f>
              <c:numCache>
                <c:formatCode>General</c:formatCode>
                <c:ptCount val="83"/>
                <c:pt idx="0">
                  <c:v>0</c:v>
                </c:pt>
                <c:pt idx="1">
                  <c:v>1125.5999999999999</c:v>
                </c:pt>
                <c:pt idx="2">
                  <c:v>2251.1999999999998</c:v>
                </c:pt>
                <c:pt idx="3">
                  <c:v>3376.7999999999997</c:v>
                </c:pt>
                <c:pt idx="4">
                  <c:v>4502.3999999999996</c:v>
                </c:pt>
                <c:pt idx="5">
                  <c:v>5628</c:v>
                </c:pt>
                <c:pt idx="6">
                  <c:v>6753.6</c:v>
                </c:pt>
                <c:pt idx="7">
                  <c:v>7879.2000000000007</c:v>
                </c:pt>
                <c:pt idx="8">
                  <c:v>9004.8000000000011</c:v>
                </c:pt>
                <c:pt idx="9">
                  <c:v>10130.400000000001</c:v>
                </c:pt>
                <c:pt idx="10">
                  <c:v>11256.000000000002</c:v>
                </c:pt>
                <c:pt idx="11">
                  <c:v>12381.600000000002</c:v>
                </c:pt>
                <c:pt idx="12">
                  <c:v>13507.200000000003</c:v>
                </c:pt>
                <c:pt idx="13">
                  <c:v>13768.200000000003</c:v>
                </c:pt>
                <c:pt idx="14">
                  <c:v>14668.200000000003</c:v>
                </c:pt>
                <c:pt idx="15">
                  <c:v>15568.200000000003</c:v>
                </c:pt>
                <c:pt idx="16">
                  <c:v>16468.200000000004</c:v>
                </c:pt>
                <c:pt idx="17">
                  <c:v>17368.200000000004</c:v>
                </c:pt>
                <c:pt idx="18">
                  <c:v>18268.200000000004</c:v>
                </c:pt>
                <c:pt idx="19">
                  <c:v>19168.200000000004</c:v>
                </c:pt>
                <c:pt idx="20">
                  <c:v>20068.200000000004</c:v>
                </c:pt>
                <c:pt idx="21">
                  <c:v>20968.200000000004</c:v>
                </c:pt>
                <c:pt idx="22">
                  <c:v>21865.800000000003</c:v>
                </c:pt>
                <c:pt idx="23">
                  <c:v>22763.4</c:v>
                </c:pt>
                <c:pt idx="24">
                  <c:v>23062.600000000002</c:v>
                </c:pt>
                <c:pt idx="25">
                  <c:v>23960.2</c:v>
                </c:pt>
                <c:pt idx="26">
                  <c:v>24857.8</c:v>
                </c:pt>
                <c:pt idx="27">
                  <c:v>25755.399999999998</c:v>
                </c:pt>
                <c:pt idx="28">
                  <c:v>25792.799999999999</c:v>
                </c:pt>
                <c:pt idx="29">
                  <c:v>26690.399999999998</c:v>
                </c:pt>
                <c:pt idx="30">
                  <c:v>27587.999999999996</c:v>
                </c:pt>
                <c:pt idx="31">
                  <c:v>28485.599999999995</c:v>
                </c:pt>
                <c:pt idx="32">
                  <c:v>29383.199999999993</c:v>
                </c:pt>
                <c:pt idx="33">
                  <c:v>30280.799999999992</c:v>
                </c:pt>
                <c:pt idx="34">
                  <c:v>31178.399999999991</c:v>
                </c:pt>
                <c:pt idx="35">
                  <c:v>32075.999999999989</c:v>
                </c:pt>
                <c:pt idx="36">
                  <c:v>32973.599999999991</c:v>
                </c:pt>
                <c:pt idx="37">
                  <c:v>33777.599999999991</c:v>
                </c:pt>
                <c:pt idx="38">
                  <c:v>34581.599999999991</c:v>
                </c:pt>
                <c:pt idx="39">
                  <c:v>35385.599999999991</c:v>
                </c:pt>
                <c:pt idx="40">
                  <c:v>36189.599999999991</c:v>
                </c:pt>
                <c:pt idx="41">
                  <c:v>36859.599999999991</c:v>
                </c:pt>
                <c:pt idx="42">
                  <c:v>37860.399999999994</c:v>
                </c:pt>
                <c:pt idx="43">
                  <c:v>38861.199999999997</c:v>
                </c:pt>
                <c:pt idx="44">
                  <c:v>39862</c:v>
                </c:pt>
                <c:pt idx="45">
                  <c:v>39862</c:v>
                </c:pt>
                <c:pt idx="46">
                  <c:v>39862</c:v>
                </c:pt>
                <c:pt idx="47">
                  <c:v>40862.800000000003</c:v>
                </c:pt>
                <c:pt idx="48">
                  <c:v>41696.800000000003</c:v>
                </c:pt>
                <c:pt idx="49">
                  <c:v>42113.8</c:v>
                </c:pt>
                <c:pt idx="50">
                  <c:v>42739.3</c:v>
                </c:pt>
                <c:pt idx="51">
                  <c:v>43740.100000000006</c:v>
                </c:pt>
                <c:pt idx="52">
                  <c:v>44740.900000000009</c:v>
                </c:pt>
                <c:pt idx="53">
                  <c:v>45741.700000000012</c:v>
                </c:pt>
                <c:pt idx="54">
                  <c:v>46742.500000000015</c:v>
                </c:pt>
                <c:pt idx="55">
                  <c:v>47743.300000000017</c:v>
                </c:pt>
                <c:pt idx="56">
                  <c:v>47918.500000000015</c:v>
                </c:pt>
                <c:pt idx="57">
                  <c:v>48093.700000000012</c:v>
                </c:pt>
                <c:pt idx="58">
                  <c:v>49144.900000000009</c:v>
                </c:pt>
                <c:pt idx="59">
                  <c:v>50196.100000000006</c:v>
                </c:pt>
                <c:pt idx="60">
                  <c:v>51247.3</c:v>
                </c:pt>
                <c:pt idx="61">
                  <c:v>52298.5</c:v>
                </c:pt>
                <c:pt idx="62">
                  <c:v>53349.7</c:v>
                </c:pt>
                <c:pt idx="63">
                  <c:v>54400.899999999994</c:v>
                </c:pt>
                <c:pt idx="64">
                  <c:v>55452.099999999991</c:v>
                </c:pt>
                <c:pt idx="65">
                  <c:v>56503.299999999988</c:v>
                </c:pt>
                <c:pt idx="66">
                  <c:v>57554.499999999985</c:v>
                </c:pt>
                <c:pt idx="67">
                  <c:v>58605.699999999983</c:v>
                </c:pt>
                <c:pt idx="68">
                  <c:v>59656.89999999998</c:v>
                </c:pt>
                <c:pt idx="69">
                  <c:v>60708.099999999977</c:v>
                </c:pt>
                <c:pt idx="70">
                  <c:v>60708.099999999977</c:v>
                </c:pt>
                <c:pt idx="71">
                  <c:v>60795.699999999975</c:v>
                </c:pt>
                <c:pt idx="72">
                  <c:v>61846.899999999972</c:v>
                </c:pt>
                <c:pt idx="73">
                  <c:v>62898.099999999969</c:v>
                </c:pt>
                <c:pt idx="74">
                  <c:v>63949.299999999967</c:v>
                </c:pt>
                <c:pt idx="75">
                  <c:v>65000.499999999964</c:v>
                </c:pt>
                <c:pt idx="76">
                  <c:v>66051.699999999968</c:v>
                </c:pt>
                <c:pt idx="77">
                  <c:v>67102.899999999965</c:v>
                </c:pt>
                <c:pt idx="78">
                  <c:v>68154.099999999962</c:v>
                </c:pt>
                <c:pt idx="79">
                  <c:v>69205.299999999959</c:v>
                </c:pt>
                <c:pt idx="80">
                  <c:v>70256.499999999956</c:v>
                </c:pt>
                <c:pt idx="81">
                  <c:v>70256.499999999956</c:v>
                </c:pt>
                <c:pt idx="82">
                  <c:v>70256.499999999956</c:v>
                </c:pt>
              </c:numCache>
            </c:numRef>
          </c:xVal>
          <c:yVal>
            <c:numRef>
              <c:f>'sorbent na litr'!$P$4:$P$85</c:f>
              <c:numCache>
                <c:formatCode>[$-409]General</c:formatCode>
                <c:ptCount val="82"/>
                <c:pt idx="0">
                  <c:v>98.07692307692308</c:v>
                </c:pt>
                <c:pt idx="1">
                  <c:v>98.101265822784811</c:v>
                </c:pt>
                <c:pt idx="2">
                  <c:v>97.794117647058826</c:v>
                </c:pt>
                <c:pt idx="3">
                  <c:v>97</c:v>
                </c:pt>
                <c:pt idx="4">
                  <c:v>97</c:v>
                </c:pt>
                <c:pt idx="6">
                  <c:v>96.590909090909093</c:v>
                </c:pt>
                <c:pt idx="7">
                  <c:v>96.938775510204081</c:v>
                </c:pt>
                <c:pt idx="8">
                  <c:v>97</c:v>
                </c:pt>
                <c:pt idx="9">
                  <c:v>97</c:v>
                </c:pt>
                <c:pt idx="10">
                  <c:v>97</c:v>
                </c:pt>
                <c:pt idx="11">
                  <c:v>97</c:v>
                </c:pt>
                <c:pt idx="12">
                  <c:v>97.005988023952099</c:v>
                </c:pt>
                <c:pt idx="13">
                  <c:v>97.017892644135188</c:v>
                </c:pt>
                <c:pt idx="14">
                  <c:v>97</c:v>
                </c:pt>
                <c:pt idx="15">
                  <c:v>97.277676950998185</c:v>
                </c:pt>
                <c:pt idx="16">
                  <c:v>97.592295345104333</c:v>
                </c:pt>
                <c:pt idx="17">
                  <c:v>97.692307692307693</c:v>
                </c:pt>
                <c:pt idx="18">
                  <c:v>97.692307692307693</c:v>
                </c:pt>
                <c:pt idx="19">
                  <c:v>97.857142857142861</c:v>
                </c:pt>
                <c:pt idx="20">
                  <c:v>98.010610079575599</c:v>
                </c:pt>
                <c:pt idx="21">
                  <c:v>98.222748815165872</c:v>
                </c:pt>
                <c:pt idx="22">
                  <c:v>97.843137254901961</c:v>
                </c:pt>
                <c:pt idx="23">
                  <c:v>98.273878020713468</c:v>
                </c:pt>
                <c:pt idx="24">
                  <c:v>97.857142857142861</c:v>
                </c:pt>
                <c:pt idx="25">
                  <c:v>97.857142857142861</c:v>
                </c:pt>
                <c:pt idx="26">
                  <c:v>97.800586510263926</c:v>
                </c:pt>
                <c:pt idx="27">
                  <c:v>97.667185069984441</c:v>
                </c:pt>
                <c:pt idx="29">
                  <c:v>98.177399756986631</c:v>
                </c:pt>
                <c:pt idx="30">
                  <c:v>98.148148148148152</c:v>
                </c:pt>
                <c:pt idx="31">
                  <c:v>97.692307692307693</c:v>
                </c:pt>
                <c:pt idx="32">
                  <c:v>97</c:v>
                </c:pt>
                <c:pt idx="33">
                  <c:v>95.151515151515156</c:v>
                </c:pt>
                <c:pt idx="34">
                  <c:v>97.774480712166167</c:v>
                </c:pt>
                <c:pt idx="35">
                  <c:v>97.277676950998185</c:v>
                </c:pt>
                <c:pt idx="36">
                  <c:v>97.53289473684211</c:v>
                </c:pt>
                <c:pt idx="37">
                  <c:v>97.983870967741936</c:v>
                </c:pt>
                <c:pt idx="38">
                  <c:v>98</c:v>
                </c:pt>
                <c:pt idx="39">
                  <c:v>98</c:v>
                </c:pt>
                <c:pt idx="40">
                  <c:v>97.236842105263165</c:v>
                </c:pt>
                <c:pt idx="41">
                  <c:v>98.245614035087726</c:v>
                </c:pt>
                <c:pt idx="42">
                  <c:v>98.333333333333329</c:v>
                </c:pt>
                <c:pt idx="43">
                  <c:v>97.709923664122144</c:v>
                </c:pt>
                <c:pt idx="44">
                  <c:v>89.372822299651574</c:v>
                </c:pt>
                <c:pt idx="45">
                  <c:v>96.36363636363636</c:v>
                </c:pt>
                <c:pt idx="46">
                  <c:v>96.36363636363636</c:v>
                </c:pt>
                <c:pt idx="47">
                  <c:v>94.910714285714292</c:v>
                </c:pt>
                <c:pt idx="49">
                  <c:v>94.285714285714292</c:v>
                </c:pt>
                <c:pt idx="50">
                  <c:v>95.378151260504197</c:v>
                </c:pt>
                <c:pt idx="51">
                  <c:v>94.956949569495691</c:v>
                </c:pt>
                <c:pt idx="52">
                  <c:v>91.25</c:v>
                </c:pt>
                <c:pt idx="53">
                  <c:v>90</c:v>
                </c:pt>
                <c:pt idx="54">
                  <c:v>87.692307692307693</c:v>
                </c:pt>
                <c:pt idx="55">
                  <c:v>87.777777777777771</c:v>
                </c:pt>
                <c:pt idx="56">
                  <c:v>88.358208955223887</c:v>
                </c:pt>
                <c:pt idx="57">
                  <c:v>89</c:v>
                </c:pt>
                <c:pt idx="58">
                  <c:v>89.349112426035504</c:v>
                </c:pt>
                <c:pt idx="59">
                  <c:v>86.25</c:v>
                </c:pt>
                <c:pt idx="60">
                  <c:v>82.857142857142861</c:v>
                </c:pt>
                <c:pt idx="61">
                  <c:v>78.209459459459453</c:v>
                </c:pt>
                <c:pt idx="62">
                  <c:v>72</c:v>
                </c:pt>
                <c:pt idx="63">
                  <c:v>67.827868852459019</c:v>
                </c:pt>
                <c:pt idx="64">
                  <c:v>71.454545454545453</c:v>
                </c:pt>
                <c:pt idx="65">
                  <c:v>75.079365079365076</c:v>
                </c:pt>
                <c:pt idx="66">
                  <c:v>74.193548387096769</c:v>
                </c:pt>
                <c:pt idx="67">
                  <c:v>72.58064516129032</c:v>
                </c:pt>
                <c:pt idx="68">
                  <c:v>71.955128205128204</c:v>
                </c:pt>
                <c:pt idx="72">
                  <c:v>78.652849740932638</c:v>
                </c:pt>
                <c:pt idx="73">
                  <c:v>68.75</c:v>
                </c:pt>
                <c:pt idx="74">
                  <c:v>50</c:v>
                </c:pt>
                <c:pt idx="75">
                  <c:v>35.403726708074529</c:v>
                </c:pt>
                <c:pt idx="76">
                  <c:v>33.333333333333343</c:v>
                </c:pt>
                <c:pt idx="77">
                  <c:v>20.076481835564067</c:v>
                </c:pt>
                <c:pt idx="78">
                  <c:v>20</c:v>
                </c:pt>
                <c:pt idx="81">
                  <c:v>25</c:v>
                </c:pt>
              </c:numCache>
            </c:numRef>
          </c:yVal>
          <c:smooth val="0"/>
        </c:ser>
        <c:ser>
          <c:idx val="1"/>
          <c:order val="2"/>
          <c:tx>
            <c:v>SORBENT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2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15875" cap="rnd">
                <a:solidFill>
                  <a:schemeClr val="accent2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'sorbent na litr'!$T$3:$T$22</c:f>
              <c:numCache>
                <c:formatCode>General</c:formatCode>
                <c:ptCount val="20"/>
                <c:pt idx="0">
                  <c:v>480</c:v>
                </c:pt>
                <c:pt idx="1">
                  <c:v>960</c:v>
                </c:pt>
                <c:pt idx="2">
                  <c:v>1440</c:v>
                </c:pt>
                <c:pt idx="3">
                  <c:v>0</c:v>
                </c:pt>
                <c:pt idx="4">
                  <c:v>1920</c:v>
                </c:pt>
                <c:pt idx="5">
                  <c:v>2400</c:v>
                </c:pt>
                <c:pt idx="6">
                  <c:v>2880</c:v>
                </c:pt>
                <c:pt idx="7">
                  <c:v>3360</c:v>
                </c:pt>
                <c:pt idx="8">
                  <c:v>3840</c:v>
                </c:pt>
                <c:pt idx="9">
                  <c:v>4320</c:v>
                </c:pt>
                <c:pt idx="10">
                  <c:v>4800</c:v>
                </c:pt>
                <c:pt idx="11">
                  <c:v>5280</c:v>
                </c:pt>
                <c:pt idx="12">
                  <c:v>5760</c:v>
                </c:pt>
                <c:pt idx="13">
                  <c:v>6240</c:v>
                </c:pt>
                <c:pt idx="14">
                  <c:v>6720</c:v>
                </c:pt>
                <c:pt idx="15">
                  <c:v>7200</c:v>
                </c:pt>
                <c:pt idx="16">
                  <c:v>7680</c:v>
                </c:pt>
                <c:pt idx="17">
                  <c:v>8160</c:v>
                </c:pt>
                <c:pt idx="18">
                  <c:v>9500</c:v>
                </c:pt>
                <c:pt idx="19">
                  <c:v>10000</c:v>
                </c:pt>
              </c:numCache>
            </c:numRef>
          </c:xVal>
          <c:yVal>
            <c:numRef>
              <c:f>'sorbent na litr'!$U$3:$U$20</c:f>
              <c:numCache>
                <c:formatCode>[$-409]General</c:formatCode>
                <c:ptCount val="18"/>
                <c:pt idx="0">
                  <c:v>98</c:v>
                </c:pt>
                <c:pt idx="1">
                  <c:v>95.223880597014926</c:v>
                </c:pt>
                <c:pt idx="2">
                  <c:v>75.280898876404493</c:v>
                </c:pt>
                <c:pt idx="4">
                  <c:v>80</c:v>
                </c:pt>
                <c:pt idx="5">
                  <c:v>80</c:v>
                </c:pt>
                <c:pt idx="6">
                  <c:v>61.68224299065421</c:v>
                </c:pt>
                <c:pt idx="7">
                  <c:v>71.251931993817621</c:v>
                </c:pt>
                <c:pt idx="8">
                  <c:v>66.055045871559628</c:v>
                </c:pt>
                <c:pt idx="9">
                  <c:v>62.71551724137931</c:v>
                </c:pt>
                <c:pt idx="10">
                  <c:v>48</c:v>
                </c:pt>
                <c:pt idx="13">
                  <c:v>43.967828418230567</c:v>
                </c:pt>
                <c:pt idx="14">
                  <c:v>30.209790209790214</c:v>
                </c:pt>
                <c:pt idx="15">
                  <c:v>23.151125401929249</c:v>
                </c:pt>
                <c:pt idx="16">
                  <c:v>29.141104294478524</c:v>
                </c:pt>
                <c:pt idx="17">
                  <c:v>0</c:v>
                </c:pt>
              </c:numCache>
            </c:numRef>
          </c:yVal>
          <c:smooth val="0"/>
        </c:ser>
        <c:ser>
          <c:idx val="2"/>
          <c:order val="3"/>
          <c:tx>
            <c:v>SORBENT 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alpha val="60000"/>
                  </a:schemeClr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3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'sorbent na litr'!$Y$3:$Y$37</c:f>
              <c:numCache>
                <c:formatCode>0</c:formatCode>
                <c:ptCount val="35"/>
                <c:pt idx="0">
                  <c:v>2028</c:v>
                </c:pt>
                <c:pt idx="1">
                  <c:v>2508</c:v>
                </c:pt>
                <c:pt idx="2">
                  <c:v>4255.2</c:v>
                </c:pt>
                <c:pt idx="3">
                  <c:v>5025.6000000000004</c:v>
                </c:pt>
                <c:pt idx="4">
                  <c:v>5212.8</c:v>
                </c:pt>
                <c:pt idx="5">
                  <c:v>5572.8</c:v>
                </c:pt>
                <c:pt idx="6">
                  <c:v>6084</c:v>
                </c:pt>
                <c:pt idx="7">
                  <c:v>7464.4000000000005</c:v>
                </c:pt>
                <c:pt idx="8">
                  <c:v>7764.4000000000005</c:v>
                </c:pt>
                <c:pt idx="9">
                  <c:v>7948.4000000000005</c:v>
                </c:pt>
                <c:pt idx="10">
                  <c:v>8188.4000000000005</c:v>
                </c:pt>
                <c:pt idx="11">
                  <c:v>15449.400000000001</c:v>
                </c:pt>
                <c:pt idx="12">
                  <c:v>15953.400000000001</c:v>
                </c:pt>
                <c:pt idx="13">
                  <c:v>16397.400000000001</c:v>
                </c:pt>
                <c:pt idx="14">
                  <c:v>17117.400000000001</c:v>
                </c:pt>
                <c:pt idx="15">
                  <c:v>17837.400000000001</c:v>
                </c:pt>
                <c:pt idx="16">
                  <c:v>18557.400000000001</c:v>
                </c:pt>
                <c:pt idx="17" formatCode="General">
                  <c:v>19877.400000000001</c:v>
                </c:pt>
                <c:pt idx="18" formatCode="General">
                  <c:v>20585.400000000001</c:v>
                </c:pt>
                <c:pt idx="19" formatCode="General">
                  <c:v>22361.4</c:v>
                </c:pt>
                <c:pt idx="20" formatCode="General">
                  <c:v>23009.4</c:v>
                </c:pt>
                <c:pt idx="21" formatCode="General">
                  <c:v>24089.4</c:v>
                </c:pt>
                <c:pt idx="22" formatCode="General">
                  <c:v>24809.4</c:v>
                </c:pt>
                <c:pt idx="23" formatCode="General">
                  <c:v>24809.4</c:v>
                </c:pt>
                <c:pt idx="24" formatCode="General">
                  <c:v>26969.4</c:v>
                </c:pt>
                <c:pt idx="25" formatCode="General">
                  <c:v>27689.4</c:v>
                </c:pt>
                <c:pt idx="26" formatCode="General">
                  <c:v>28769.4</c:v>
                </c:pt>
                <c:pt idx="27" formatCode="General">
                  <c:v>29489.4</c:v>
                </c:pt>
                <c:pt idx="28" formatCode="General">
                  <c:v>31289.4</c:v>
                </c:pt>
                <c:pt idx="29" formatCode="General">
                  <c:v>32009.4</c:v>
                </c:pt>
                <c:pt idx="30" formatCode="General">
                  <c:v>32369.4</c:v>
                </c:pt>
                <c:pt idx="31" formatCode="General">
                  <c:v>34169.4</c:v>
                </c:pt>
                <c:pt idx="32" formatCode="General">
                  <c:v>35249.4</c:v>
                </c:pt>
                <c:pt idx="33" formatCode="General">
                  <c:v>38129.4</c:v>
                </c:pt>
                <c:pt idx="34" formatCode="General">
                  <c:v>39569.4</c:v>
                </c:pt>
              </c:numCache>
            </c:numRef>
          </c:xVal>
          <c:yVal>
            <c:numRef>
              <c:f>'sorbent na litr'!$Z$3:$Z$37</c:f>
              <c:numCache>
                <c:formatCode>[$-409]General</c:formatCode>
                <c:ptCount val="35"/>
                <c:pt idx="0">
                  <c:v>49.742710120068608</c:v>
                </c:pt>
                <c:pt idx="1">
                  <c:v>54.642857142857139</c:v>
                </c:pt>
                <c:pt idx="2">
                  <c:v>45.252525252525253</c:v>
                </c:pt>
                <c:pt idx="3">
                  <c:v>52.516778523489933</c:v>
                </c:pt>
                <c:pt idx="4">
                  <c:v>61.000000000000007</c:v>
                </c:pt>
                <c:pt idx="5">
                  <c:v>69.59349593495935</c:v>
                </c:pt>
                <c:pt idx="6">
                  <c:v>55.614035087719301</c:v>
                </c:pt>
                <c:pt idx="7">
                  <c:v>65.416666666666657</c:v>
                </c:pt>
                <c:pt idx="8">
                  <c:v>80.034722222222229</c:v>
                </c:pt>
                <c:pt idx="9">
                  <c:v>76.64473684210526</c:v>
                </c:pt>
                <c:pt idx="10">
                  <c:v>59.188034188034187</c:v>
                </c:pt>
                <c:pt idx="12">
                  <c:v>38.786764705882362</c:v>
                </c:pt>
                <c:pt idx="13">
                  <c:v>40.18518518518519</c:v>
                </c:pt>
                <c:pt idx="14">
                  <c:v>45.689655172413794</c:v>
                </c:pt>
                <c:pt idx="15">
                  <c:v>54.088050314465413</c:v>
                </c:pt>
                <c:pt idx="16">
                  <c:v>48.125000000000007</c:v>
                </c:pt>
                <c:pt idx="17">
                  <c:v>65.138888888888886</c:v>
                </c:pt>
                <c:pt idx="18">
                  <c:v>34.782608695652158</c:v>
                </c:pt>
                <c:pt idx="19">
                  <c:v>49.779735682819378</c:v>
                </c:pt>
                <c:pt idx="20">
                  <c:v>48.121387283236992</c:v>
                </c:pt>
                <c:pt idx="21">
                  <c:v>39.384615384615387</c:v>
                </c:pt>
                <c:pt idx="22">
                  <c:v>48.376623376623371</c:v>
                </c:pt>
                <c:pt idx="23">
                  <c:v>17.142857142857153</c:v>
                </c:pt>
                <c:pt idx="24">
                  <c:v>15.894039735099341</c:v>
                </c:pt>
                <c:pt idx="26">
                  <c:v>29.60526315789474</c:v>
                </c:pt>
                <c:pt idx="27">
                  <c:v>48.728813559322035</c:v>
                </c:pt>
                <c:pt idx="28">
                  <c:v>19.102990033222582</c:v>
                </c:pt>
                <c:pt idx="29">
                  <c:v>42.170329670329679</c:v>
                </c:pt>
                <c:pt idx="30">
                  <c:v>19.656488549618317</c:v>
                </c:pt>
                <c:pt idx="31">
                  <c:v>18.274111675126903</c:v>
                </c:pt>
                <c:pt idx="34">
                  <c:v>5.4216867469879446</c:v>
                </c:pt>
              </c:numCache>
            </c:numRef>
          </c:yVal>
          <c:smooth val="0"/>
        </c:ser>
        <c:ser>
          <c:idx val="3"/>
          <c:order val="4"/>
          <c:tx>
            <c:v>SORBENT 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60000"/>
                  </a:schemeClr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4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'sorbent na litr'!$AD$3:$AD$40</c:f>
              <c:numCache>
                <c:formatCode>General</c:formatCode>
                <c:ptCount val="38"/>
                <c:pt idx="0">
                  <c:v>480</c:v>
                </c:pt>
                <c:pt idx="1">
                  <c:v>2040</c:v>
                </c:pt>
                <c:pt idx="2">
                  <c:v>2760</c:v>
                </c:pt>
                <c:pt idx="3">
                  <c:v>4560</c:v>
                </c:pt>
                <c:pt idx="4">
                  <c:v>5280</c:v>
                </c:pt>
                <c:pt idx="5">
                  <c:v>6000</c:v>
                </c:pt>
                <c:pt idx="6">
                  <c:v>7080</c:v>
                </c:pt>
                <c:pt idx="7">
                  <c:v>7872</c:v>
                </c:pt>
                <c:pt idx="8">
                  <c:v>8880</c:v>
                </c:pt>
                <c:pt idx="9">
                  <c:v>12816</c:v>
                </c:pt>
                <c:pt idx="10">
                  <c:v>14376</c:v>
                </c:pt>
                <c:pt idx="11">
                  <c:v>15000</c:v>
                </c:pt>
                <c:pt idx="12">
                  <c:v>15936</c:v>
                </c:pt>
                <c:pt idx="13">
                  <c:v>16560</c:v>
                </c:pt>
                <c:pt idx="14">
                  <c:v>17496</c:v>
                </c:pt>
                <c:pt idx="15">
                  <c:v>19056</c:v>
                </c:pt>
                <c:pt idx="16">
                  <c:v>19680</c:v>
                </c:pt>
                <c:pt idx="17">
                  <c:v>20616</c:v>
                </c:pt>
                <c:pt idx="18">
                  <c:v>21240</c:v>
                </c:pt>
                <c:pt idx="19">
                  <c:v>22800</c:v>
                </c:pt>
                <c:pt idx="20">
                  <c:v>23424</c:v>
                </c:pt>
                <c:pt idx="21">
                  <c:v>24984</c:v>
                </c:pt>
                <c:pt idx="22">
                  <c:v>25920</c:v>
                </c:pt>
                <c:pt idx="23">
                  <c:v>26856</c:v>
                </c:pt>
                <c:pt idx="24">
                  <c:v>27480</c:v>
                </c:pt>
                <c:pt idx="25">
                  <c:v>28728</c:v>
                </c:pt>
                <c:pt idx="26">
                  <c:v>29352</c:v>
                </c:pt>
                <c:pt idx="27">
                  <c:v>29976</c:v>
                </c:pt>
                <c:pt idx="28">
                  <c:v>30600</c:v>
                </c:pt>
                <c:pt idx="29">
                  <c:v>31224</c:v>
                </c:pt>
                <c:pt idx="30">
                  <c:v>33096</c:v>
                </c:pt>
                <c:pt idx="31">
                  <c:v>34104</c:v>
                </c:pt>
                <c:pt idx="32">
                  <c:v>35328</c:v>
                </c:pt>
                <c:pt idx="33">
                  <c:v>37296</c:v>
                </c:pt>
                <c:pt idx="34">
                  <c:v>39648</c:v>
                </c:pt>
                <c:pt idx="35">
                  <c:v>47208</c:v>
                </c:pt>
                <c:pt idx="36">
                  <c:v>50904</c:v>
                </c:pt>
              </c:numCache>
            </c:numRef>
          </c:xVal>
          <c:yVal>
            <c:numRef>
              <c:f>'sorbent na litr'!$AE$3:$AE$40</c:f>
              <c:numCache>
                <c:formatCode>[$-409]General</c:formatCode>
                <c:ptCount val="38"/>
                <c:pt idx="0">
                  <c:v>77.914110429447845</c:v>
                </c:pt>
                <c:pt idx="1">
                  <c:v>83.447332421340633</c:v>
                </c:pt>
                <c:pt idx="2">
                  <c:v>63.949275362318836</c:v>
                </c:pt>
                <c:pt idx="3">
                  <c:v>75.144508670520224</c:v>
                </c:pt>
                <c:pt idx="4">
                  <c:v>75.036075036075033</c:v>
                </c:pt>
                <c:pt idx="5">
                  <c:v>76.169590643274859</c:v>
                </c:pt>
                <c:pt idx="6">
                  <c:v>71.568627450980387</c:v>
                </c:pt>
                <c:pt idx="7">
                  <c:v>61.655773420479306</c:v>
                </c:pt>
                <c:pt idx="8">
                  <c:v>56.836902800658976</c:v>
                </c:pt>
                <c:pt idx="9">
                  <c:v>51.219512195121951</c:v>
                </c:pt>
                <c:pt idx="10">
                  <c:v>71.308016877637129</c:v>
                </c:pt>
                <c:pt idx="11">
                  <c:v>72.027972027972027</c:v>
                </c:pt>
                <c:pt idx="12">
                  <c:v>56.168831168831169</c:v>
                </c:pt>
                <c:pt idx="13">
                  <c:v>70.491803278688522</c:v>
                </c:pt>
                <c:pt idx="14">
                  <c:v>72.402597402597394</c:v>
                </c:pt>
                <c:pt idx="15">
                  <c:v>72.690763052208837</c:v>
                </c:pt>
                <c:pt idx="16">
                  <c:v>79.545454545454547</c:v>
                </c:pt>
                <c:pt idx="17">
                  <c:v>70.34482758620689</c:v>
                </c:pt>
                <c:pt idx="18">
                  <c:v>75.18656716417911</c:v>
                </c:pt>
                <c:pt idx="19">
                  <c:v>69.360902255639104</c:v>
                </c:pt>
                <c:pt idx="20">
                  <c:v>60.496183206106871</c:v>
                </c:pt>
                <c:pt idx="21">
                  <c:v>67.005076142131983</c:v>
                </c:pt>
                <c:pt idx="22">
                  <c:v>61.786600496277913</c:v>
                </c:pt>
                <c:pt idx="23">
                  <c:v>67.877629063097515</c:v>
                </c:pt>
                <c:pt idx="24">
                  <c:v>74.300932090545942</c:v>
                </c:pt>
                <c:pt idx="25">
                  <c:v>57.240437158469945</c:v>
                </c:pt>
                <c:pt idx="26">
                  <c:v>50.903614457831324</c:v>
                </c:pt>
                <c:pt idx="27">
                  <c:v>50.903614457831324</c:v>
                </c:pt>
                <c:pt idx="28">
                  <c:v>50.903614457831324</c:v>
                </c:pt>
                <c:pt idx="29">
                  <c:v>50.903614457831324</c:v>
                </c:pt>
                <c:pt idx="30">
                  <c:v>50</c:v>
                </c:pt>
                <c:pt idx="31">
                  <c:v>46.467391304347828</c:v>
                </c:pt>
                <c:pt idx="32">
                  <c:v>45.564516129032263</c:v>
                </c:pt>
                <c:pt idx="33">
                  <c:v>33.983286908077986</c:v>
                </c:pt>
                <c:pt idx="34">
                  <c:v>33.677419354838705</c:v>
                </c:pt>
                <c:pt idx="35">
                  <c:v>29.184549356223172</c:v>
                </c:pt>
                <c:pt idx="36">
                  <c:v>20.184899845916803</c:v>
                </c:pt>
              </c:numCache>
            </c:numRef>
          </c:yVal>
          <c:smooth val="0"/>
        </c:ser>
        <c:ser>
          <c:idx val="5"/>
          <c:order val="5"/>
          <c:tx>
            <c:v>SORBENT 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rgbClr val="16AA7C">
                    <a:alpha val="60000"/>
                  </a:srgbClr>
                </a:solidFill>
              </a:ln>
              <a:effectLst/>
            </c:spPr>
          </c:marker>
          <c:trendline>
            <c:spPr>
              <a:ln w="28575" cap="rnd">
                <a:solidFill>
                  <a:srgbClr val="16AA7C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15875" cap="rnd">
                <a:solidFill>
                  <a:srgbClr val="16AA7C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'sorbent na litr'!$H$4:$H$72</c:f>
              <c:numCache>
                <c:formatCode>General</c:formatCode>
                <c:ptCount val="69"/>
                <c:pt idx="0">
                  <c:v>360</c:v>
                </c:pt>
                <c:pt idx="1">
                  <c:v>720</c:v>
                </c:pt>
                <c:pt idx="2">
                  <c:v>1080</c:v>
                </c:pt>
                <c:pt idx="3">
                  <c:v>1440</c:v>
                </c:pt>
                <c:pt idx="4">
                  <c:v>1800</c:v>
                </c:pt>
                <c:pt idx="5">
                  <c:v>2160</c:v>
                </c:pt>
                <c:pt idx="6">
                  <c:v>2520</c:v>
                </c:pt>
                <c:pt idx="7">
                  <c:v>2880</c:v>
                </c:pt>
                <c:pt idx="8">
                  <c:v>3240</c:v>
                </c:pt>
                <c:pt idx="9">
                  <c:v>3600</c:v>
                </c:pt>
                <c:pt idx="10">
                  <c:v>3960</c:v>
                </c:pt>
                <c:pt idx="11">
                  <c:v>4320</c:v>
                </c:pt>
                <c:pt idx="12">
                  <c:v>0</c:v>
                </c:pt>
                <c:pt idx="13">
                  <c:v>4680</c:v>
                </c:pt>
                <c:pt idx="14">
                  <c:v>5010</c:v>
                </c:pt>
                <c:pt idx="15">
                  <c:v>5370</c:v>
                </c:pt>
                <c:pt idx="16">
                  <c:v>5730</c:v>
                </c:pt>
                <c:pt idx="17">
                  <c:v>6090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6150</c:v>
                </c:pt>
                <c:pt idx="22">
                  <c:v>6510</c:v>
                </c:pt>
                <c:pt idx="23">
                  <c:v>6870</c:v>
                </c:pt>
                <c:pt idx="24">
                  <c:v>7020</c:v>
                </c:pt>
                <c:pt idx="25">
                  <c:v>7380</c:v>
                </c:pt>
                <c:pt idx="26">
                  <c:v>7740</c:v>
                </c:pt>
                <c:pt idx="27">
                  <c:v>8100</c:v>
                </c:pt>
                <c:pt idx="28">
                  <c:v>8460</c:v>
                </c:pt>
                <c:pt idx="29">
                  <c:v>8490</c:v>
                </c:pt>
                <c:pt idx="30">
                  <c:v>8505</c:v>
                </c:pt>
                <c:pt idx="31">
                  <c:v>8805</c:v>
                </c:pt>
                <c:pt idx="32">
                  <c:v>9165</c:v>
                </c:pt>
                <c:pt idx="33">
                  <c:v>9525</c:v>
                </c:pt>
                <c:pt idx="34">
                  <c:v>9885</c:v>
                </c:pt>
                <c:pt idx="35">
                  <c:v>10245</c:v>
                </c:pt>
                <c:pt idx="36">
                  <c:v>10605</c:v>
                </c:pt>
                <c:pt idx="37">
                  <c:v>10965</c:v>
                </c:pt>
                <c:pt idx="38">
                  <c:v>11325</c:v>
                </c:pt>
                <c:pt idx="39">
                  <c:v>11685</c:v>
                </c:pt>
                <c:pt idx="40">
                  <c:v>12045</c:v>
                </c:pt>
                <c:pt idx="41">
                  <c:v>12405</c:v>
                </c:pt>
                <c:pt idx="42">
                  <c:v>12765</c:v>
                </c:pt>
                <c:pt idx="43">
                  <c:v>0</c:v>
                </c:pt>
                <c:pt idx="44">
                  <c:v>13125</c:v>
                </c:pt>
                <c:pt idx="45">
                  <c:v>13485</c:v>
                </c:pt>
                <c:pt idx="46">
                  <c:v>0</c:v>
                </c:pt>
                <c:pt idx="47">
                  <c:v>13845</c:v>
                </c:pt>
                <c:pt idx="48">
                  <c:v>14205</c:v>
                </c:pt>
                <c:pt idx="49">
                  <c:v>14445</c:v>
                </c:pt>
                <c:pt idx="50">
                  <c:v>14805</c:v>
                </c:pt>
                <c:pt idx="51">
                  <c:v>14985</c:v>
                </c:pt>
                <c:pt idx="52">
                  <c:v>15345</c:v>
                </c:pt>
                <c:pt idx="53">
                  <c:v>15705</c:v>
                </c:pt>
                <c:pt idx="54">
                  <c:v>16065</c:v>
                </c:pt>
                <c:pt idx="55">
                  <c:v>16425</c:v>
                </c:pt>
                <c:pt idx="56">
                  <c:v>16785</c:v>
                </c:pt>
                <c:pt idx="57">
                  <c:v>17145</c:v>
                </c:pt>
                <c:pt idx="58">
                  <c:v>17505</c:v>
                </c:pt>
                <c:pt idx="59">
                  <c:v>17865</c:v>
                </c:pt>
                <c:pt idx="60">
                  <c:v>18225</c:v>
                </c:pt>
                <c:pt idx="61">
                  <c:v>18585</c:v>
                </c:pt>
                <c:pt idx="62">
                  <c:v>18945</c:v>
                </c:pt>
                <c:pt idx="63">
                  <c:v>19305</c:v>
                </c:pt>
                <c:pt idx="64">
                  <c:v>19665</c:v>
                </c:pt>
                <c:pt idx="65">
                  <c:v>20025</c:v>
                </c:pt>
                <c:pt idx="66">
                  <c:v>20385</c:v>
                </c:pt>
                <c:pt idx="67">
                  <c:v>20745</c:v>
                </c:pt>
                <c:pt idx="68">
                  <c:v>21105</c:v>
                </c:pt>
              </c:numCache>
            </c:numRef>
          </c:xVal>
          <c:yVal>
            <c:numRef>
              <c:f>'sorbent na litr'!$I$4:$I$73</c:f>
              <c:numCache>
                <c:formatCode>[$-409]General</c:formatCode>
                <c:ptCount val="70"/>
                <c:pt idx="0">
                  <c:v>98.136645962732914</c:v>
                </c:pt>
                <c:pt idx="1">
                  <c:v>98.125</c:v>
                </c:pt>
                <c:pt idx="2">
                  <c:v>86.177884615384613</c:v>
                </c:pt>
                <c:pt idx="3">
                  <c:v>79.940119760479035</c:v>
                </c:pt>
                <c:pt idx="4">
                  <c:v>80</c:v>
                </c:pt>
                <c:pt idx="5">
                  <c:v>80</c:v>
                </c:pt>
                <c:pt idx="7">
                  <c:v>69.767441860465112</c:v>
                </c:pt>
                <c:pt idx="8">
                  <c:v>71.807228915662648</c:v>
                </c:pt>
                <c:pt idx="9">
                  <c:v>71.807228915662648</c:v>
                </c:pt>
                <c:pt idx="10">
                  <c:v>71.609403254972875</c:v>
                </c:pt>
                <c:pt idx="11">
                  <c:v>71.609403254972875</c:v>
                </c:pt>
                <c:pt idx="13">
                  <c:v>86.470588235294116</c:v>
                </c:pt>
                <c:pt idx="14">
                  <c:v>71.881188118811878</c:v>
                </c:pt>
                <c:pt idx="15">
                  <c:v>71.881188118811878</c:v>
                </c:pt>
                <c:pt idx="16">
                  <c:v>52.782462057335586</c:v>
                </c:pt>
                <c:pt idx="17">
                  <c:v>49.352750809061483</c:v>
                </c:pt>
                <c:pt idx="21">
                  <c:v>80.636604774535812</c:v>
                </c:pt>
                <c:pt idx="22">
                  <c:v>62.918660287081337</c:v>
                </c:pt>
                <c:pt idx="23">
                  <c:v>46.393972012917104</c:v>
                </c:pt>
                <c:pt idx="24">
                  <c:v>74.48747152619589</c:v>
                </c:pt>
                <c:pt idx="25">
                  <c:v>64.285714285714278</c:v>
                </c:pt>
                <c:pt idx="26">
                  <c:v>64.285714285714278</c:v>
                </c:pt>
                <c:pt idx="27">
                  <c:v>39.73607038123167</c:v>
                </c:pt>
                <c:pt idx="28">
                  <c:v>36.307692307692307</c:v>
                </c:pt>
                <c:pt idx="30">
                  <c:v>38.274605103280678</c:v>
                </c:pt>
                <c:pt idx="31">
                  <c:v>44.320987654320987</c:v>
                </c:pt>
                <c:pt idx="32">
                  <c:v>50</c:v>
                </c:pt>
                <c:pt idx="33">
                  <c:v>20</c:v>
                </c:pt>
                <c:pt idx="34">
                  <c:v>22.424242424242436</c:v>
                </c:pt>
                <c:pt idx="35">
                  <c:v>43.026706231454014</c:v>
                </c:pt>
                <c:pt idx="36">
                  <c:v>41.923774954627945</c:v>
                </c:pt>
                <c:pt idx="37">
                  <c:v>33.05921052631578</c:v>
                </c:pt>
                <c:pt idx="38">
                  <c:v>43.682795698924728</c:v>
                </c:pt>
                <c:pt idx="39">
                  <c:v>42.857142857142861</c:v>
                </c:pt>
                <c:pt idx="40">
                  <c:v>28.571428571428569</c:v>
                </c:pt>
                <c:pt idx="41">
                  <c:v>29.21052631578948</c:v>
                </c:pt>
                <c:pt idx="42">
                  <c:v>33.684210526315795</c:v>
                </c:pt>
                <c:pt idx="48">
                  <c:v>100</c:v>
                </c:pt>
                <c:pt idx="49">
                  <c:v>34.593023255813947</c:v>
                </c:pt>
                <c:pt idx="50">
                  <c:v>50</c:v>
                </c:pt>
                <c:pt idx="52">
                  <c:v>39.11439114391144</c:v>
                </c:pt>
                <c:pt idx="53">
                  <c:v>37.5</c:v>
                </c:pt>
                <c:pt idx="54">
                  <c:v>37.5</c:v>
                </c:pt>
                <c:pt idx="55">
                  <c:v>33.372781065088759</c:v>
                </c:pt>
                <c:pt idx="56">
                  <c:v>37.5</c:v>
                </c:pt>
                <c:pt idx="58">
                  <c:v>40</c:v>
                </c:pt>
                <c:pt idx="59">
                  <c:v>36.390532544378694</c:v>
                </c:pt>
                <c:pt idx="60">
                  <c:v>25</c:v>
                </c:pt>
                <c:pt idx="61">
                  <c:v>28.571428571428569</c:v>
                </c:pt>
                <c:pt idx="62">
                  <c:v>29.222972972972954</c:v>
                </c:pt>
                <c:pt idx="63">
                  <c:v>20</c:v>
                </c:pt>
                <c:pt idx="64">
                  <c:v>23.155737704918039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20288"/>
        <c:axId val="311024600"/>
      </c:scatterChart>
      <c:valAx>
        <c:axId val="311020288"/>
        <c:scaling>
          <c:orientation val="minMax"/>
          <c:max val="8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 (litry)</a:t>
                </a:r>
              </a:p>
            </c:rich>
          </c:tx>
          <c:layout>
            <c:manualLayout>
              <c:xMode val="edge"/>
              <c:yMode val="edge"/>
              <c:x val="0.55944031605597555"/>
              <c:y val="0.94013619213249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24600"/>
        <c:crosses val="autoZero"/>
        <c:crossBetween val="midCat"/>
        <c:majorUnit val="20000"/>
      </c:valAx>
      <c:valAx>
        <c:axId val="3110246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Pcelk (mg/l)</a:t>
                </a:r>
              </a:p>
            </c:rich>
          </c:tx>
          <c:layout>
            <c:manualLayout>
              <c:xMode val="edge"/>
              <c:yMode val="edge"/>
              <c:x val="1.0155928348929815E-2"/>
              <c:y val="0.438598743551932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[$-409]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20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74184091718341"/>
          <c:y val="2.5458044329721836E-2"/>
          <c:w val="0.14080815323753013"/>
          <c:h val="0.95538690145539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27126769537752E-2"/>
          <c:y val="3.3452142594126856E-2"/>
          <c:w val="0.8904866624842378"/>
          <c:h val="0.85800926884838447"/>
        </c:manualLayout>
      </c:layout>
      <c:scatterChart>
        <c:scatterStyle val="lineMarker"/>
        <c:varyColors val="0"/>
        <c:ser>
          <c:idx val="0"/>
          <c:order val="0"/>
          <c:tx>
            <c:v>přítok na poloprovozy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3"/>
            <c:marker>
              <c:symbol val="circle"/>
              <c:size val="5"/>
              <c:spPr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dPt>
          <c:xVal>
            <c:numRef>
              <c:f>Pcelk.!$A$6:$A$102</c:f>
              <c:numCache>
                <c:formatCode>General</c:formatCode>
                <c:ptCount val="97"/>
                <c:pt idx="0">
                  <c:v>0</c:v>
                </c:pt>
                <c:pt idx="1">
                  <c:v>17</c:v>
                </c:pt>
                <c:pt idx="2">
                  <c:v>41</c:v>
                </c:pt>
                <c:pt idx="3">
                  <c:v>65</c:v>
                </c:pt>
                <c:pt idx="4">
                  <c:v>137</c:v>
                </c:pt>
                <c:pt idx="5">
                  <c:v>161</c:v>
                </c:pt>
                <c:pt idx="6">
                  <c:v>185</c:v>
                </c:pt>
                <c:pt idx="7">
                  <c:v>209</c:v>
                </c:pt>
                <c:pt idx="8">
                  <c:v>231</c:v>
                </c:pt>
                <c:pt idx="9">
                  <c:v>244.5</c:v>
                </c:pt>
                <c:pt idx="10">
                  <c:v>265</c:v>
                </c:pt>
                <c:pt idx="11">
                  <c:v>289</c:v>
                </c:pt>
                <c:pt idx="12">
                  <c:v>293</c:v>
                </c:pt>
                <c:pt idx="13">
                  <c:v>317</c:v>
                </c:pt>
                <c:pt idx="14">
                  <c:v>325</c:v>
                </c:pt>
                <c:pt idx="15">
                  <c:v>335</c:v>
                </c:pt>
                <c:pt idx="16">
                  <c:v>351</c:v>
                </c:pt>
                <c:pt idx="17">
                  <c:v>373</c:v>
                </c:pt>
                <c:pt idx="18">
                  <c:v>381</c:v>
                </c:pt>
                <c:pt idx="19">
                  <c:v>403</c:v>
                </c:pt>
                <c:pt idx="20">
                  <c:v>425</c:v>
                </c:pt>
                <c:pt idx="21">
                  <c:v>447</c:v>
                </c:pt>
                <c:pt idx="22">
                  <c:v>469</c:v>
                </c:pt>
                <c:pt idx="23">
                  <c:v>477</c:v>
                </c:pt>
                <c:pt idx="24">
                  <c:v>492</c:v>
                </c:pt>
                <c:pt idx="25">
                  <c:v>507</c:v>
                </c:pt>
                <c:pt idx="26">
                  <c:v>522</c:v>
                </c:pt>
                <c:pt idx="27">
                  <c:v>537</c:v>
                </c:pt>
                <c:pt idx="28">
                  <c:v>547</c:v>
                </c:pt>
                <c:pt idx="29">
                  <c:v>563</c:v>
                </c:pt>
                <c:pt idx="30">
                  <c:v>587</c:v>
                </c:pt>
                <c:pt idx="31">
                  <c:v>611</c:v>
                </c:pt>
                <c:pt idx="32">
                  <c:v>619</c:v>
                </c:pt>
                <c:pt idx="33">
                  <c:v>637</c:v>
                </c:pt>
                <c:pt idx="34">
                  <c:v>661</c:v>
                </c:pt>
                <c:pt idx="35">
                  <c:v>685</c:v>
                </c:pt>
                <c:pt idx="36">
                  <c:v>709</c:v>
                </c:pt>
                <c:pt idx="37">
                  <c:v>717</c:v>
                </c:pt>
                <c:pt idx="38">
                  <c:v>740</c:v>
                </c:pt>
                <c:pt idx="39">
                  <c:v>763</c:v>
                </c:pt>
                <c:pt idx="40">
                  <c:v>786</c:v>
                </c:pt>
                <c:pt idx="41">
                  <c:v>809</c:v>
                </c:pt>
                <c:pt idx="42">
                  <c:v>818</c:v>
                </c:pt>
                <c:pt idx="43">
                  <c:v>841</c:v>
                </c:pt>
                <c:pt idx="44">
                  <c:v>864</c:v>
                </c:pt>
                <c:pt idx="45">
                  <c:v>887</c:v>
                </c:pt>
                <c:pt idx="46">
                  <c:v>910</c:v>
                </c:pt>
                <c:pt idx="47">
                  <c:v>920</c:v>
                </c:pt>
                <c:pt idx="48">
                  <c:v>941</c:v>
                </c:pt>
                <c:pt idx="49">
                  <c:v>967</c:v>
                </c:pt>
                <c:pt idx="50">
                  <c:v>991</c:v>
                </c:pt>
                <c:pt idx="51">
                  <c:v>998</c:v>
                </c:pt>
                <c:pt idx="52">
                  <c:v>1018</c:v>
                </c:pt>
                <c:pt idx="53">
                  <c:v>1041</c:v>
                </c:pt>
                <c:pt idx="54">
                  <c:v>1064</c:v>
                </c:pt>
                <c:pt idx="55">
                  <c:v>1087</c:v>
                </c:pt>
                <c:pt idx="56">
                  <c:v>1097</c:v>
                </c:pt>
                <c:pt idx="57">
                  <c:v>1120</c:v>
                </c:pt>
                <c:pt idx="58">
                  <c:v>1143</c:v>
                </c:pt>
                <c:pt idx="59">
                  <c:v>1166</c:v>
                </c:pt>
                <c:pt idx="60">
                  <c:v>1189</c:v>
                </c:pt>
                <c:pt idx="61">
                  <c:v>1199</c:v>
                </c:pt>
                <c:pt idx="62">
                  <c:v>1222</c:v>
                </c:pt>
                <c:pt idx="63">
                  <c:v>1245</c:v>
                </c:pt>
                <c:pt idx="64">
                  <c:v>1268</c:v>
                </c:pt>
                <c:pt idx="65">
                  <c:v>1291</c:v>
                </c:pt>
                <c:pt idx="66">
                  <c:v>1301</c:v>
                </c:pt>
                <c:pt idx="67">
                  <c:v>1323</c:v>
                </c:pt>
                <c:pt idx="68">
                  <c:v>1347</c:v>
                </c:pt>
                <c:pt idx="69">
                  <c:v>1371</c:v>
                </c:pt>
                <c:pt idx="70">
                  <c:v>1394</c:v>
                </c:pt>
                <c:pt idx="71">
                  <c:v>1406</c:v>
                </c:pt>
                <c:pt idx="72">
                  <c:v>1428</c:v>
                </c:pt>
                <c:pt idx="73">
                  <c:v>1451</c:v>
                </c:pt>
                <c:pt idx="74">
                  <c:v>1460</c:v>
                </c:pt>
                <c:pt idx="75">
                  <c:v>1484</c:v>
                </c:pt>
                <c:pt idx="76">
                  <c:v>1508</c:v>
                </c:pt>
                <c:pt idx="77">
                  <c:v>1530</c:v>
                </c:pt>
                <c:pt idx="78">
                  <c:v>1549</c:v>
                </c:pt>
                <c:pt idx="79">
                  <c:v>1555</c:v>
                </c:pt>
                <c:pt idx="80">
                  <c:v>1559</c:v>
                </c:pt>
                <c:pt idx="81">
                  <c:v>1583</c:v>
                </c:pt>
                <c:pt idx="82">
                  <c:v>1605</c:v>
                </c:pt>
                <c:pt idx="83">
                  <c:v>1629</c:v>
                </c:pt>
                <c:pt idx="84">
                  <c:v>1638</c:v>
                </c:pt>
                <c:pt idx="85">
                  <c:v>1661</c:v>
                </c:pt>
                <c:pt idx="86">
                  <c:v>1685</c:v>
                </c:pt>
                <c:pt idx="87">
                  <c:v>1693</c:v>
                </c:pt>
                <c:pt idx="88">
                  <c:v>1702</c:v>
                </c:pt>
                <c:pt idx="89">
                  <c:v>1723</c:v>
                </c:pt>
                <c:pt idx="90">
                  <c:v>1732</c:v>
                </c:pt>
                <c:pt idx="91">
                  <c:v>1756</c:v>
                </c:pt>
                <c:pt idx="92">
                  <c:v>1765</c:v>
                </c:pt>
                <c:pt idx="93">
                  <c:v>1789</c:v>
                </c:pt>
                <c:pt idx="94">
                  <c:v>1813</c:v>
                </c:pt>
                <c:pt idx="95">
                  <c:v>1837</c:v>
                </c:pt>
                <c:pt idx="96">
                  <c:v>1861</c:v>
                </c:pt>
              </c:numCache>
            </c:numRef>
          </c:xVal>
          <c:yVal>
            <c:numRef>
              <c:f>Pcelk.!$B$6:$B$102</c:f>
              <c:numCache>
                <c:formatCode>General</c:formatCode>
                <c:ptCount val="97"/>
                <c:pt idx="0">
                  <c:v>6.35</c:v>
                </c:pt>
                <c:pt idx="1">
                  <c:v>6.35</c:v>
                </c:pt>
                <c:pt idx="2">
                  <c:v>8.18</c:v>
                </c:pt>
                <c:pt idx="3">
                  <c:v>8.18</c:v>
                </c:pt>
                <c:pt idx="4">
                  <c:v>6.78</c:v>
                </c:pt>
                <c:pt idx="5">
                  <c:v>4</c:v>
                </c:pt>
                <c:pt idx="6">
                  <c:v>4.2</c:v>
                </c:pt>
                <c:pt idx="7">
                  <c:v>4</c:v>
                </c:pt>
                <c:pt idx="8">
                  <c:v>4.2</c:v>
                </c:pt>
                <c:pt idx="9">
                  <c:v>4</c:v>
                </c:pt>
                <c:pt idx="10">
                  <c:v>4.4400000000000004</c:v>
                </c:pt>
                <c:pt idx="11">
                  <c:v>4.4400000000000004</c:v>
                </c:pt>
                <c:pt idx="12">
                  <c:v>5.14</c:v>
                </c:pt>
                <c:pt idx="13">
                  <c:v>5.0999999999999996</c:v>
                </c:pt>
                <c:pt idx="14">
                  <c:v>7.46</c:v>
                </c:pt>
                <c:pt idx="15">
                  <c:v>7.46</c:v>
                </c:pt>
                <c:pt idx="16">
                  <c:v>7.32</c:v>
                </c:pt>
                <c:pt idx="17">
                  <c:v>7.32</c:v>
                </c:pt>
                <c:pt idx="18">
                  <c:v>6.82</c:v>
                </c:pt>
                <c:pt idx="19">
                  <c:v>6.53</c:v>
                </c:pt>
                <c:pt idx="20">
                  <c:v>6.53</c:v>
                </c:pt>
                <c:pt idx="21">
                  <c:v>8.23</c:v>
                </c:pt>
                <c:pt idx="22">
                  <c:v>8.1</c:v>
                </c:pt>
                <c:pt idx="23">
                  <c:v>4.95</c:v>
                </c:pt>
                <c:pt idx="24">
                  <c:v>6.74</c:v>
                </c:pt>
                <c:pt idx="25">
                  <c:v>5.51</c:v>
                </c:pt>
                <c:pt idx="26">
                  <c:v>6.08</c:v>
                </c:pt>
                <c:pt idx="27">
                  <c:v>7.44</c:v>
                </c:pt>
                <c:pt idx="28">
                  <c:v>7.43</c:v>
                </c:pt>
                <c:pt idx="29">
                  <c:v>8.5500000000000007</c:v>
                </c:pt>
                <c:pt idx="30">
                  <c:v>8.48</c:v>
                </c:pt>
                <c:pt idx="31">
                  <c:v>10.72</c:v>
                </c:pt>
                <c:pt idx="32">
                  <c:v>11.26</c:v>
                </c:pt>
                <c:pt idx="33">
                  <c:v>6.88</c:v>
                </c:pt>
                <c:pt idx="34">
                  <c:v>6.72</c:v>
                </c:pt>
                <c:pt idx="35">
                  <c:v>6.92</c:v>
                </c:pt>
                <c:pt idx="36">
                  <c:v>6.93</c:v>
                </c:pt>
                <c:pt idx="37">
                  <c:v>7.71</c:v>
                </c:pt>
                <c:pt idx="38">
                  <c:v>7.71</c:v>
                </c:pt>
                <c:pt idx="39">
                  <c:v>4.07</c:v>
                </c:pt>
                <c:pt idx="40">
                  <c:v>9.16</c:v>
                </c:pt>
                <c:pt idx="41">
                  <c:v>10.53</c:v>
                </c:pt>
                <c:pt idx="42">
                  <c:v>10.53</c:v>
                </c:pt>
                <c:pt idx="43">
                  <c:v>4.82</c:v>
                </c:pt>
                <c:pt idx="44">
                  <c:v>5.82</c:v>
                </c:pt>
                <c:pt idx="45">
                  <c:v>5.12</c:v>
                </c:pt>
                <c:pt idx="46">
                  <c:v>5.18</c:v>
                </c:pt>
                <c:pt idx="47">
                  <c:v>4.62</c:v>
                </c:pt>
                <c:pt idx="48">
                  <c:v>7.46</c:v>
                </c:pt>
                <c:pt idx="49">
                  <c:v>6.44</c:v>
                </c:pt>
                <c:pt idx="50">
                  <c:v>7.65</c:v>
                </c:pt>
                <c:pt idx="51">
                  <c:v>9.41</c:v>
                </c:pt>
                <c:pt idx="52">
                  <c:v>7.36</c:v>
                </c:pt>
                <c:pt idx="53">
                  <c:v>6.25</c:v>
                </c:pt>
                <c:pt idx="54">
                  <c:v>5.36</c:v>
                </c:pt>
                <c:pt idx="55">
                  <c:v>5.46</c:v>
                </c:pt>
                <c:pt idx="56">
                  <c:v>5.33</c:v>
                </c:pt>
                <c:pt idx="57">
                  <c:v>3.43</c:v>
                </c:pt>
                <c:pt idx="58">
                  <c:v>4.97</c:v>
                </c:pt>
                <c:pt idx="59">
                  <c:v>5.18</c:v>
                </c:pt>
                <c:pt idx="60">
                  <c:v>3.31</c:v>
                </c:pt>
                <c:pt idx="61">
                  <c:v>3.14</c:v>
                </c:pt>
                <c:pt idx="62">
                  <c:v>6</c:v>
                </c:pt>
                <c:pt idx="63">
                  <c:v>5.43</c:v>
                </c:pt>
                <c:pt idx="64">
                  <c:v>7.38</c:v>
                </c:pt>
                <c:pt idx="65">
                  <c:v>7.31</c:v>
                </c:pt>
                <c:pt idx="66">
                  <c:v>7.21</c:v>
                </c:pt>
                <c:pt idx="67">
                  <c:v>8.1300000000000008</c:v>
                </c:pt>
                <c:pt idx="68">
                  <c:v>7.71</c:v>
                </c:pt>
                <c:pt idx="69">
                  <c:v>8.7200000000000006</c:v>
                </c:pt>
                <c:pt idx="70">
                  <c:v>8.57</c:v>
                </c:pt>
                <c:pt idx="71">
                  <c:v>8.08</c:v>
                </c:pt>
                <c:pt idx="72">
                  <c:v>5.9</c:v>
                </c:pt>
                <c:pt idx="73">
                  <c:v>5.9</c:v>
                </c:pt>
                <c:pt idx="74">
                  <c:v>3.82</c:v>
                </c:pt>
                <c:pt idx="75">
                  <c:v>5.55</c:v>
                </c:pt>
                <c:pt idx="76">
                  <c:v>5.4</c:v>
                </c:pt>
                <c:pt idx="77">
                  <c:v>6.13</c:v>
                </c:pt>
                <c:pt idx="78">
                  <c:v>6.09</c:v>
                </c:pt>
                <c:pt idx="79">
                  <c:v>5.85</c:v>
                </c:pt>
                <c:pt idx="80">
                  <c:v>5.85</c:v>
                </c:pt>
                <c:pt idx="81">
                  <c:v>5.77</c:v>
                </c:pt>
                <c:pt idx="82">
                  <c:v>4.8099999999999996</c:v>
                </c:pt>
                <c:pt idx="83">
                  <c:v>2.2599999999999998</c:v>
                </c:pt>
                <c:pt idx="84">
                  <c:v>2.61</c:v>
                </c:pt>
                <c:pt idx="85">
                  <c:v>2.61</c:v>
                </c:pt>
                <c:pt idx="86">
                  <c:v>2.71</c:v>
                </c:pt>
                <c:pt idx="87">
                  <c:v>2.71</c:v>
                </c:pt>
                <c:pt idx="88">
                  <c:v>5.66</c:v>
                </c:pt>
                <c:pt idx="89">
                  <c:v>5.76</c:v>
                </c:pt>
                <c:pt idx="90">
                  <c:v>5.95</c:v>
                </c:pt>
                <c:pt idx="91">
                  <c:v>6.23</c:v>
                </c:pt>
                <c:pt idx="92">
                  <c:v>6.45</c:v>
                </c:pt>
                <c:pt idx="93">
                  <c:v>6.57</c:v>
                </c:pt>
                <c:pt idx="94">
                  <c:v>4.3899999999999997</c:v>
                </c:pt>
                <c:pt idx="95">
                  <c:v>5.18</c:v>
                </c:pt>
                <c:pt idx="96">
                  <c:v>5.22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8A-4A21-ADA4-E2B767890869}"/>
            </c:ext>
          </c:extLst>
        </c:ser>
        <c:ser>
          <c:idx val="1"/>
          <c:order val="1"/>
          <c:tx>
            <c:v>Sorbent 1</c:v>
          </c:tx>
          <c:spPr>
            <a:ln w="19050" cap="rnd">
              <a:solidFill>
                <a:schemeClr val="accent3">
                  <a:alpha val="9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Pcelk.!$A$6:$A$102</c:f>
              <c:numCache>
                <c:formatCode>General</c:formatCode>
                <c:ptCount val="97"/>
                <c:pt idx="0">
                  <c:v>0</c:v>
                </c:pt>
                <c:pt idx="1">
                  <c:v>17</c:v>
                </c:pt>
                <c:pt idx="2">
                  <c:v>41</c:v>
                </c:pt>
                <c:pt idx="3">
                  <c:v>65</c:v>
                </c:pt>
                <c:pt idx="4">
                  <c:v>137</c:v>
                </c:pt>
                <c:pt idx="5">
                  <c:v>161</c:v>
                </c:pt>
                <c:pt idx="6">
                  <c:v>185</c:v>
                </c:pt>
                <c:pt idx="7">
                  <c:v>209</c:v>
                </c:pt>
                <c:pt idx="8">
                  <c:v>231</c:v>
                </c:pt>
                <c:pt idx="9">
                  <c:v>244.5</c:v>
                </c:pt>
                <c:pt idx="10">
                  <c:v>265</c:v>
                </c:pt>
                <c:pt idx="11">
                  <c:v>289</c:v>
                </c:pt>
                <c:pt idx="12">
                  <c:v>293</c:v>
                </c:pt>
                <c:pt idx="13">
                  <c:v>317</c:v>
                </c:pt>
                <c:pt idx="14">
                  <c:v>325</c:v>
                </c:pt>
                <c:pt idx="15">
                  <c:v>335</c:v>
                </c:pt>
                <c:pt idx="16">
                  <c:v>351</c:v>
                </c:pt>
                <c:pt idx="17">
                  <c:v>373</c:v>
                </c:pt>
                <c:pt idx="18">
                  <c:v>381</c:v>
                </c:pt>
                <c:pt idx="19">
                  <c:v>403</c:v>
                </c:pt>
                <c:pt idx="20">
                  <c:v>425</c:v>
                </c:pt>
                <c:pt idx="21">
                  <c:v>447</c:v>
                </c:pt>
                <c:pt idx="22">
                  <c:v>469</c:v>
                </c:pt>
                <c:pt idx="23">
                  <c:v>477</c:v>
                </c:pt>
                <c:pt idx="24">
                  <c:v>492</c:v>
                </c:pt>
                <c:pt idx="25">
                  <c:v>507</c:v>
                </c:pt>
                <c:pt idx="26">
                  <c:v>522</c:v>
                </c:pt>
                <c:pt idx="27">
                  <c:v>537</c:v>
                </c:pt>
                <c:pt idx="28">
                  <c:v>547</c:v>
                </c:pt>
                <c:pt idx="29">
                  <c:v>563</c:v>
                </c:pt>
                <c:pt idx="30">
                  <c:v>587</c:v>
                </c:pt>
                <c:pt idx="31">
                  <c:v>611</c:v>
                </c:pt>
                <c:pt idx="32">
                  <c:v>619</c:v>
                </c:pt>
                <c:pt idx="33">
                  <c:v>637</c:v>
                </c:pt>
                <c:pt idx="34">
                  <c:v>661</c:v>
                </c:pt>
                <c:pt idx="35">
                  <c:v>685</c:v>
                </c:pt>
                <c:pt idx="36">
                  <c:v>709</c:v>
                </c:pt>
                <c:pt idx="37">
                  <c:v>717</c:v>
                </c:pt>
                <c:pt idx="38">
                  <c:v>740</c:v>
                </c:pt>
                <c:pt idx="39">
                  <c:v>763</c:v>
                </c:pt>
                <c:pt idx="40">
                  <c:v>786</c:v>
                </c:pt>
                <c:pt idx="41">
                  <c:v>809</c:v>
                </c:pt>
                <c:pt idx="42">
                  <c:v>818</c:v>
                </c:pt>
                <c:pt idx="43">
                  <c:v>841</c:v>
                </c:pt>
                <c:pt idx="44">
                  <c:v>864</c:v>
                </c:pt>
                <c:pt idx="45">
                  <c:v>887</c:v>
                </c:pt>
                <c:pt idx="46">
                  <c:v>910</c:v>
                </c:pt>
                <c:pt idx="47">
                  <c:v>920</c:v>
                </c:pt>
                <c:pt idx="48">
                  <c:v>941</c:v>
                </c:pt>
                <c:pt idx="49">
                  <c:v>967</c:v>
                </c:pt>
                <c:pt idx="50">
                  <c:v>991</c:v>
                </c:pt>
                <c:pt idx="51">
                  <c:v>998</c:v>
                </c:pt>
                <c:pt idx="52">
                  <c:v>1018</c:v>
                </c:pt>
                <c:pt idx="53">
                  <c:v>1041</c:v>
                </c:pt>
                <c:pt idx="54">
                  <c:v>1064</c:v>
                </c:pt>
                <c:pt idx="55">
                  <c:v>1087</c:v>
                </c:pt>
                <c:pt idx="56">
                  <c:v>1097</c:v>
                </c:pt>
                <c:pt idx="57">
                  <c:v>1120</c:v>
                </c:pt>
                <c:pt idx="58">
                  <c:v>1143</c:v>
                </c:pt>
                <c:pt idx="59">
                  <c:v>1166</c:v>
                </c:pt>
                <c:pt idx="60">
                  <c:v>1189</c:v>
                </c:pt>
                <c:pt idx="61">
                  <c:v>1199</c:v>
                </c:pt>
                <c:pt idx="62">
                  <c:v>1222</c:v>
                </c:pt>
                <c:pt idx="63">
                  <c:v>1245</c:v>
                </c:pt>
                <c:pt idx="64">
                  <c:v>1268</c:v>
                </c:pt>
                <c:pt idx="65">
                  <c:v>1291</c:v>
                </c:pt>
                <c:pt idx="66">
                  <c:v>1301</c:v>
                </c:pt>
                <c:pt idx="67">
                  <c:v>1323</c:v>
                </c:pt>
                <c:pt idx="68">
                  <c:v>1347</c:v>
                </c:pt>
                <c:pt idx="69">
                  <c:v>1371</c:v>
                </c:pt>
                <c:pt idx="70">
                  <c:v>1394</c:v>
                </c:pt>
                <c:pt idx="71">
                  <c:v>1406</c:v>
                </c:pt>
                <c:pt idx="72">
                  <c:v>1428</c:v>
                </c:pt>
                <c:pt idx="73">
                  <c:v>1451</c:v>
                </c:pt>
                <c:pt idx="74">
                  <c:v>1460</c:v>
                </c:pt>
                <c:pt idx="75">
                  <c:v>1484</c:v>
                </c:pt>
                <c:pt idx="76">
                  <c:v>1508</c:v>
                </c:pt>
                <c:pt idx="77">
                  <c:v>1530</c:v>
                </c:pt>
                <c:pt idx="78">
                  <c:v>1549</c:v>
                </c:pt>
                <c:pt idx="79">
                  <c:v>1555</c:v>
                </c:pt>
                <c:pt idx="80">
                  <c:v>1559</c:v>
                </c:pt>
                <c:pt idx="81">
                  <c:v>1583</c:v>
                </c:pt>
                <c:pt idx="82">
                  <c:v>1605</c:v>
                </c:pt>
                <c:pt idx="83">
                  <c:v>1629</c:v>
                </c:pt>
                <c:pt idx="84">
                  <c:v>1638</c:v>
                </c:pt>
                <c:pt idx="85">
                  <c:v>1661</c:v>
                </c:pt>
                <c:pt idx="86">
                  <c:v>1685</c:v>
                </c:pt>
                <c:pt idx="87">
                  <c:v>1693</c:v>
                </c:pt>
                <c:pt idx="88">
                  <c:v>1702</c:v>
                </c:pt>
                <c:pt idx="89">
                  <c:v>1723</c:v>
                </c:pt>
                <c:pt idx="90">
                  <c:v>1732</c:v>
                </c:pt>
                <c:pt idx="91">
                  <c:v>1756</c:v>
                </c:pt>
                <c:pt idx="92">
                  <c:v>1765</c:v>
                </c:pt>
                <c:pt idx="93">
                  <c:v>1789</c:v>
                </c:pt>
                <c:pt idx="94">
                  <c:v>1813</c:v>
                </c:pt>
                <c:pt idx="95">
                  <c:v>1837</c:v>
                </c:pt>
                <c:pt idx="96">
                  <c:v>1861</c:v>
                </c:pt>
              </c:numCache>
            </c:numRef>
          </c:xVal>
          <c:yVal>
            <c:numRef>
              <c:f>Pcelk.!$C$6:$C$102</c:f>
              <c:numCache>
                <c:formatCode>General</c:formatCode>
                <c:ptCount val="97"/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0.54</c:v>
                </c:pt>
                <c:pt idx="24">
                  <c:v>0.7</c:v>
                </c:pt>
                <c:pt idx="25">
                  <c:v>0.63</c:v>
                </c:pt>
                <c:pt idx="26">
                  <c:v>0.42</c:v>
                </c:pt>
                <c:pt idx="27">
                  <c:v>0.78</c:v>
                </c:pt>
                <c:pt idx="28">
                  <c:v>0.47</c:v>
                </c:pt>
                <c:pt idx="29">
                  <c:v>0.48</c:v>
                </c:pt>
                <c:pt idx="30">
                  <c:v>0.65</c:v>
                </c:pt>
                <c:pt idx="31">
                  <c:v>0.59</c:v>
                </c:pt>
                <c:pt idx="32">
                  <c:v>1.33</c:v>
                </c:pt>
                <c:pt idx="33">
                  <c:v>0.74</c:v>
                </c:pt>
                <c:pt idx="34">
                  <c:v>0.54</c:v>
                </c:pt>
                <c:pt idx="35">
                  <c:v>1.1100000000000001</c:v>
                </c:pt>
                <c:pt idx="36">
                  <c:v>1.1299999999999999</c:v>
                </c:pt>
                <c:pt idx="37">
                  <c:v>1.1200000000000001</c:v>
                </c:pt>
                <c:pt idx="38">
                  <c:v>1.07</c:v>
                </c:pt>
                <c:pt idx="39">
                  <c:v>0.28999999999999998</c:v>
                </c:pt>
                <c:pt idx="40">
                  <c:v>1.34</c:v>
                </c:pt>
                <c:pt idx="41">
                  <c:v>0.96</c:v>
                </c:pt>
                <c:pt idx="42">
                  <c:v>0.18</c:v>
                </c:pt>
                <c:pt idx="43">
                  <c:v>0.67</c:v>
                </c:pt>
                <c:pt idx="44">
                  <c:v>0.99</c:v>
                </c:pt>
                <c:pt idx="45">
                  <c:v>0.89</c:v>
                </c:pt>
                <c:pt idx="46">
                  <c:v>0.68</c:v>
                </c:pt>
                <c:pt idx="47">
                  <c:v>0.85</c:v>
                </c:pt>
                <c:pt idx="48">
                  <c:v>0.99</c:v>
                </c:pt>
                <c:pt idx="49">
                  <c:v>1.02</c:v>
                </c:pt>
                <c:pt idx="50">
                  <c:v>1.47</c:v>
                </c:pt>
                <c:pt idx="51">
                  <c:v>0.83</c:v>
                </c:pt>
                <c:pt idx="52">
                  <c:v>0.84</c:v>
                </c:pt>
                <c:pt idx="53">
                  <c:v>0.49</c:v>
                </c:pt>
                <c:pt idx="54">
                  <c:v>1.53</c:v>
                </c:pt>
                <c:pt idx="55">
                  <c:v>1.91</c:v>
                </c:pt>
                <c:pt idx="56">
                  <c:v>0.65</c:v>
                </c:pt>
                <c:pt idx="57">
                  <c:v>0.4</c:v>
                </c:pt>
                <c:pt idx="58">
                  <c:v>0.95</c:v>
                </c:pt>
                <c:pt idx="59">
                  <c:v>0.76</c:v>
                </c:pt>
                <c:pt idx="60">
                  <c:v>0.48</c:v>
                </c:pt>
                <c:pt idx="61">
                  <c:v>1.05</c:v>
                </c:pt>
                <c:pt idx="62">
                  <c:v>0.5</c:v>
                </c:pt>
                <c:pt idx="63">
                  <c:v>1.2</c:v>
                </c:pt>
                <c:pt idx="64">
                  <c:v>1</c:v>
                </c:pt>
                <c:pt idx="65">
                  <c:v>1.18</c:v>
                </c:pt>
                <c:pt idx="66">
                  <c:v>0.9</c:v>
                </c:pt>
                <c:pt idx="67">
                  <c:v>0.9</c:v>
                </c:pt>
                <c:pt idx="68">
                  <c:v>1.9</c:v>
                </c:pt>
                <c:pt idx="69">
                  <c:v>2.0699999999999998</c:v>
                </c:pt>
                <c:pt idx="70">
                  <c:v>2.69</c:v>
                </c:pt>
                <c:pt idx="71">
                  <c:v>1.7</c:v>
                </c:pt>
                <c:pt idx="72">
                  <c:v>2.69</c:v>
                </c:pt>
                <c:pt idx="73">
                  <c:v>2.98</c:v>
                </c:pt>
                <c:pt idx="74">
                  <c:v>2.27</c:v>
                </c:pt>
                <c:pt idx="75">
                  <c:v>2.46</c:v>
                </c:pt>
                <c:pt idx="76">
                  <c:v>2.82</c:v>
                </c:pt>
                <c:pt idx="77">
                  <c:v>2.86</c:v>
                </c:pt>
                <c:pt idx="78">
                  <c:v>2.54</c:v>
                </c:pt>
                <c:pt idx="79">
                  <c:v>2.54</c:v>
                </c:pt>
                <c:pt idx="80">
                  <c:v>2.62</c:v>
                </c:pt>
                <c:pt idx="81">
                  <c:v>2.5499999999999998</c:v>
                </c:pt>
                <c:pt idx="82">
                  <c:v>2.59</c:v>
                </c:pt>
                <c:pt idx="83">
                  <c:v>2.89</c:v>
                </c:pt>
                <c:pt idx="84">
                  <c:v>2.15</c:v>
                </c:pt>
                <c:pt idx="85">
                  <c:v>2.23</c:v>
                </c:pt>
                <c:pt idx="86">
                  <c:v>2.29</c:v>
                </c:pt>
                <c:pt idx="87">
                  <c:v>1.75</c:v>
                </c:pt>
                <c:pt idx="88">
                  <c:v>2.25</c:v>
                </c:pt>
                <c:pt idx="89">
                  <c:v>2.13</c:v>
                </c:pt>
                <c:pt idx="90">
                  <c:v>2.48</c:v>
                </c:pt>
                <c:pt idx="91">
                  <c:v>4.32</c:v>
                </c:pt>
                <c:pt idx="92">
                  <c:v>4.07</c:v>
                </c:pt>
                <c:pt idx="93">
                  <c:v>5.27</c:v>
                </c:pt>
                <c:pt idx="94">
                  <c:v>3.42</c:v>
                </c:pt>
                <c:pt idx="95">
                  <c:v>4.49</c:v>
                </c:pt>
                <c:pt idx="96">
                  <c:v>4.58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8A-4A21-ADA4-E2B767890869}"/>
            </c:ext>
          </c:extLst>
        </c:ser>
        <c:ser>
          <c:idx val="2"/>
          <c:order val="2"/>
          <c:tx>
            <c:v>Sorbent 6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Pcelk.!$E$5:$E$33</c:f>
              <c:numCache>
                <c:formatCode>General</c:formatCode>
                <c:ptCount val="29"/>
                <c:pt idx="0">
                  <c:v>24</c:v>
                </c:pt>
                <c:pt idx="1">
                  <c:v>120</c:v>
                </c:pt>
                <c:pt idx="2">
                  <c:v>168</c:v>
                </c:pt>
                <c:pt idx="3">
                  <c:v>288</c:v>
                </c:pt>
                <c:pt idx="4">
                  <c:v>336</c:v>
                </c:pt>
                <c:pt idx="5">
                  <c:v>384</c:v>
                </c:pt>
                <c:pt idx="6">
                  <c:v>456</c:v>
                </c:pt>
                <c:pt idx="7">
                  <c:v>504</c:v>
                </c:pt>
                <c:pt idx="8">
                  <c:v>552</c:v>
                </c:pt>
                <c:pt idx="9">
                  <c:v>672</c:v>
                </c:pt>
                <c:pt idx="10">
                  <c:v>720</c:v>
                </c:pt>
                <c:pt idx="11">
                  <c:v>840</c:v>
                </c:pt>
                <c:pt idx="12">
                  <c:v>888</c:v>
                </c:pt>
                <c:pt idx="13">
                  <c:v>960</c:v>
                </c:pt>
                <c:pt idx="14">
                  <c:v>1008</c:v>
                </c:pt>
                <c:pt idx="15">
                  <c:v>1056</c:v>
                </c:pt>
                <c:pt idx="16">
                  <c:v>1176</c:v>
                </c:pt>
                <c:pt idx="17">
                  <c:v>1224</c:v>
                </c:pt>
                <c:pt idx="18">
                  <c:v>1296</c:v>
                </c:pt>
                <c:pt idx="19">
                  <c:v>1344</c:v>
                </c:pt>
                <c:pt idx="20">
                  <c:v>1464</c:v>
                </c:pt>
                <c:pt idx="21">
                  <c:v>1512</c:v>
                </c:pt>
                <c:pt idx="22">
                  <c:v>1632</c:v>
                </c:pt>
                <c:pt idx="23">
                  <c:v>1704</c:v>
                </c:pt>
                <c:pt idx="24">
                  <c:v>1776</c:v>
                </c:pt>
                <c:pt idx="25">
                  <c:v>1824</c:v>
                </c:pt>
                <c:pt idx="26">
                  <c:v>1920</c:v>
                </c:pt>
                <c:pt idx="27">
                  <c:v>1968</c:v>
                </c:pt>
                <c:pt idx="28">
                  <c:v>2112</c:v>
                </c:pt>
              </c:numCache>
            </c:numRef>
          </c:xVal>
          <c:yVal>
            <c:numRef>
              <c:f>Pcelk.!$F$5:$F$33</c:f>
              <c:numCache>
                <c:formatCode>General</c:formatCode>
                <c:ptCount val="29"/>
                <c:pt idx="0">
                  <c:v>1.44</c:v>
                </c:pt>
                <c:pt idx="1">
                  <c:v>1.21</c:v>
                </c:pt>
                <c:pt idx="2">
                  <c:v>1.99</c:v>
                </c:pt>
                <c:pt idx="3">
                  <c:v>1.72</c:v>
                </c:pt>
                <c:pt idx="4">
                  <c:v>1.73</c:v>
                </c:pt>
                <c:pt idx="5">
                  <c:v>1.63</c:v>
                </c:pt>
                <c:pt idx="6">
                  <c:v>1.74</c:v>
                </c:pt>
                <c:pt idx="7">
                  <c:v>1.76</c:v>
                </c:pt>
                <c:pt idx="8">
                  <c:v>2.62</c:v>
                </c:pt>
                <c:pt idx="9">
                  <c:v>3.12</c:v>
                </c:pt>
                <c:pt idx="10">
                  <c:v>2.4</c:v>
                </c:pt>
                <c:pt idx="11">
                  <c:v>2.04</c:v>
                </c:pt>
                <c:pt idx="12">
                  <c:v>2</c:v>
                </c:pt>
                <c:pt idx="13">
                  <c:v>2.7</c:v>
                </c:pt>
                <c:pt idx="14">
                  <c:v>2.16</c:v>
                </c:pt>
                <c:pt idx="15">
                  <c:v>1.7</c:v>
                </c:pt>
                <c:pt idx="16">
                  <c:v>2.04</c:v>
                </c:pt>
                <c:pt idx="17">
                  <c:v>1.8</c:v>
                </c:pt>
                <c:pt idx="18">
                  <c:v>1.72</c:v>
                </c:pt>
                <c:pt idx="19">
                  <c:v>1.33</c:v>
                </c:pt>
                <c:pt idx="20">
                  <c:v>1.63</c:v>
                </c:pt>
                <c:pt idx="21">
                  <c:v>2.0699999999999998</c:v>
                </c:pt>
                <c:pt idx="22">
                  <c:v>1.3</c:v>
                </c:pt>
                <c:pt idx="23">
                  <c:v>1.54</c:v>
                </c:pt>
                <c:pt idx="24">
                  <c:v>1.68</c:v>
                </c:pt>
                <c:pt idx="25">
                  <c:v>1.93</c:v>
                </c:pt>
                <c:pt idx="26">
                  <c:v>3.13</c:v>
                </c:pt>
                <c:pt idx="27">
                  <c:v>3.26</c:v>
                </c:pt>
                <c:pt idx="28">
                  <c:v>3.26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8A-4A21-ADA4-E2B767890869}"/>
            </c:ext>
          </c:extLst>
        </c:ser>
        <c:ser>
          <c:idx val="3"/>
          <c:order val="3"/>
          <c:tx>
            <c:v>Sorbent 3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Pcelk.!$H$5:$H$19</c:f>
              <c:numCache>
                <c:formatCode>General</c:formatCode>
                <c:ptCount val="1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312</c:v>
                </c:pt>
                <c:pt idx="12">
                  <c:v>336</c:v>
                </c:pt>
                <c:pt idx="13">
                  <c:v>360</c:v>
                </c:pt>
                <c:pt idx="14">
                  <c:v>384</c:v>
                </c:pt>
              </c:numCache>
            </c:numRef>
          </c:xVal>
          <c:yVal>
            <c:numRef>
              <c:f>Pcelk.!$I$5:$I$19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0.64</c:v>
                </c:pt>
                <c:pt idx="3">
                  <c:v>1.1000000000000001</c:v>
                </c:pt>
                <c:pt idx="4">
                  <c:v>1</c:v>
                </c:pt>
                <c:pt idx="5">
                  <c:v>1</c:v>
                </c:pt>
                <c:pt idx="6">
                  <c:v>1.23</c:v>
                </c:pt>
                <c:pt idx="7">
                  <c:v>1.86</c:v>
                </c:pt>
                <c:pt idx="8">
                  <c:v>1.85</c:v>
                </c:pt>
                <c:pt idx="9">
                  <c:v>1.73</c:v>
                </c:pt>
                <c:pt idx="10">
                  <c:v>2.86</c:v>
                </c:pt>
                <c:pt idx="11">
                  <c:v>4.18</c:v>
                </c:pt>
                <c:pt idx="12">
                  <c:v>4.99</c:v>
                </c:pt>
                <c:pt idx="13">
                  <c:v>4.78</c:v>
                </c:pt>
                <c:pt idx="14">
                  <c:v>4.62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8A-4A21-ADA4-E2B767890869}"/>
            </c:ext>
          </c:extLst>
        </c:ser>
        <c:ser>
          <c:idx val="4"/>
          <c:order val="4"/>
          <c:tx>
            <c:v>flokulace+sedimentace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Pcelk.!$K$6:$K$18</c:f>
              <c:numCache>
                <c:formatCode>General</c:formatCode>
                <c:ptCount val="13"/>
                <c:pt idx="0">
                  <c:v>24</c:v>
                </c:pt>
                <c:pt idx="1">
                  <c:v>168</c:v>
                </c:pt>
                <c:pt idx="2">
                  <c:v>192</c:v>
                </c:pt>
                <c:pt idx="3">
                  <c:v>216</c:v>
                </c:pt>
                <c:pt idx="4">
                  <c:v>288</c:v>
                </c:pt>
                <c:pt idx="5">
                  <c:v>312</c:v>
                </c:pt>
                <c:pt idx="6">
                  <c:v>360</c:v>
                </c:pt>
                <c:pt idx="7">
                  <c:v>456</c:v>
                </c:pt>
                <c:pt idx="8">
                  <c:v>480</c:v>
                </c:pt>
                <c:pt idx="9">
                  <c:v>528</c:v>
                </c:pt>
                <c:pt idx="10">
                  <c:v>624</c:v>
                </c:pt>
                <c:pt idx="11">
                  <c:v>672</c:v>
                </c:pt>
                <c:pt idx="12">
                  <c:v>720</c:v>
                </c:pt>
              </c:numCache>
            </c:numRef>
          </c:xVal>
          <c:yVal>
            <c:numRef>
              <c:f>Pcelk.!$L$6:$L$18</c:f>
              <c:numCache>
                <c:formatCode>General</c:formatCode>
                <c:ptCount val="13"/>
                <c:pt idx="0">
                  <c:v>1.56</c:v>
                </c:pt>
                <c:pt idx="1">
                  <c:v>0.85</c:v>
                </c:pt>
                <c:pt idx="2">
                  <c:v>0.55000000000000004</c:v>
                </c:pt>
                <c:pt idx="3">
                  <c:v>0.99</c:v>
                </c:pt>
                <c:pt idx="4">
                  <c:v>1.64</c:v>
                </c:pt>
                <c:pt idx="5">
                  <c:v>1.52</c:v>
                </c:pt>
                <c:pt idx="6">
                  <c:v>1.52</c:v>
                </c:pt>
                <c:pt idx="7">
                  <c:v>1.52</c:v>
                </c:pt>
                <c:pt idx="8">
                  <c:v>1.51</c:v>
                </c:pt>
                <c:pt idx="9">
                  <c:v>0.78</c:v>
                </c:pt>
                <c:pt idx="10">
                  <c:v>1.1499999999999999</c:v>
                </c:pt>
                <c:pt idx="11">
                  <c:v>1.77</c:v>
                </c:pt>
                <c:pt idx="12">
                  <c:v>1.65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8A-4A21-ADA4-E2B767890869}"/>
            </c:ext>
          </c:extLst>
        </c:ser>
        <c:ser>
          <c:idx val="6"/>
          <c:order val="6"/>
          <c:tx>
            <c:v>nanovlákenné membrány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Pcelk.!$Q$5:$Q$9</c:f>
              <c:numCache>
                <c:formatCode>General</c:formatCode>
                <c:ptCount val="5"/>
                <c:pt idx="0">
                  <c:v>48</c:v>
                </c:pt>
                <c:pt idx="1">
                  <c:v>96</c:v>
                </c:pt>
                <c:pt idx="2">
                  <c:v>168</c:v>
                </c:pt>
                <c:pt idx="3">
                  <c:v>192</c:v>
                </c:pt>
                <c:pt idx="4">
                  <c:v>336</c:v>
                </c:pt>
              </c:numCache>
            </c:numRef>
          </c:xVal>
          <c:yVal>
            <c:numRef>
              <c:f>Pcelk.!$R$5:$R$9</c:f>
              <c:numCache>
                <c:formatCode>General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18A-4A21-ADA4-E2B767890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17936"/>
        <c:axId val="311019896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v>deskové membrány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Pcelk.!$N$5:$N$9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24</c:v>
                      </c:pt>
                      <c:pt idx="1">
                        <c:v>72</c:v>
                      </c:pt>
                      <c:pt idx="2">
                        <c:v>120</c:v>
                      </c:pt>
                      <c:pt idx="3">
                        <c:v>240</c:v>
                      </c:pt>
                      <c:pt idx="4">
                        <c:v>288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Pcelk.!$O$5:$O$9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</c:v>
                      </c:pt>
                      <c:pt idx="2">
                        <c:v>0.15</c:v>
                      </c:pt>
                      <c:pt idx="3">
                        <c:v>0.15</c:v>
                      </c:pt>
                      <c:pt idx="4">
                        <c:v>0.41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718A-4A21-ADA4-E2B76789086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keramické membrány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Pcelk.!$T$5:$T$10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48</c:v>
                      </c:pt>
                      <c:pt idx="1">
                        <c:v>116</c:v>
                      </c:pt>
                      <c:pt idx="2">
                        <c:v>164</c:v>
                      </c:pt>
                      <c:pt idx="3">
                        <c:v>308</c:v>
                      </c:pt>
                      <c:pt idx="4">
                        <c:v>332</c:v>
                      </c:pt>
                      <c:pt idx="5">
                        <c:v>380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Pcelk.!$U$5:$U$10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0.15</c:v>
                      </c:pt>
                      <c:pt idx="2">
                        <c:v>0.47</c:v>
                      </c:pt>
                      <c:pt idx="3">
                        <c:v>0.47</c:v>
                      </c:pt>
                      <c:pt idx="4">
                        <c:v>0.36</c:v>
                      </c:pt>
                      <c:pt idx="5">
                        <c:v>0.15</c:v>
                      </c:pt>
                    </c:numCache>
                  </c:numRef>
                </c:y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8-718A-4A21-ADA4-E2B767890869}"/>
                  </c:ext>
                </c:extLst>
              </c15:ser>
            </c15:filteredScatterSeries>
          </c:ext>
        </c:extLst>
      </c:scatterChart>
      <c:valAx>
        <c:axId val="311017936"/>
        <c:scaling>
          <c:orientation val="minMax"/>
          <c:max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 (h)</a:t>
                </a:r>
              </a:p>
            </c:rich>
          </c:tx>
          <c:layout>
            <c:manualLayout>
              <c:xMode val="edge"/>
              <c:yMode val="edge"/>
              <c:x val="0.53817775203670304"/>
              <c:y val="0.89656150752554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19896"/>
        <c:crosses val="autoZero"/>
        <c:crossBetween val="midCat"/>
      </c:valAx>
      <c:valAx>
        <c:axId val="311019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err="1" smtClean="0"/>
                  <a:t>P</a:t>
                </a:r>
                <a:r>
                  <a:rPr lang="cs-CZ" baseline="-25000" dirty="0" err="1" smtClean="0"/>
                  <a:t>celk</a:t>
                </a:r>
                <a:r>
                  <a:rPr lang="cs-CZ" dirty="0" smtClean="0"/>
                  <a:t> (</a:t>
                </a:r>
                <a:r>
                  <a:rPr lang="cs-CZ" dirty="0"/>
                  <a:t>mg/l)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1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2490823792725265E-2"/>
          <c:y val="2.6153140246708978E-3"/>
          <c:w val="0.91570113910783202"/>
          <c:h val="0.1458729409407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1890548316497E-2"/>
          <c:y val="0.1575926509186352"/>
          <c:w val="0.86545145777453292"/>
          <c:h val="0.66924409448818889"/>
        </c:manualLayout>
      </c:layout>
      <c:scatterChart>
        <c:scatterStyle val="lineMarker"/>
        <c:varyColors val="0"/>
        <c:ser>
          <c:idx val="0"/>
          <c:order val="0"/>
          <c:tx>
            <c:v>flokulace+sedimentace</c:v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'P-PO4'!$A$3:$A$20</c:f>
              <c:numCache>
                <c:formatCode>General</c:formatCode>
                <c:ptCount val="18"/>
                <c:pt idx="0">
                  <c:v>24</c:v>
                </c:pt>
                <c:pt idx="1">
                  <c:v>72</c:v>
                </c:pt>
                <c:pt idx="2">
                  <c:v>120</c:v>
                </c:pt>
                <c:pt idx="3">
                  <c:v>240</c:v>
                </c:pt>
                <c:pt idx="4">
                  <c:v>288</c:v>
                </c:pt>
                <c:pt idx="5">
                  <c:v>360</c:v>
                </c:pt>
                <c:pt idx="6">
                  <c:v>408</c:v>
                </c:pt>
                <c:pt idx="7">
                  <c:v>456</c:v>
                </c:pt>
                <c:pt idx="8">
                  <c:v>528</c:v>
                </c:pt>
                <c:pt idx="9">
                  <c:v>552</c:v>
                </c:pt>
                <c:pt idx="10">
                  <c:v>696</c:v>
                </c:pt>
                <c:pt idx="11">
                  <c:v>744</c:v>
                </c:pt>
                <c:pt idx="12">
                  <c:v>792</c:v>
                </c:pt>
                <c:pt idx="13">
                  <c:v>864</c:v>
                </c:pt>
                <c:pt idx="14">
                  <c:v>912</c:v>
                </c:pt>
                <c:pt idx="15">
                  <c:v>1056</c:v>
                </c:pt>
                <c:pt idx="16">
                  <c:v>1080</c:v>
                </c:pt>
                <c:pt idx="17">
                  <c:v>1128</c:v>
                </c:pt>
              </c:numCache>
            </c:numRef>
          </c:xVal>
          <c:yVal>
            <c:numRef>
              <c:f>'P-PO4'!$B$3:$B$20</c:f>
              <c:numCache>
                <c:formatCode>General</c:formatCode>
                <c:ptCount val="18"/>
                <c:pt idx="0">
                  <c:v>0.02</c:v>
                </c:pt>
                <c:pt idx="1">
                  <c:v>0.02</c:v>
                </c:pt>
                <c:pt idx="2">
                  <c:v>0.2</c:v>
                </c:pt>
                <c:pt idx="3">
                  <c:v>0.2</c:v>
                </c:pt>
                <c:pt idx="4">
                  <c:v>0.24</c:v>
                </c:pt>
                <c:pt idx="5">
                  <c:v>0.16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0.04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0.48</c:v>
                </c:pt>
                <c:pt idx="13">
                  <c:v>0.6</c:v>
                </c:pt>
                <c:pt idx="14">
                  <c:v>0.6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58-4BAC-A436-276444FE1320}"/>
            </c:ext>
          </c:extLst>
        </c:ser>
        <c:ser>
          <c:idx val="2"/>
          <c:order val="2"/>
          <c:tx>
            <c:v>nanovlákenné membrány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'P-PO4'!$G$3:$G$5</c:f>
              <c:numCache>
                <c:formatCode>General</c:formatCode>
                <c:ptCount val="3"/>
                <c:pt idx="0">
                  <c:v>48</c:v>
                </c:pt>
                <c:pt idx="1">
                  <c:v>168</c:v>
                </c:pt>
                <c:pt idx="2">
                  <c:v>336</c:v>
                </c:pt>
              </c:numCache>
            </c:numRef>
          </c:xVal>
          <c:yVal>
            <c:numRef>
              <c:f>'P-PO4'!$H$3:$H$5</c:f>
              <c:numCache>
                <c:formatCode>General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258-4BAC-A436-276444FE1320}"/>
            </c:ext>
          </c:extLst>
        </c:ser>
        <c:ser>
          <c:idx val="4"/>
          <c:order val="4"/>
          <c:tx>
            <c:v>Sorbent 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'P-PO4'!$M$3:$M$7</c:f>
              <c:numCache>
                <c:formatCode>General</c:formatCode>
                <c:ptCount val="5"/>
                <c:pt idx="0">
                  <c:v>0</c:v>
                </c:pt>
                <c:pt idx="1">
                  <c:v>168</c:v>
                </c:pt>
                <c:pt idx="2">
                  <c:v>336</c:v>
                </c:pt>
                <c:pt idx="3">
                  <c:v>802</c:v>
                </c:pt>
                <c:pt idx="4">
                  <c:v>980</c:v>
                </c:pt>
              </c:numCache>
            </c:numRef>
          </c:xVal>
          <c:yVal>
            <c:numRef>
              <c:f>'P-PO4'!$N$3:$N$7</c:f>
              <c:numCache>
                <c:formatCode>General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0.09</c:v>
                </c:pt>
                <c:pt idx="4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58-4BAC-A436-276444FE1320}"/>
            </c:ext>
          </c:extLst>
        </c:ser>
        <c:ser>
          <c:idx val="5"/>
          <c:order val="5"/>
          <c:tx>
            <c:v>Sorbent 3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'P-PO4'!$P$3:$P$6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216</c:v>
                </c:pt>
                <c:pt idx="3">
                  <c:v>428</c:v>
                </c:pt>
              </c:numCache>
            </c:numRef>
          </c:xVal>
          <c:yVal>
            <c:numRef>
              <c:f>'P-PO4'!$Q$3:$Q$6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1.7</c:v>
                </c:pt>
                <c:pt idx="3">
                  <c:v>3.1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258-4BAC-A436-276444FE1320}"/>
            </c:ext>
          </c:extLst>
        </c:ser>
        <c:ser>
          <c:idx val="6"/>
          <c:order val="6"/>
          <c:tx>
            <c:v>Sorbent 6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'P-PO4'!$S$3:$S$27</c:f>
              <c:numCache>
                <c:formatCode>General</c:formatCode>
                <c:ptCount val="25"/>
                <c:pt idx="0">
                  <c:v>24</c:v>
                </c:pt>
                <c:pt idx="1">
                  <c:v>120</c:v>
                </c:pt>
                <c:pt idx="2">
                  <c:v>168</c:v>
                </c:pt>
                <c:pt idx="3">
                  <c:v>288</c:v>
                </c:pt>
                <c:pt idx="4">
                  <c:v>336</c:v>
                </c:pt>
                <c:pt idx="5">
                  <c:v>384</c:v>
                </c:pt>
                <c:pt idx="6">
                  <c:v>456</c:v>
                </c:pt>
                <c:pt idx="7">
                  <c:v>504</c:v>
                </c:pt>
                <c:pt idx="8">
                  <c:v>552</c:v>
                </c:pt>
                <c:pt idx="9">
                  <c:v>672</c:v>
                </c:pt>
                <c:pt idx="10">
                  <c:v>720</c:v>
                </c:pt>
                <c:pt idx="11">
                  <c:v>840</c:v>
                </c:pt>
                <c:pt idx="12">
                  <c:v>888</c:v>
                </c:pt>
                <c:pt idx="13">
                  <c:v>960</c:v>
                </c:pt>
                <c:pt idx="14">
                  <c:v>1008</c:v>
                </c:pt>
                <c:pt idx="15">
                  <c:v>1056</c:v>
                </c:pt>
                <c:pt idx="16">
                  <c:v>1176</c:v>
                </c:pt>
                <c:pt idx="17">
                  <c:v>1224</c:v>
                </c:pt>
                <c:pt idx="18">
                  <c:v>1296</c:v>
                </c:pt>
                <c:pt idx="19">
                  <c:v>1344</c:v>
                </c:pt>
                <c:pt idx="20">
                  <c:v>1464</c:v>
                </c:pt>
                <c:pt idx="21">
                  <c:v>1512</c:v>
                </c:pt>
                <c:pt idx="22">
                  <c:v>1632</c:v>
                </c:pt>
                <c:pt idx="23">
                  <c:v>1704</c:v>
                </c:pt>
                <c:pt idx="24">
                  <c:v>1776</c:v>
                </c:pt>
              </c:numCache>
            </c:numRef>
          </c:xVal>
          <c:yVal>
            <c:numRef>
              <c:f>'P-PO4'!$T$3:$T$27</c:f>
              <c:numCache>
                <c:formatCode>General</c:formatCode>
                <c:ptCount val="25"/>
                <c:pt idx="0">
                  <c:v>1.04</c:v>
                </c:pt>
                <c:pt idx="1">
                  <c:v>1.1299999999999999</c:v>
                </c:pt>
                <c:pt idx="2">
                  <c:v>1.1599999999999999</c:v>
                </c:pt>
                <c:pt idx="3">
                  <c:v>1.52</c:v>
                </c:pt>
                <c:pt idx="4">
                  <c:v>1.36</c:v>
                </c:pt>
                <c:pt idx="5">
                  <c:v>1.25</c:v>
                </c:pt>
                <c:pt idx="6">
                  <c:v>1.28</c:v>
                </c:pt>
                <c:pt idx="7">
                  <c:v>1.58</c:v>
                </c:pt>
                <c:pt idx="8">
                  <c:v>2.52</c:v>
                </c:pt>
                <c:pt idx="9">
                  <c:v>3.04</c:v>
                </c:pt>
                <c:pt idx="10">
                  <c:v>2.2799999999999998</c:v>
                </c:pt>
                <c:pt idx="11">
                  <c:v>1.78</c:v>
                </c:pt>
                <c:pt idx="12">
                  <c:v>1.66</c:v>
                </c:pt>
                <c:pt idx="13">
                  <c:v>2.36</c:v>
                </c:pt>
                <c:pt idx="14">
                  <c:v>1.82</c:v>
                </c:pt>
                <c:pt idx="15">
                  <c:v>1.44</c:v>
                </c:pt>
                <c:pt idx="16">
                  <c:v>1.4</c:v>
                </c:pt>
                <c:pt idx="17">
                  <c:v>1.4</c:v>
                </c:pt>
                <c:pt idx="18">
                  <c:v>1.34</c:v>
                </c:pt>
                <c:pt idx="19">
                  <c:v>1.1399999999999999</c:v>
                </c:pt>
                <c:pt idx="20">
                  <c:v>1.3</c:v>
                </c:pt>
                <c:pt idx="21">
                  <c:v>1.18</c:v>
                </c:pt>
                <c:pt idx="22">
                  <c:v>1.18</c:v>
                </c:pt>
                <c:pt idx="23">
                  <c:v>1.1599999999999999</c:v>
                </c:pt>
                <c:pt idx="24">
                  <c:v>1.34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258-4BAC-A436-276444FE1320}"/>
            </c:ext>
          </c:extLst>
        </c:ser>
        <c:ser>
          <c:idx val="7"/>
          <c:order val="7"/>
          <c:tx>
            <c:v>nátok na poloprovozy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'P-PO4'!$A$3:$A$20</c:f>
              <c:numCache>
                <c:formatCode>General</c:formatCode>
                <c:ptCount val="18"/>
                <c:pt idx="0">
                  <c:v>24</c:v>
                </c:pt>
                <c:pt idx="1">
                  <c:v>72</c:v>
                </c:pt>
                <c:pt idx="2">
                  <c:v>120</c:v>
                </c:pt>
                <c:pt idx="3">
                  <c:v>240</c:v>
                </c:pt>
                <c:pt idx="4">
                  <c:v>288</c:v>
                </c:pt>
                <c:pt idx="5">
                  <c:v>360</c:v>
                </c:pt>
                <c:pt idx="6">
                  <c:v>408</c:v>
                </c:pt>
                <c:pt idx="7">
                  <c:v>456</c:v>
                </c:pt>
                <c:pt idx="8">
                  <c:v>528</c:v>
                </c:pt>
                <c:pt idx="9">
                  <c:v>552</c:v>
                </c:pt>
                <c:pt idx="10">
                  <c:v>696</c:v>
                </c:pt>
                <c:pt idx="11">
                  <c:v>744</c:v>
                </c:pt>
                <c:pt idx="12">
                  <c:v>792</c:v>
                </c:pt>
                <c:pt idx="13">
                  <c:v>864</c:v>
                </c:pt>
                <c:pt idx="14">
                  <c:v>912</c:v>
                </c:pt>
                <c:pt idx="15">
                  <c:v>1056</c:v>
                </c:pt>
                <c:pt idx="16">
                  <c:v>1080</c:v>
                </c:pt>
                <c:pt idx="17">
                  <c:v>1128</c:v>
                </c:pt>
              </c:numCache>
            </c:numRef>
          </c:xVal>
          <c:yVal>
            <c:numRef>
              <c:f>'P-PO4'!$C$3:$C$20</c:f>
              <c:numCache>
                <c:formatCode>General</c:formatCode>
                <c:ptCount val="18"/>
                <c:pt idx="0">
                  <c:v>5.28</c:v>
                </c:pt>
                <c:pt idx="1">
                  <c:v>4.66</c:v>
                </c:pt>
                <c:pt idx="2">
                  <c:v>6.08</c:v>
                </c:pt>
                <c:pt idx="3">
                  <c:v>7.64</c:v>
                </c:pt>
                <c:pt idx="4">
                  <c:v>5.92</c:v>
                </c:pt>
                <c:pt idx="5">
                  <c:v>5</c:v>
                </c:pt>
                <c:pt idx="6">
                  <c:v>5.47</c:v>
                </c:pt>
                <c:pt idx="7">
                  <c:v>5.32</c:v>
                </c:pt>
                <c:pt idx="8">
                  <c:v>3.82</c:v>
                </c:pt>
                <c:pt idx="9">
                  <c:v>5.96</c:v>
                </c:pt>
                <c:pt idx="10">
                  <c:v>6.72</c:v>
                </c:pt>
                <c:pt idx="11">
                  <c:v>7.44</c:v>
                </c:pt>
                <c:pt idx="12">
                  <c:v>7.44</c:v>
                </c:pt>
                <c:pt idx="13">
                  <c:v>7.76</c:v>
                </c:pt>
                <c:pt idx="14">
                  <c:v>6.68</c:v>
                </c:pt>
                <c:pt idx="15">
                  <c:v>3.68</c:v>
                </c:pt>
                <c:pt idx="16">
                  <c:v>3.96</c:v>
                </c:pt>
                <c:pt idx="17">
                  <c:v>5.48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18720"/>
        <c:axId val="31102185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deskové membrány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'P-PO4'!$D$3:$D$5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24</c:v>
                      </c:pt>
                      <c:pt idx="1">
                        <c:v>120</c:v>
                      </c:pt>
                      <c:pt idx="2">
                        <c:v>288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'P-PO4'!$E$3:$E$5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0.12</c:v>
                      </c:pt>
                      <c:pt idx="1">
                        <c:v>0.04</c:v>
                      </c:pt>
                      <c:pt idx="2">
                        <c:v>0.02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A258-4BAC-A436-276444FE1320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keramické membrány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'P-PO4'!$J$3:$J$6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48</c:v>
                      </c:pt>
                      <c:pt idx="1">
                        <c:v>164</c:v>
                      </c:pt>
                      <c:pt idx="2">
                        <c:v>332</c:v>
                      </c:pt>
                      <c:pt idx="3">
                        <c:v>380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'P-PO4'!$K$3:$K$6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0.08</c:v>
                      </c:pt>
                      <c:pt idx="1">
                        <c:v>0.34</c:v>
                      </c:pt>
                      <c:pt idx="2">
                        <c:v>0.22</c:v>
                      </c:pt>
                      <c:pt idx="3">
                        <c:v>0.12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A258-4BAC-A436-276444FE1320}"/>
                  </c:ext>
                </c:extLst>
              </c15:ser>
            </c15:filteredScatterSeries>
          </c:ext>
        </c:extLst>
      </c:scatterChart>
      <c:valAx>
        <c:axId val="311018720"/>
        <c:scaling>
          <c:orientation val="minMax"/>
          <c:max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  <a:r>
                  <a:rPr lang="cs-CZ"/>
                  <a:t> (h)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21856"/>
        <c:crosses val="autoZero"/>
        <c:crossBetween val="midCat"/>
      </c:valAx>
      <c:valAx>
        <c:axId val="311021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P-PO</a:t>
                </a:r>
                <a:r>
                  <a:rPr lang="cs-CZ" baseline="-25000" dirty="0" smtClean="0"/>
                  <a:t>4</a:t>
                </a:r>
                <a:r>
                  <a:rPr lang="cs-CZ" dirty="0" smtClean="0"/>
                  <a:t> </a:t>
                </a:r>
                <a:r>
                  <a:rPr lang="cs-CZ" dirty="0"/>
                  <a:t>(mg/l)</a:t>
                </a:r>
              </a:p>
            </c:rich>
          </c:tx>
          <c:layout>
            <c:manualLayout>
              <c:xMode val="edge"/>
              <c:yMode val="edge"/>
              <c:x val="2.0757283582247474E-2"/>
              <c:y val="0.3105177474946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18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3155994131163563E-2"/>
          <c:y val="3.4998425196850397E-2"/>
          <c:w val="0.9140794320913197"/>
          <c:h val="0.12987958613756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1B64-5839-44D2-81C0-1953CFFCFB59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7D66-7D8A-4D58-83DE-510FA2C8D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25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92EF-2FE6-4D31-96DE-E1E8B3168434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35ED-50AF-4876-8D6E-ADE3582D0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14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167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5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2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23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6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03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441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81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2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6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chceme</a:t>
            </a:r>
            <a:r>
              <a:rPr lang="cs-CZ" baseline="0" dirty="0" smtClean="0"/>
              <a:t> fosfor odstranit?</a:t>
            </a:r>
          </a:p>
          <a:p>
            <a:r>
              <a:rPr lang="cs-CZ" baseline="0" dirty="0" smtClean="0"/>
              <a:t>Je prokazatelné, že fosfor způsobuje </a:t>
            </a:r>
            <a:r>
              <a:rPr lang="cs-CZ" baseline="0" dirty="0" err="1" smtClean="0"/>
              <a:t>trofizaci</a:t>
            </a:r>
            <a:r>
              <a:rPr lang="cs-CZ" baseline="0" dirty="0" smtClean="0"/>
              <a:t> recipientů. Už koncentrace od 25 </a:t>
            </a:r>
            <a:r>
              <a:rPr lang="cs-CZ" baseline="0" dirty="0" err="1" smtClean="0"/>
              <a:t>uq</a:t>
            </a:r>
            <a:r>
              <a:rPr lang="cs-CZ" baseline="0" dirty="0" smtClean="0"/>
              <a:t>/l v </a:t>
            </a:r>
            <a:r>
              <a:rPr lang="cs-CZ" baseline="0" dirty="0" err="1" smtClean="0"/>
              <a:t>nádržních</a:t>
            </a:r>
            <a:r>
              <a:rPr lang="cs-CZ" baseline="0" dirty="0" smtClean="0"/>
              <a:t> jezerech způsobují růst vodního květu a sinic a tím zhoršují kvalitu vody. </a:t>
            </a:r>
          </a:p>
          <a:p>
            <a:r>
              <a:rPr lang="cs-CZ" baseline="0" dirty="0" smtClean="0"/>
              <a:t>Fosfor se dostává do vody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komunální odpadní vody, zemědělství i s nadměrným používáním chemických hnojiv, vypouštěním průmyslových odpadních vod, důlní činností, apod. </a:t>
            </a:r>
            <a:endParaRPr lang="cs-CZ" baseline="0" dirty="0" smtClean="0"/>
          </a:p>
          <a:p>
            <a:r>
              <a:rPr lang="cs-CZ" baseline="0" dirty="0" smtClean="0"/>
              <a:t>Podle stávající legislativy ČR prozatím není povinností fosfor recyklovat – okolní státy (</a:t>
            </a:r>
            <a:r>
              <a:rPr lang="cs-CZ" baseline="0" dirty="0" err="1" smtClean="0"/>
              <a:t>rakousko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švýcarsko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německo</a:t>
            </a:r>
            <a:r>
              <a:rPr lang="cs-CZ" baseline="0" dirty="0" smtClean="0"/>
              <a:t>) již recyklaci fosforu do své legislativy zahrnuly, tedy recyklaci z čistírenských kalů a popílků</a:t>
            </a:r>
          </a:p>
          <a:p>
            <a:r>
              <a:rPr lang="cs-CZ" baseline="0" dirty="0" smtClean="0"/>
              <a:t>V ČR dokonce malé čistírny do 2000 EO nemají limitní odtokovou koncentraci pro fosfor.</a:t>
            </a:r>
          </a:p>
          <a:p>
            <a:r>
              <a:rPr lang="cs-CZ" baseline="0" dirty="0" smtClean="0"/>
              <a:t>Změna legislativy by přispěla ke zlepšení kvality recipientu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2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 se o z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chycení přitékajícího fosforu na biomasu aktivovaného kalu, příp. jeho inkorporaci do její biomasy a jeho odstranění ve formě přebytečného biologického aktivovaného kalu, čehož je využíváno především u malých čistíren odpadních vod.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 velkých čistíren lze tento mechanismus vylepšit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předřazením anaerobní zóny vyvoláme u bakterií aktivovaného kalu potřebu zvýšeného biologického odstraňování fosforu a fosfor je následně odstraněn zvýšenou inkorporací do biomasy ve formě přebytečného kalu.)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bežně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používané metody odstranění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fosforu na komunálních ČOV je srážení, kde je fo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sfor je převeden z rozpuštěné formy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partikulované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je odstraněn ve formě tzv. chemického kalu společně s biologickým přebytečným kalem.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odstranění fosforu ovšem může být využita řada dalších technologií,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jejich aplikace záleží vždy na požadavcích konkrétní lokality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8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77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Cílem laboratorní části</a:t>
            </a:r>
            <a:r>
              <a:rPr lang="cs-CZ" baseline="0" dirty="0" smtClean="0"/>
              <a:t> bylo otestovat co nejlépe vybrané materiály, porovnat jejich vlastnosti a potenciál pro následné využití v poloprovozních a případně v provozních podmínkách.</a:t>
            </a:r>
          </a:p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08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33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36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35ED-50AF-4876-8D6E-ADE3582D09C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5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AF16-823C-4EF6-9423-BCFFD50CCF51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7F13-A0E5-4E30-B50D-5DF73A8FF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19538" y="4726790"/>
            <a:ext cx="3670896" cy="111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Iveta </a:t>
            </a:r>
            <a:r>
              <a:rPr lang="cs-CZ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Kotzurová</a:t>
            </a:r>
            <a:endParaRPr lang="cs-CZ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Marek Holba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19538" y="849181"/>
            <a:ext cx="6767240" cy="2149630"/>
          </a:xfrm>
        </p:spPr>
        <p:txBody>
          <a:bodyPr>
            <a:noAutofit/>
          </a:bodyPr>
          <a:lstStyle/>
          <a:p>
            <a:pPr algn="l"/>
            <a:r>
              <a:rPr lang="cs-CZ" sz="40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Možnosti </a:t>
            </a:r>
            <a:r>
              <a:rPr lang="cs-CZ" sz="4000" b="1" cap="all" dirty="0">
                <a:solidFill>
                  <a:schemeClr val="accent3">
                    <a:lumMod val="75000"/>
                  </a:schemeClr>
                </a:solidFill>
              </a:rPr>
              <a:t>odstranění fosforu </a:t>
            </a:r>
            <a:r>
              <a:rPr lang="cs-CZ" sz="40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komunálních čistírnách odpadních vod 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31" y="5004208"/>
            <a:ext cx="1563514" cy="83503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/>
          <a:srcRect l="5105" r="5552"/>
          <a:stretch/>
        </p:blipFill>
        <p:spPr>
          <a:xfrm>
            <a:off x="6985123" y="5004029"/>
            <a:ext cx="1890399" cy="6721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00" y="2998811"/>
            <a:ext cx="3479246" cy="14352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6" y="5004029"/>
            <a:ext cx="1349103" cy="11698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21064" y="208374"/>
            <a:ext cx="74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Týdne výzkumu a inovací pro praxi a životní prostředí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TVIP 2021 Hustopeče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539552" y="341682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TESTOVÁNÍ </a:t>
            </a:r>
            <a:r>
              <a:rPr lang="cs-CZ" sz="2400" b="1" dirty="0"/>
              <a:t>VE DVOU FÁZÍCH</a:t>
            </a:r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/>
              <a:t>2. Fáze - poloprovozní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Poloprovozní testování vybraných </a:t>
            </a:r>
            <a:r>
              <a:rPr lang="cs-CZ" sz="2000" dirty="0" smtClean="0"/>
              <a:t>sorbentů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 sorpčních kapacit a možnosti regenerace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Ekonomický potenciál sorbentů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 s technologií terciární koagulace + separace kalu</a:t>
            </a:r>
            <a:endParaRPr lang="cs-CZ" sz="2000" dirty="0"/>
          </a:p>
        </p:txBody>
      </p:sp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2909"/>
            <a:ext cx="3312368" cy="2461362"/>
          </a:xfrm>
          <a:prstGeom prst="rect">
            <a:avLst/>
          </a:prstGeom>
        </p:spPr>
      </p:pic>
      <p:pic>
        <p:nvPicPr>
          <p:cNvPr id="6" name="Obrázek 5" descr="C:\Users\kotzurova\Desktop\Nová složka (2)\20200506_1056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62" y="3960997"/>
            <a:ext cx="2461362" cy="187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7069" y="3827691"/>
            <a:ext cx="2497695" cy="21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68156"/>
              </p:ext>
            </p:extLst>
          </p:nvPr>
        </p:nvGraphicFramePr>
        <p:xfrm>
          <a:off x="17748" y="116632"/>
          <a:ext cx="8964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63928"/>
              </p:ext>
            </p:extLst>
          </p:nvPr>
        </p:nvGraphicFramePr>
        <p:xfrm>
          <a:off x="323527" y="4005064"/>
          <a:ext cx="8352929" cy="2583987"/>
        </p:xfrm>
        <a:graphic>
          <a:graphicData uri="http://schemas.openxmlformats.org/drawingml/2006/table">
            <a:tbl>
              <a:tblPr firstRow="1" firstCol="1" bandRow="1"/>
              <a:tblGrid>
                <a:gridCol w="1487419"/>
                <a:gridCol w="1810327"/>
                <a:gridCol w="1649801"/>
                <a:gridCol w="1702691"/>
                <a:gridCol w="1702691"/>
              </a:tblGrid>
              <a:tr h="1028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Sorpční kapacita (mgP/g) – poloprovoz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Poloprovoz - zatížení (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BVh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částic (mm)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Dosahované odtokové koncentrace P</a:t>
                      </a:r>
                      <a:r>
                        <a:rPr lang="cs-CZ" sz="14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</a:t>
                      </a: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23,4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 – 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 – 1,2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– 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 – 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Sorbent 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5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5888"/>
            <a:ext cx="6480719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VÝVOJ A VÝROBA </a:t>
            </a:r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VLASTNÍHO SORBENTU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0213"/>
            <a:ext cx="6730625" cy="2308372"/>
          </a:xfrm>
        </p:spPr>
        <p:txBody>
          <a:bodyPr>
            <a:noAutofit/>
          </a:bodyPr>
          <a:lstStyle/>
          <a:p>
            <a:r>
              <a:rPr lang="cs-CZ" sz="2000" dirty="0" smtClean="0"/>
              <a:t>Základní matrice křemičitanu vápenatého -&gt; Sorbent 5</a:t>
            </a:r>
            <a:endParaRPr lang="cs-CZ" sz="2000" dirty="0"/>
          </a:p>
          <a:p>
            <a:r>
              <a:rPr lang="cs-CZ" sz="2000" dirty="0" smtClean="0"/>
              <a:t>Modifikace přírodním </a:t>
            </a:r>
            <a:r>
              <a:rPr lang="cs-CZ" sz="2000" dirty="0" err="1" smtClean="0"/>
              <a:t>FeO</a:t>
            </a:r>
            <a:r>
              <a:rPr lang="cs-CZ" sz="2000" dirty="0" smtClean="0"/>
              <a:t>(OH) -&gt; Sorbent 6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000" dirty="0" smtClean="0"/>
              <a:t>Práškový sorbent lze </a:t>
            </a:r>
            <a:r>
              <a:rPr lang="cs-CZ" sz="2000" dirty="0" err="1" smtClean="0"/>
              <a:t>peletizovat</a:t>
            </a:r>
            <a:r>
              <a:rPr lang="cs-CZ" sz="2000" dirty="0" smtClean="0"/>
              <a:t> na 4 nebo 6 mm 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Modifikací se zvýšila kapacita sorbentu vůči P o 33 %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-&gt; možnost zvýšení kapacity využitím komerčního goethitu</a:t>
            </a:r>
          </a:p>
        </p:txBody>
      </p:sp>
      <p:pic>
        <p:nvPicPr>
          <p:cNvPr id="409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218" y="4099768"/>
            <a:ext cx="2257814" cy="16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Obráze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1"/>
          <a:stretch>
            <a:fillRect/>
          </a:stretch>
        </p:blipFill>
        <p:spPr bwMode="auto">
          <a:xfrm rot="5400000">
            <a:off x="2863048" y="3868830"/>
            <a:ext cx="2251421" cy="21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Obráze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16063"/>
            <a:ext cx="3002660" cy="22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0400" r="10100" b="16401"/>
          <a:stretch/>
        </p:blipFill>
        <p:spPr>
          <a:xfrm rot="5400000">
            <a:off x="6242168" y="1216649"/>
            <a:ext cx="299212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2080" y="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35130"/>
            <a:ext cx="8640960" cy="806726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POLOPROVOZNÍ TESTOVÁNÍ </a:t>
            </a:r>
            <a:r>
              <a:rPr lang="cs-CZ" sz="2800" b="1" dirty="0" smtClean="0"/>
              <a:t>VYBRANÝCH TECHNOLOGIÍ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 NA ODSTRANĚNÍ FOSFORU V RÁMCI KOMUNÁLNÍ ČOV</a:t>
            </a:r>
            <a:endParaRPr lang="cs-CZ" sz="2800" b="1" dirty="0"/>
          </a:p>
        </p:txBody>
      </p:sp>
      <p:pic>
        <p:nvPicPr>
          <p:cNvPr id="5" name="Zástupný symbol pro obsah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84615"/>
            <a:ext cx="6624736" cy="2101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0241"/>
            <a:ext cx="3744416" cy="27418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429000"/>
            <a:ext cx="45444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Koagulace + separace kalu</a:t>
            </a:r>
          </a:p>
          <a:p>
            <a:endParaRPr lang="cs-CZ" sz="1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Srážení solemi Fe</a:t>
            </a:r>
            <a:r>
              <a:rPr lang="cs-CZ" baseline="30000" dirty="0" smtClean="0"/>
              <a:t>3+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3 způsoby separace kalu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Flokulace + sedimentace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Písková filtrace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Membránová separace (3 typy membrán 40 – 400 </a:t>
            </a:r>
            <a:r>
              <a:rPr lang="cs-CZ" dirty="0" err="1" smtClean="0"/>
              <a:t>nm</a:t>
            </a:r>
            <a:r>
              <a:rPr lang="cs-CZ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2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KOAGULACE + </a:t>
            </a:r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</a:rPr>
              <a:t>SEPARACE</a:t>
            </a:r>
            <a:r>
              <a:rPr lang="cs-CZ" sz="3600" b="1" dirty="0" smtClean="0"/>
              <a:t> KALU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1908" y="1330775"/>
            <a:ext cx="56266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Koagulace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chemickém </a:t>
            </a:r>
            <a:r>
              <a:rPr lang="cs-CZ" dirty="0"/>
              <a:t>srážení fosforu </a:t>
            </a:r>
            <a:r>
              <a:rPr lang="cs-CZ" dirty="0" smtClean="0"/>
              <a:t>dávkováním síranu </a:t>
            </a:r>
            <a:r>
              <a:rPr lang="cs-CZ" dirty="0"/>
              <a:t>železitého 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ychlé míchání </a:t>
            </a:r>
            <a:r>
              <a:rPr lang="cs-CZ" dirty="0"/>
              <a:t>v koagulačním reaktoru (250 </a:t>
            </a:r>
            <a:r>
              <a:rPr lang="cs-CZ" dirty="0" err="1"/>
              <a:t>rpm</a:t>
            </a:r>
            <a:r>
              <a:rPr lang="cs-CZ" dirty="0"/>
              <a:t>, doba zdržení 2 – 4 </a:t>
            </a:r>
            <a:r>
              <a:rPr lang="cs-CZ" dirty="0" smtClean="0"/>
              <a:t>min)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Záznam a úprava pH (pH = 6 </a:t>
            </a:r>
            <a:r>
              <a:rPr lang="cs-CZ" dirty="0"/>
              <a:t>– </a:t>
            </a:r>
            <a:r>
              <a:rPr lang="cs-CZ" dirty="0" smtClean="0"/>
              <a:t>7)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Flokulace </a:t>
            </a:r>
            <a:r>
              <a:rPr lang="cs-CZ" b="1" dirty="0"/>
              <a:t>s následnou </a:t>
            </a:r>
            <a:r>
              <a:rPr lang="cs-CZ" b="1" dirty="0" smtClean="0"/>
              <a:t>sedimentací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dávkování </a:t>
            </a:r>
            <a:r>
              <a:rPr lang="cs-CZ" dirty="0" err="1"/>
              <a:t>anionického</a:t>
            </a:r>
            <a:r>
              <a:rPr lang="cs-CZ" dirty="0"/>
              <a:t> </a:t>
            </a:r>
            <a:r>
              <a:rPr lang="cs-CZ" dirty="0" err="1"/>
              <a:t>flokulantu</a:t>
            </a:r>
            <a:r>
              <a:rPr lang="cs-CZ" dirty="0"/>
              <a:t> při pomalém míchání (50 </a:t>
            </a:r>
            <a:r>
              <a:rPr lang="cs-CZ" dirty="0" err="1"/>
              <a:t>rpm</a:t>
            </a:r>
            <a:r>
              <a:rPr lang="cs-CZ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vznik </a:t>
            </a:r>
            <a:r>
              <a:rPr lang="cs-CZ" dirty="0"/>
              <a:t>větších </a:t>
            </a:r>
            <a:r>
              <a:rPr lang="cs-CZ" dirty="0" smtClean="0"/>
              <a:t>agregátů a jejich gravitační </a:t>
            </a:r>
            <a:r>
              <a:rPr lang="cs-CZ" dirty="0"/>
              <a:t>odstraněny v sedimentačním </a:t>
            </a:r>
            <a:r>
              <a:rPr lang="cs-CZ" dirty="0" smtClean="0"/>
              <a:t>stupni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algn="just"/>
            <a:r>
              <a:rPr lang="cs-CZ" b="1" dirty="0" smtClean="0"/>
              <a:t>Membránová separace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tři </a:t>
            </a:r>
            <a:r>
              <a:rPr lang="cs-CZ" dirty="0"/>
              <a:t>typy </a:t>
            </a:r>
            <a:r>
              <a:rPr lang="cs-CZ" dirty="0" smtClean="0"/>
              <a:t>membrán: </a:t>
            </a:r>
            <a:r>
              <a:rPr lang="cs-CZ" dirty="0"/>
              <a:t>komerční desková membrána </a:t>
            </a:r>
            <a:r>
              <a:rPr lang="cs-CZ" dirty="0" smtClean="0"/>
              <a:t>– 40 </a:t>
            </a:r>
            <a:r>
              <a:rPr lang="cs-CZ" dirty="0" err="1"/>
              <a:t>nm</a:t>
            </a:r>
            <a:r>
              <a:rPr lang="cs-CZ" dirty="0"/>
              <a:t>, komerční keramická – 100 </a:t>
            </a:r>
            <a:r>
              <a:rPr lang="cs-CZ" dirty="0" err="1"/>
              <a:t>nm</a:t>
            </a:r>
            <a:r>
              <a:rPr lang="cs-CZ" dirty="0"/>
              <a:t>, ASIO TECH </a:t>
            </a:r>
            <a:r>
              <a:rPr lang="cs-CZ" dirty="0" err="1"/>
              <a:t>nanovlákenná</a:t>
            </a:r>
            <a:r>
              <a:rPr lang="cs-CZ" dirty="0"/>
              <a:t> – 400 </a:t>
            </a:r>
            <a:r>
              <a:rPr lang="cs-CZ" dirty="0" err="1" smtClean="0"/>
              <a:t>nm</a:t>
            </a:r>
            <a:endParaRPr lang="cs-CZ" b="1" dirty="0"/>
          </a:p>
        </p:txBody>
      </p:sp>
      <p:pic>
        <p:nvPicPr>
          <p:cNvPr id="12" name="Zástupný symbol pro obsah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5430" r="12393" b="10236"/>
          <a:stretch/>
        </p:blipFill>
        <p:spPr bwMode="auto">
          <a:xfrm>
            <a:off x="6211699" y="4053468"/>
            <a:ext cx="2686265" cy="2094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1100" y="1338129"/>
            <a:ext cx="2909612" cy="21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48527"/>
              </p:ext>
            </p:extLst>
          </p:nvPr>
        </p:nvGraphicFramePr>
        <p:xfrm>
          <a:off x="457200" y="998855"/>
          <a:ext cx="8147249" cy="40397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1955"/>
                <a:gridCol w="1453469"/>
                <a:gridCol w="1884666"/>
                <a:gridCol w="1734342"/>
                <a:gridCol w="1992817"/>
              </a:tblGrid>
              <a:tr h="673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Koagulace + flokulace + sedimentace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Koagulace + MBR (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nanovlákenná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mem.)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Účinnost odstranění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Účinnost odstranění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rozp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P-PO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Účinnost odstranění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Účinnost odstranění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rozp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P-PO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průměr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P-PO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rozp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P-PO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rozp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průměr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&lt;0,02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&lt;0,15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&lt;0,02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87473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>KOAGULACE + </a:t>
            </a:r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</a:rPr>
              <a:t>SEPARACE</a:t>
            </a:r>
            <a:r>
              <a:rPr lang="cs-CZ" sz="3600" b="1" dirty="0" smtClean="0"/>
              <a:t> KALU - VÝSLEDKY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373216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Účinnost odstranění frakce P-PO</a:t>
            </a:r>
            <a:r>
              <a:rPr lang="cs-CZ" baseline="-25000" dirty="0" smtClean="0"/>
              <a:t>4</a:t>
            </a:r>
            <a:r>
              <a:rPr lang="cs-CZ" dirty="0"/>
              <a:t>  </a:t>
            </a:r>
            <a:r>
              <a:rPr lang="cs-CZ" dirty="0" smtClean="0"/>
              <a:t>- 96,7 a 99,4 % - velice účinné</a:t>
            </a:r>
          </a:p>
          <a:p>
            <a:r>
              <a:rPr lang="cs-CZ" dirty="0" smtClean="0"/>
              <a:t>Účinnost odstranění frakce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celk</a:t>
            </a:r>
            <a:r>
              <a:rPr lang="cs-CZ" dirty="0" smtClean="0"/>
              <a:t> – membrány nejlepší, nezávisle na typu membrány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2040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B1E442A-0200-4928-80AB-D7E6B005C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47786"/>
              </p:ext>
            </p:extLst>
          </p:nvPr>
        </p:nvGraphicFramePr>
        <p:xfrm>
          <a:off x="467544" y="188640"/>
          <a:ext cx="8500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895D2E8-C97A-470B-B40F-54B3991EF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74589"/>
              </p:ext>
            </p:extLst>
          </p:nvPr>
        </p:nvGraphicFramePr>
        <p:xfrm>
          <a:off x="380311" y="3573016"/>
          <a:ext cx="8675353" cy="261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19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ZÁVĚRY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457080"/>
            <a:ext cx="8435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Sorpcí i koagulací v rámci terciárního stupně jsme schopni dosáhnout velmi nízkých odtokových koncentrací P-PO</a:t>
            </a:r>
            <a:r>
              <a:rPr lang="cs-CZ" baseline="-25000" dirty="0" smtClean="0"/>
              <a:t>4</a:t>
            </a:r>
            <a:r>
              <a:rPr lang="cs-CZ" dirty="0" smtClean="0"/>
              <a:t>  a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celk</a:t>
            </a:r>
            <a:endParaRPr lang="cs-CZ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aseline="-25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Zatížení sorbentu a doba kontaktu jsou velmi důležité parametry pro funkční technologii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aseline="-25000" dirty="0"/>
          </a:p>
          <a:p>
            <a:pPr algn="just"/>
            <a:endParaRPr lang="cs-CZ" baseline="-25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Výrobci většinou neuvádějí kapacitu, nebo uvádějí max. sorpční kapacitu, která je při použití na RV výrazně nižší</a:t>
            </a:r>
          </a:p>
          <a:p>
            <a:pPr algn="just"/>
            <a:endParaRPr lang="cs-CZ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Změna legislativy povede v budoucnu k aplikaci těchto metod na reálných lokalitách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Sorpce je technologie prozatím ekonomicky nevýhodná – je potřeba vyvíjet vysokokapacitní materiály s možností regenerace – nejlépe z odpadních materiálů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Aplikace </a:t>
            </a:r>
            <a:r>
              <a:rPr lang="cs-CZ" dirty="0"/>
              <a:t>nasycených sorbentů na zemědělské půdě – jedna z možností recyklace fosforu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55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029529" y="5085184"/>
            <a:ext cx="484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DĚKUJI ZA POZORNOST!</a:t>
            </a:r>
            <a:endParaRPr lang="cs-CZ" sz="3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980728"/>
            <a:ext cx="2781299" cy="14854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5105" r="5552"/>
          <a:stretch/>
        </p:blipFill>
        <p:spPr>
          <a:xfrm>
            <a:off x="5752612" y="900710"/>
            <a:ext cx="3362788" cy="11956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0717"/>
            <a:ext cx="2399888" cy="208102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11560" y="30117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FV30034 řešený firmou ASIO TECH, spol. s r.o. a Univerzitou Palackého v Olomouci byl podporován Ministerstvem průmyslu a obchodu v rámci programu Trio v letech 2018 – 2021. </a:t>
            </a:r>
          </a:p>
        </p:txBody>
      </p:sp>
    </p:spTree>
    <p:extLst>
      <p:ext uri="{BB962C8B-B14F-4D97-AF65-F5344CB8AC3E}">
        <p14:creationId xmlns:p14="http://schemas.microsoft.com/office/powerpoint/2010/main" val="3945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OBSAH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34076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-&gt;  ÚVOD + PLATNÁ LEGISLATIVA</a:t>
            </a:r>
          </a:p>
          <a:p>
            <a:endParaRPr lang="cs-CZ" dirty="0" smtClean="0"/>
          </a:p>
          <a:p>
            <a:r>
              <a:rPr lang="cs-CZ" dirty="0" smtClean="0"/>
              <a:t>-&gt;  MOŽNOSTI ŘEŠENÍ V RÁMCI ČOV</a:t>
            </a:r>
          </a:p>
          <a:p>
            <a:endParaRPr lang="cs-CZ" dirty="0" smtClean="0"/>
          </a:p>
          <a:p>
            <a:r>
              <a:rPr lang="cs-CZ" dirty="0" smtClean="0"/>
              <a:t>-&gt;  SORPCE – LABORTORNÍ A POLOPROVOZNÍ POROVNÁNÍ SORBENTŮ</a:t>
            </a:r>
          </a:p>
          <a:p>
            <a:endParaRPr lang="cs-CZ" dirty="0" smtClean="0"/>
          </a:p>
          <a:p>
            <a:r>
              <a:rPr lang="cs-CZ" dirty="0" smtClean="0"/>
              <a:t>-&gt;  DALŠÍ TECHNOLOGIE V RÁMCI TERCIÁRNÍHO ŘEŠENÍ</a:t>
            </a:r>
          </a:p>
          <a:p>
            <a:endParaRPr lang="cs-CZ" dirty="0"/>
          </a:p>
          <a:p>
            <a:r>
              <a:rPr lang="cs-CZ" dirty="0" smtClean="0"/>
              <a:t>-&gt;  ZÁVĚRY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835" y="50390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600" b="1" cap="all" dirty="0" smtClean="0"/>
              <a:t>Proč chceme </a:t>
            </a:r>
            <a:r>
              <a:rPr lang="cs-CZ" sz="3600" b="1" cap="all" dirty="0" smtClean="0">
                <a:solidFill>
                  <a:schemeClr val="accent3">
                    <a:lumMod val="75000"/>
                  </a:schemeClr>
                </a:solidFill>
              </a:rPr>
              <a:t>FOSFOR </a:t>
            </a:r>
            <a:r>
              <a:rPr lang="cs-CZ" sz="3600" b="1" cap="all" dirty="0" smtClean="0"/>
              <a:t>odstranit ???</a:t>
            </a:r>
            <a:endParaRPr lang="cs-CZ" sz="3600" b="1" cap="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484784"/>
            <a:ext cx="67837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err="1" smtClean="0"/>
              <a:t>Trofizace</a:t>
            </a:r>
            <a:r>
              <a:rPr lang="cs-CZ" sz="2300" dirty="0" smtClean="0"/>
              <a:t> recipientů -&gt; problém pro vodní ekosystémy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Čistírny </a:t>
            </a:r>
            <a:r>
              <a:rPr lang="cs-CZ" sz="2300" dirty="0"/>
              <a:t>odpadních vod</a:t>
            </a:r>
          </a:p>
          <a:p>
            <a:pPr lvl="1"/>
            <a:r>
              <a:rPr lang="cs-CZ" sz="2300" dirty="0"/>
              <a:t>	-&gt; významné zdroje fosforu ve vodách</a:t>
            </a:r>
          </a:p>
          <a:p>
            <a:pPr lvl="1"/>
            <a:r>
              <a:rPr lang="cs-CZ" sz="2300" dirty="0"/>
              <a:t>	-&gt; do 2000 EO nemají limitní </a:t>
            </a:r>
            <a:r>
              <a:rPr lang="cs-CZ" sz="2300" dirty="0" smtClean="0"/>
              <a:t>odtokovou 		koncentraci</a:t>
            </a:r>
            <a:endParaRPr lang="cs-CZ" sz="2300" dirty="0"/>
          </a:p>
          <a:p>
            <a:endParaRPr lang="cs-CZ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Legislativa prozatím povinnost recyklovat neudává</a:t>
            </a:r>
          </a:p>
          <a:p>
            <a:r>
              <a:rPr lang="cs-CZ" sz="2300" dirty="0"/>
              <a:t>	</a:t>
            </a:r>
            <a:r>
              <a:rPr lang="cs-CZ" sz="2300" dirty="0" smtClean="0"/>
              <a:t>-&gt; Vyhláška 401/2015 </a:t>
            </a:r>
            <a:r>
              <a:rPr lang="cs-CZ" sz="2300" dirty="0"/>
              <a:t>Sb</a:t>
            </a:r>
            <a:r>
              <a:rPr lang="cs-CZ" sz="2300" dirty="0" smtClean="0"/>
              <a:t>. </a:t>
            </a:r>
          </a:p>
          <a:p>
            <a:r>
              <a:rPr lang="cs-CZ" sz="2300" dirty="0"/>
              <a:t>	</a:t>
            </a:r>
            <a:r>
              <a:rPr lang="cs-CZ" sz="2300" dirty="0" smtClean="0"/>
              <a:t>	2000 </a:t>
            </a:r>
            <a:r>
              <a:rPr lang="cs-CZ" sz="2300" dirty="0"/>
              <a:t>– 10 000 </a:t>
            </a:r>
            <a:r>
              <a:rPr lang="cs-CZ" sz="2300" dirty="0" smtClean="0"/>
              <a:t>EO – 3 mg P/</a:t>
            </a:r>
            <a:r>
              <a:rPr lang="cs-CZ" sz="2300" dirty="0"/>
              <a:t>l</a:t>
            </a:r>
            <a:r>
              <a:rPr lang="cs-CZ" sz="2300" dirty="0" smtClean="0"/>
              <a:t> </a:t>
            </a:r>
          </a:p>
          <a:p>
            <a:r>
              <a:rPr lang="cs-CZ" sz="2300" dirty="0" smtClean="0"/>
              <a:t>		10</a:t>
            </a:r>
            <a:r>
              <a:rPr lang="cs-CZ" sz="2300" dirty="0"/>
              <a:t> 000 </a:t>
            </a:r>
            <a:r>
              <a:rPr lang="cs-CZ" sz="2300" dirty="0" smtClean="0"/>
              <a:t>– 100 </a:t>
            </a:r>
            <a:r>
              <a:rPr lang="cs-CZ" sz="2300" dirty="0"/>
              <a:t>000 </a:t>
            </a:r>
            <a:r>
              <a:rPr lang="cs-CZ" sz="2300" dirty="0" smtClean="0"/>
              <a:t>EO – 2 mg P/l</a:t>
            </a:r>
          </a:p>
          <a:p>
            <a:r>
              <a:rPr lang="cs-CZ" sz="2300" dirty="0" smtClean="0"/>
              <a:t>		&gt; </a:t>
            </a:r>
            <a:r>
              <a:rPr lang="cs-CZ" sz="2300" dirty="0"/>
              <a:t>100 000 </a:t>
            </a:r>
            <a:r>
              <a:rPr lang="cs-CZ" sz="2300" dirty="0" smtClean="0"/>
              <a:t>EO – 1 mg P/l</a:t>
            </a:r>
          </a:p>
          <a:p>
            <a:r>
              <a:rPr lang="cs-CZ" sz="2300" dirty="0"/>
              <a:t>	</a:t>
            </a:r>
            <a:r>
              <a:rPr lang="cs-CZ" sz="2300" dirty="0" smtClean="0"/>
              <a:t>-&gt; Očekává </a:t>
            </a:r>
            <a:r>
              <a:rPr lang="cs-CZ" sz="2300" dirty="0"/>
              <a:t>se </a:t>
            </a:r>
            <a:r>
              <a:rPr lang="cs-CZ" sz="2300" dirty="0" smtClean="0"/>
              <a:t>změna</a:t>
            </a:r>
            <a:endParaRPr lang="cs-CZ" sz="23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2080" y="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3201" r="27600" b="33200"/>
          <a:stretch/>
        </p:blipFill>
        <p:spPr>
          <a:xfrm>
            <a:off x="7240957" y="1484784"/>
            <a:ext cx="1467405" cy="14674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4" y="3135361"/>
            <a:ext cx="1842750" cy="27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417897" y="1376942"/>
            <a:ext cx="80425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Běžně používané metody</a:t>
            </a:r>
          </a:p>
          <a:p>
            <a:endParaRPr lang="cs-CZ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Inkorporace do biomasy aktivovaného kalu </a:t>
            </a:r>
            <a:endParaRPr lang="cs-C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Srážení solemi </a:t>
            </a:r>
            <a:r>
              <a:rPr lang="cs-CZ" sz="2200" dirty="0" err="1"/>
              <a:t>Fe</a:t>
            </a:r>
            <a:r>
              <a:rPr lang="cs-CZ" sz="2200" dirty="0"/>
              <a:t>, Al, Ca nebo Mg</a:t>
            </a:r>
          </a:p>
          <a:p>
            <a:endParaRPr lang="cs-CZ" sz="2200" dirty="0"/>
          </a:p>
          <a:p>
            <a:r>
              <a:rPr lang="cs-CZ" sz="2200" dirty="0" smtClean="0"/>
              <a:t>Další 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Především v rámci terciárního stupně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Sorpce, iontová výměna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Koagulace + separace chemického kalu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7897" y="62068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600" b="1" cap="all" dirty="0" smtClean="0"/>
              <a:t>Možnosti </a:t>
            </a:r>
            <a:r>
              <a:rPr lang="cs-CZ" sz="3600" b="1" cap="all" dirty="0" smtClean="0">
                <a:solidFill>
                  <a:schemeClr val="accent3">
                    <a:lumMod val="75000"/>
                  </a:schemeClr>
                </a:solidFill>
              </a:rPr>
              <a:t>řešení</a:t>
            </a:r>
            <a:r>
              <a:rPr lang="cs-CZ" sz="3600" b="1" cap="all" dirty="0" smtClean="0"/>
              <a:t> v rámci </a:t>
            </a:r>
            <a:r>
              <a:rPr lang="cs-CZ" sz="3600" b="1" cap="all" dirty="0" err="1" smtClean="0"/>
              <a:t>čov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248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4414" y="634194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600" b="1" cap="all" dirty="0" smtClean="0"/>
              <a:t>Projekt </a:t>
            </a:r>
            <a:r>
              <a:rPr lang="cs-CZ" sz="3600" b="1" cap="all" dirty="0" err="1" smtClean="0">
                <a:solidFill>
                  <a:schemeClr val="accent3">
                    <a:lumMod val="75000"/>
                  </a:schemeClr>
                </a:solidFill>
              </a:rPr>
              <a:t>phosorb</a:t>
            </a:r>
            <a:endParaRPr lang="cs-CZ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444414" y="1412776"/>
            <a:ext cx="77999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Cíl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Porovnání technologií SORPCE a KOAGULACE jako terciární stupeň 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Laboratorní + poloprovozní testování</a:t>
            </a:r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Vývoj vlastního </a:t>
            </a:r>
            <a:r>
              <a:rPr lang="cs-CZ" sz="2400" dirty="0" smtClean="0"/>
              <a:t>sorbentu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Potenciál reálného využití na </a:t>
            </a:r>
            <a:r>
              <a:rPr lang="cs-CZ" sz="2400" dirty="0" smtClean="0"/>
              <a:t>lokalitě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Porovnání s komerčními sorbenty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Zhodnocení možnosti využití jako </a:t>
            </a:r>
            <a:endParaRPr lang="cs-CZ" sz="2400" dirty="0" smtClean="0"/>
          </a:p>
          <a:p>
            <a:pPr lvl="1"/>
            <a:r>
              <a:rPr lang="cs-CZ" sz="2400" dirty="0"/>
              <a:t> </a:t>
            </a:r>
            <a:r>
              <a:rPr lang="cs-CZ" sz="2400" dirty="0" smtClean="0"/>
              <a:t>   hnojiva  (obsah </a:t>
            </a:r>
            <a:r>
              <a:rPr lang="cs-CZ" sz="2400" dirty="0"/>
              <a:t>P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31630" r="44389" b="25738"/>
          <a:stretch/>
        </p:blipFill>
        <p:spPr>
          <a:xfrm rot="10800000">
            <a:off x="6699806" y="3284984"/>
            <a:ext cx="1974208" cy="242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188" y="534966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200" b="1" cap="all" dirty="0" smtClean="0">
                <a:solidFill>
                  <a:schemeClr val="accent3">
                    <a:lumMod val="75000"/>
                  </a:schemeClr>
                </a:solidFill>
              </a:rPr>
              <a:t>Sorpce</a:t>
            </a:r>
            <a:r>
              <a:rPr lang="cs-CZ" sz="3200" b="1" cap="all" dirty="0" smtClean="0"/>
              <a:t> v rámci </a:t>
            </a:r>
            <a:r>
              <a:rPr lang="cs-CZ" sz="3200" b="1" cap="all" dirty="0" smtClean="0">
                <a:solidFill>
                  <a:schemeClr val="accent3">
                    <a:lumMod val="75000"/>
                  </a:schemeClr>
                </a:solidFill>
              </a:rPr>
              <a:t>terciárního</a:t>
            </a:r>
            <a:r>
              <a:rPr lang="cs-CZ" sz="3200" b="1" cap="all" dirty="0" smtClean="0"/>
              <a:t> stupně </a:t>
            </a:r>
            <a:r>
              <a:rPr lang="cs-CZ" sz="3200" b="1" cap="all" dirty="0" err="1" smtClean="0"/>
              <a:t>čov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Alternativní metoda, používaná spíše okrajově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r>
              <a:rPr lang="cs-CZ" sz="2000" b="1" dirty="0" smtClean="0"/>
              <a:t>TESTOVÁNÍ VE DVOU FÁZÍCH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/>
              <a:t>1. Fáze – laboratorní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Modelové i reálné odpadní vody</a:t>
            </a:r>
          </a:p>
          <a:p>
            <a:pPr lvl="1"/>
            <a:endParaRPr lang="cs-CZ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Testy chemické rovnováhy, kinetiky sorpce, sorpční izotermy a kolonové testy průnikové křivky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Výběr sorbentů pro poloprovozní testování</a:t>
            </a:r>
          </a:p>
          <a:p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6" t="8962" b="10186"/>
          <a:stretch/>
        </p:blipFill>
        <p:spPr>
          <a:xfrm rot="5400000">
            <a:off x="5365143" y="1893977"/>
            <a:ext cx="3076315" cy="18258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6" y="4503506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cap="all" dirty="0"/>
              <a:t>vybrané sorbenty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200" y="1269220"/>
            <a:ext cx="62675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Průmyslové sorbenty</a:t>
            </a:r>
            <a:endParaRPr lang="cs-CZ" sz="2000" b="1" dirty="0"/>
          </a:p>
          <a:p>
            <a:pPr lvl="1"/>
            <a:r>
              <a:rPr lang="cs-CZ" sz="2000" dirty="0" smtClean="0"/>
              <a:t>Sorbent 1 – vysokokapacitní granulát na bázi hydroxidu železa</a:t>
            </a:r>
          </a:p>
          <a:p>
            <a:pPr lvl="1"/>
            <a:r>
              <a:rPr lang="cs-CZ" sz="2000" dirty="0" smtClean="0"/>
              <a:t>Sorbent 2 – polyesterový gel v hydroxidové formě</a:t>
            </a:r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Sorbenty na přírodní </a:t>
            </a:r>
            <a:r>
              <a:rPr lang="cs-CZ" sz="2000" b="1" dirty="0" smtClean="0"/>
              <a:t>bázi</a:t>
            </a:r>
          </a:p>
          <a:p>
            <a:pPr lvl="1"/>
            <a:r>
              <a:rPr lang="cs-CZ" sz="2000" dirty="0" smtClean="0"/>
              <a:t>Sorbent 3 – na bázi přírodní opuky</a:t>
            </a:r>
          </a:p>
          <a:p>
            <a:pPr lvl="1"/>
            <a:r>
              <a:rPr lang="cs-CZ" sz="2000" dirty="0" smtClean="0"/>
              <a:t>Sorbent 4 – na bázi přírodního apatitu</a:t>
            </a:r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Sorbenty vyvinuté v rámci </a:t>
            </a:r>
            <a:r>
              <a:rPr lang="cs-CZ" sz="2000" b="1" dirty="0" smtClean="0"/>
              <a:t>projektu</a:t>
            </a:r>
          </a:p>
          <a:p>
            <a:pPr lvl="1"/>
            <a:r>
              <a:rPr lang="cs-CZ" sz="2000" dirty="0" smtClean="0"/>
              <a:t>Sorbent 5 – základní matrice křemičitanu vápenatého</a:t>
            </a:r>
          </a:p>
          <a:p>
            <a:pPr lvl="1"/>
            <a:r>
              <a:rPr lang="cs-CZ" sz="2000" dirty="0" smtClean="0"/>
              <a:t>Sorbent 6 – křemičitan vápenatý modifikovaný přírodním </a:t>
            </a:r>
            <a:r>
              <a:rPr lang="cs-CZ" sz="2000" dirty="0" err="1" smtClean="0"/>
              <a:t>oxyhydroxidem</a:t>
            </a:r>
            <a:r>
              <a:rPr lang="cs-CZ" sz="2000" dirty="0" smtClean="0"/>
              <a:t> železa</a:t>
            </a:r>
          </a:p>
          <a:p>
            <a:pPr lvl="1"/>
            <a:endParaRPr lang="cs-CZ" sz="2000" dirty="0"/>
          </a:p>
          <a:p>
            <a:r>
              <a:rPr lang="cs-CZ" sz="2000" dirty="0"/>
              <a:t>Celkově bylo otestováno více než </a:t>
            </a:r>
            <a:r>
              <a:rPr lang="cs-CZ" sz="2000" dirty="0" smtClean="0"/>
              <a:t>12 různých materiálů</a:t>
            </a:r>
            <a:endParaRPr lang="cs-CZ" sz="2000" dirty="0"/>
          </a:p>
        </p:txBody>
      </p:sp>
      <p:pic>
        <p:nvPicPr>
          <p:cNvPr id="1026" name="Picture 2" descr="GFH Granular Ferric Hydroxid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95" y="1269220"/>
            <a:ext cx="1735671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31630" r="44389" b="25738"/>
          <a:stretch/>
        </p:blipFill>
        <p:spPr>
          <a:xfrm rot="5400000">
            <a:off x="7239527" y="4067615"/>
            <a:ext cx="1440849" cy="177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30155" t="5827" r="34880" b="62621"/>
          <a:stretch/>
        </p:blipFill>
        <p:spPr>
          <a:xfrm>
            <a:off x="7066543" y="2715840"/>
            <a:ext cx="1778565" cy="12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Laboratorní výsledky vybraných sorbentů</a:t>
            </a:r>
            <a:endParaRPr lang="cs-CZ" sz="2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3C2CCA8D-EF5D-4160-B7EF-AA984F6AD0C1}"/>
              </a:ext>
            </a:extLst>
          </p:cNvPr>
          <p:cNvSpPr/>
          <p:nvPr/>
        </p:nvSpPr>
        <p:spPr>
          <a:xfrm>
            <a:off x="5298099" y="14310"/>
            <a:ext cx="3845901" cy="3609401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04194"/>
              </p:ext>
            </p:extLst>
          </p:nvPr>
        </p:nvGraphicFramePr>
        <p:xfrm>
          <a:off x="457200" y="836712"/>
          <a:ext cx="8229600" cy="4603652"/>
        </p:xfrm>
        <a:graphic>
          <a:graphicData uri="http://schemas.openxmlformats.org/drawingml/2006/table">
            <a:tbl>
              <a:tblPr firstRow="1" firstCol="1" bandRow="1"/>
              <a:tblGrid>
                <a:gridCol w="1213885"/>
                <a:gridCol w="765017"/>
                <a:gridCol w="1213885"/>
                <a:gridCol w="1682174"/>
                <a:gridCol w="1213885"/>
                <a:gridCol w="1070377"/>
                <a:gridCol w="1070377"/>
              </a:tblGrid>
              <a:tr h="234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(min) *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Max. sorpční kapacita (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mgP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/g) – adsorpční izoterma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Sorpční kapacita (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mgP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/g) – laboratorní kolonový test (reálná voda)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Kolonový test v laboratoři - zatížení (BVh)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Sorpční kapacita uváděna výrobcem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Velikost částic (mm)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40,5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26,1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 – 2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40,6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 – 1,2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13,8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2 - 12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– 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 – 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19,3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10,2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Sorbent 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38,3</a:t>
                      </a:r>
                      <a:endParaRPr lang="cs-CZ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15,1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57200" y="5569351"/>
            <a:ext cx="836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cs-CZ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1/2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doba poklesu TP (celkový fosfor) na polovinu, přepočteno na 1 g sorbentu, v minutách, experimentální výsledky v rámci projektu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290985"/>
              </p:ext>
            </p:extLst>
          </p:nvPr>
        </p:nvGraphicFramePr>
        <p:xfrm>
          <a:off x="92584" y="343456"/>
          <a:ext cx="8655880" cy="305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Obrázek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4138"/>
            <a:ext cx="3924944" cy="24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93308611"/>
              </p:ext>
            </p:extLst>
          </p:nvPr>
        </p:nvGraphicFramePr>
        <p:xfrm>
          <a:off x="4392488" y="3514827"/>
          <a:ext cx="4211960" cy="234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4060" y="5795016"/>
            <a:ext cx="8655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Průniková křivka pro Sorbent 2 		Kinetika sorpce pro Sorbent 6 (vpravo)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15879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sorpčních izoterem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1140</Words>
  <Application>Microsoft Office PowerPoint</Application>
  <PresentationFormat>Předvádění na obrazovce (4:3)</PresentationFormat>
  <Paragraphs>314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sady Office</vt:lpstr>
      <vt:lpstr>Možnosti odstranění fosforu na komunálních čistírnách odpadních vod </vt:lpstr>
      <vt:lpstr>OBSAH</vt:lpstr>
      <vt:lpstr>Proč chceme FOSFOR odstranit ???</vt:lpstr>
      <vt:lpstr>Možnosti řešení v rámci čov</vt:lpstr>
      <vt:lpstr>Projekt phosorb</vt:lpstr>
      <vt:lpstr>Sorpce v rámci terciárního stupně čov</vt:lpstr>
      <vt:lpstr>vybrané sorbenty</vt:lpstr>
      <vt:lpstr>Laboratorní výsledky vybraných sorbentů</vt:lpstr>
      <vt:lpstr>Prezentace aplikace PowerPoint</vt:lpstr>
      <vt:lpstr>Prezentace aplikace PowerPoint</vt:lpstr>
      <vt:lpstr>Prezentace aplikace PowerPoint</vt:lpstr>
      <vt:lpstr>VÝVOJ A VÝROBA VLASTNÍHO SORBENTU</vt:lpstr>
      <vt:lpstr>POLOPROVOZNÍ TESTOVÁNÍ VYBRANÝCH TECHNOLOGIÍ  NA ODSTRANĚNÍ FOSFORU V RÁMCI KOMUNÁLNÍ ČOV</vt:lpstr>
      <vt:lpstr>KOAGULACE + SEPARACE KALU</vt:lpstr>
      <vt:lpstr>KOAGULACE + SEPARACE KALU - VÝSLEDKY</vt:lpstr>
      <vt:lpstr>Prezentace aplikace PowerPoint</vt:lpstr>
      <vt:lpstr>ZÁVĚRY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Artron One Igor</dc:creator>
  <cp:lastModifiedBy>Iveta Kotzurova</cp:lastModifiedBy>
  <cp:revision>284</cp:revision>
  <dcterms:created xsi:type="dcterms:W3CDTF">2020-02-06T12:32:30Z</dcterms:created>
  <dcterms:modified xsi:type="dcterms:W3CDTF">2021-10-19T06:50:09Z</dcterms:modified>
</cp:coreProperties>
</file>