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01" r:id="rId2"/>
    <p:sldId id="404" r:id="rId3"/>
    <p:sldId id="403" r:id="rId4"/>
    <p:sldId id="407" r:id="rId5"/>
    <p:sldId id="406" r:id="rId6"/>
    <p:sldId id="408" r:id="rId7"/>
    <p:sldId id="409" r:id="rId8"/>
    <p:sldId id="410" r:id="rId9"/>
    <p:sldId id="411" r:id="rId10"/>
    <p:sldId id="365" r:id="rId11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33"/>
    <a:srgbClr val="DFBFBF"/>
    <a:srgbClr val="8E3232"/>
    <a:srgbClr val="FF4F4F"/>
    <a:srgbClr val="624A4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79" autoAdjust="0"/>
  </p:normalViewPr>
  <p:slideViewPr>
    <p:cSldViewPr>
      <p:cViewPr>
        <p:scale>
          <a:sx n="161" d="100"/>
          <a:sy n="161" d="100"/>
        </p:scale>
        <p:origin x="240" y="-2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5" y="2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108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5" y="9721108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E7FB7F94-3FCE-4794-9BB4-D1F516CC7A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161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D5E75F4-7F23-4400-8682-9FB6A8BC2533}" type="datetimeFigureOut">
              <a:rPr lang="cs-CZ" smtClean="0"/>
              <a:pPr/>
              <a:t>19.10.2021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0" y="4925409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721109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5" y="9721109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D96135F-B28B-4BD5-9893-907546385D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272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6135F-B28B-4BD5-9893-907546385DF3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4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709932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lIns="99032" tIns="99032" rIns="99032" bIns="99032" anchor="t" anchorCtr="0">
            <a:noAutofit/>
          </a:bodyPr>
          <a:lstStyle/>
          <a:p>
            <a:pPr>
              <a:buSzPct val="250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9406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709932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lIns="99032" tIns="99032" rIns="99032" bIns="99032" anchor="t" anchorCtr="0">
            <a:noAutofit/>
          </a:bodyPr>
          <a:lstStyle/>
          <a:p>
            <a:pPr>
              <a:buSzPct val="250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9496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709932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lIns="99032" tIns="99032" rIns="99032" bIns="99032" anchor="t" anchorCtr="0">
            <a:noAutofit/>
          </a:bodyPr>
          <a:lstStyle/>
          <a:p>
            <a:pPr>
              <a:buSzPct val="250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062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EFAB4-2C49-474E-AB41-B15AE558C7EF}" type="datetimeFigureOut">
              <a:rPr lang="cs-CZ" smtClean="0"/>
              <a:pPr/>
              <a:t>19.10.2021</a:t>
            </a:fld>
            <a:endParaRPr lang="cs-CZ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A3AFE-C47B-4C2C-BDE3-302A77D17795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A85563A-75D9-443E-B616-FCA8E3EE5B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964" y="1412776"/>
            <a:ext cx="5048074" cy="1154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8784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471003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84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lasicka strana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42795" y="1205789"/>
            <a:ext cx="8339167" cy="47144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269778" algn="l" rtl="0">
              <a:lnSpc>
                <a:spcPct val="100000"/>
              </a:lnSpc>
              <a:spcBef>
                <a:spcPts val="0"/>
              </a:spcBef>
              <a:spcAft>
                <a:spcPts val="3540"/>
              </a:spcAft>
              <a:buClr>
                <a:srgbClr val="666666"/>
              </a:buClr>
              <a:buSzPct val="100000"/>
              <a:buFont typeface="Arial"/>
              <a:buChar char="●"/>
              <a:defRPr sz="4248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04668" marR="0" lvl="1" indent="123648" algn="l" rtl="0">
              <a:lnSpc>
                <a:spcPct val="115000"/>
              </a:lnSpc>
              <a:spcBef>
                <a:spcPts val="885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defRPr sz="1947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09335" marR="0" lvl="2" indent="1011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159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14003" marR="0" lvl="3" indent="8992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141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18671" marR="0" lvl="4" indent="786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12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23339" marR="0" lvl="5" indent="786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12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28006" marR="0" lvl="6" indent="786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12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32674" marR="0" lvl="7" indent="786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12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37342" marR="0" lvl="8" indent="786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12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82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96975"/>
            <a:ext cx="82296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765175"/>
            <a:ext cx="8229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1DD0A2B-5C99-4569-A22B-78A393F7D8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567" y="6556555"/>
            <a:ext cx="2340864" cy="13106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76F1A00-59C3-4791-B243-89CBB8DAC8F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645507" y="453826"/>
            <a:ext cx="325497" cy="64041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6" r:id="rId3"/>
    <p:sldLayoutId id="2147483672" r:id="rId4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588" indent="-1588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91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227138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3pPr>
      <a:lvl4pPr marL="1635125" indent="-228600" algn="l" rtl="0" eaLnBrk="1" fontAlgn="base" hangingPunct="1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mailto:john@via-alta.cz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408F3390-0577-464C-AA5B-008CC5524D6C}"/>
              </a:ext>
            </a:extLst>
          </p:cNvPr>
          <p:cNvSpPr/>
          <p:nvPr/>
        </p:nvSpPr>
        <p:spPr>
          <a:xfrm>
            <a:off x="0" y="4221088"/>
            <a:ext cx="9144000" cy="1224136"/>
          </a:xfrm>
          <a:prstGeom prst="rect">
            <a:avLst/>
          </a:prstGeom>
          <a:solidFill>
            <a:srgbClr val="D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30D73838-B6A8-4A22-A3DB-CD4D36029B9A}"/>
              </a:ext>
            </a:extLst>
          </p:cNvPr>
          <p:cNvSpPr/>
          <p:nvPr/>
        </p:nvSpPr>
        <p:spPr>
          <a:xfrm>
            <a:off x="1115616" y="4221088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/>
              <a:t>Technologie pro společné hospodářství bioodpadu, </a:t>
            </a:r>
            <a:r>
              <a:rPr lang="cs-CZ" sz="2400" b="1" dirty="0" err="1"/>
              <a:t>gastroodpadu</a:t>
            </a:r>
            <a:r>
              <a:rPr lang="cs-CZ" sz="2400" b="1" dirty="0"/>
              <a:t> a čistírenských kalů malých a středních aglomerací</a:t>
            </a:r>
          </a:p>
          <a:p>
            <a:pPr algn="ctr"/>
            <a:endParaRPr lang="cs-CZ" sz="2400" dirty="0"/>
          </a:p>
          <a:p>
            <a:pPr algn="ctr"/>
            <a:r>
              <a:rPr lang="cs-CZ" sz="2400" dirty="0"/>
              <a:t>Ing. Jakub John, Ph.D.</a:t>
            </a:r>
          </a:p>
          <a:p>
            <a:pPr algn="ctr"/>
            <a:r>
              <a:rPr lang="cs-CZ" sz="2400" dirty="0"/>
              <a:t>Ing. et Ing. Tomáš Ondračka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D5CB7A6-EA6F-42A1-84A2-7981B3DF02DB}"/>
              </a:ext>
            </a:extLst>
          </p:cNvPr>
          <p:cNvSpPr txBox="1"/>
          <p:nvPr/>
        </p:nvSpPr>
        <p:spPr>
          <a:xfrm>
            <a:off x="1655676" y="3105834"/>
            <a:ext cx="5832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/>
              <a:t>TVIP Hustopeče 20.10.2021</a:t>
            </a:r>
          </a:p>
        </p:txBody>
      </p:sp>
    </p:spTree>
    <p:extLst>
      <p:ext uri="{BB962C8B-B14F-4D97-AF65-F5344CB8AC3E}">
        <p14:creationId xmlns:p14="http://schemas.microsoft.com/office/powerpoint/2010/main" val="394941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67544" y="2309664"/>
            <a:ext cx="8424936" cy="318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62"/>
              </a:spcBef>
              <a:spcAft>
                <a:spcPts val="885"/>
              </a:spcAft>
            </a:pPr>
            <a:r>
              <a:rPr lang="cs-CZ" sz="2478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Děkuji za pozornost</a:t>
            </a:r>
          </a:p>
          <a:p>
            <a:pPr>
              <a:lnSpc>
                <a:spcPct val="115000"/>
              </a:lnSpc>
              <a:spcBef>
                <a:spcPts val="1062"/>
              </a:spcBef>
              <a:spcAft>
                <a:spcPts val="885"/>
              </a:spcAft>
            </a:pPr>
            <a:endParaRPr lang="cs-CZ" sz="2478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62"/>
              </a:spcBef>
              <a:spcAft>
                <a:spcPts val="885"/>
              </a:spcAft>
            </a:pPr>
            <a:endParaRPr lang="cs-CZ" sz="2478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478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Ing. Jakub John, Ph.D.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478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john@via-alta.cz</a:t>
            </a:r>
            <a:endParaRPr lang="cs-CZ" sz="2478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478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602633833</a:t>
            </a:r>
            <a:endParaRPr lang="cs-CZ" sz="1062" dirty="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2276872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45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AutoShape 8" descr="data:image/jpeg;base64,/9j/4AAQSkZJRgABAQAAAQABAAD/2wCEAAkGBxMTEhUSExMVFhUXGBUXGBgYFxgVFxgdFhsWHRYXHRcgHSggIBolHR0YITIhJSkrLi4yFx8zODMtNygtLisBCgoKDg0OFxAQGy0lHyUtLS0tLS0tLS0tLS0tLS0tLS0tLS0tLS0tLS0tLS0tLS0tLS0tLS0tLS0tLS0tLS0tLf/AABEIALcBEwMBIgACEQEDEQH/xAAcAAACAwEBAQEAAAAAAAAAAAAEBQIDBgABBwj/xABAEAACAgAFAgQEBAMGBQMFAAABAgMRAAQSITEFQRMiUWEGMnGBFCNCkVKhwTNicrHR8BUkQ+HxFlOCBzSSorL/xAAYAQEBAQEBAAAAAAAAAAAAAAABAAIDBP/EACIRAQEBAAIDAAIDAQEAAAAAAAABEQIxEiFBUWEDIjJCE//aAAwDAQACEQMRAD8A+nM+B5TibNgeV8emRyqiZsL53B2OxvY9ve/b39sEzvhVm5MdZGKCzpokHn/XfCid8HZjOCirAEVQP6l3vb2u7HueMK84pWjyrXpbsa5+hG1jteOm4yrMmPEnKkMDRBBB9CNwcCNLi+FQNLyfIb8qsuttmrblVJAGojawQDg04aTr4y+KikEA+LSgIDY8wrbcEWoG1X3xWxiQEbyNTCwdKA3SkGrYVZ7cj3wIvVHDIy0nh3pUDyi/mvu18GzZG2J59FoTR7Ixor3jfkp9O4PcfQ4Fi+bqMjgKW8o4UUqD30ihfvzi5H8SI8l4xYs3+X3AHbSxva71njScJhLi7KZzw3V6Bo7qdww/UpHoRYwjE3lxS0+POogKx0/I3mTfV5TwC3BYcGuCCO2Fzy4LyOGEOe0Or2fKyttYPlN8gg/zGJfEI8PMTIOBI1b3sTY3s3sR3OFDyYYfEkpeSOUgjxIYW307kIEY+UnbUp5o+oGM2nC6WTArviTtgWWTGLWpDnKyFen5wj9UmVQnaquVgBtd2OxxlJHw/mzFdLIo/mZwWaNVHDYGqq5c7XexxmC2McqYmWwb0HpxzOYigG2tgGP8K/qa+1C9/phdeHvR3WHK5mY2JJFEEXbZz+c6m7NAVtdHnBOzVvUPiIfipXjijfLliqxsAVKAaQQfUgXfvgB4IZpSIfyRp2WRrtu4De/bCvHYvL8rBWf6fLCalRkJ4sbH6Hg4GAw0yHXZYwEepYu8cnmX02PIxrOkdAhZVzsUe51eDlpTp1uv6kb9Sg/7FDDOMvQtwhhkXJxOCLzUg071+Sve/wC8f6YzpOCeoSSNK5lvxNR1A7EH0r2wNgtMdePRjzHuBPcFdMycksgSIEtzd1XuT2xd0ro8k1n5Ix80jbKPYHgn/LDHqHXkjj/D5QaE/VJw7n1B/rjUn2i1ph1NVH4eLwzmwleNQ1cbpv39r2x89zauHYSXrBOrUbN97OIwzMrBlJDA2COQfXGmzhXPp4iKq5hAAyLy49f9P2xq3zHTK47HrAg0eRz2x2ObT9MSS4EmmxXJLgGefHeRztTnnwozk+JZnMYT5rMY6yYzaHzk2AlzZWxQIPII2PNcb++x7C7xHMyY8ysnhgzGrH9mDvb2PNXoos2e4HNEYxaYKnQRAsoLOpAIYWYSbrWtUX/kpFEEggK5M0WNsxY7bkknYUNz7YG/EMDYJvezfN8g+oPe+cXqBMRppZTdrsFfitPo5N+Xj0rZcY1rExNg3p2fCNTbxvSyL6rfI/vLyD6/XCTUbruNj9uRiYfDqw1z0RjarDKw1I4umU8HjY9iDuDYwOZcdk80pUwymkJJVzf5TbebYElWrSR7g7UbDn1IxRgVYbEHkYtGHEDiSJoz/aIdce/K0xkQWfWmCjey/wBlLvjzL5xo3V0NMpDA+hG4x3U+RIoASS2UKGCrv5owWAvTYFjbfnBpxWz4uzubRo4lVaZFZXNKNRLEhrG52Nb8Vhc0mC0KHKyGh4iSxnUTuUcONIGrswB2X9XI2xnTgSSXAU8uISz4Ekl98ZtakP8AqLkdOyi0QHnzkl3sdIgQbXyNxuB98Z/DrrmkZXIKCt+FO5oUfPMwFnufKRfoMJBjNMSUE7AEk7ADkk8Ae+NH8YyeGYcgGBXKIVJF0ZZaec/ZjprtpOBfhfVHKc2FRlyoEpDuUBbiNQQDb6iGC99BwplkLEsxtmJZjxZY2TXuScSRxNFxAYc9A6T42qSRhHl46Msh5APCqOWc8AD64pNC/ofR1ZWzE/ky8d7kH8168sS+p7n2B+wfV+tzTyiVmKla8NVJCx1VaB24H1xLqvUvENLaxLtGnAAHBIBrVXJwrJxq35A0sGbjzx0Zp9GYpVimoBWO/ll9O2/ufuk6n02SCQxyrpYE+6t7qe4wJh70zqqugy+ZSSZAKh0H8yMm+PVb5GLd7XREcP8Ap/Q0WMZjNMUjvaPfxHvggfw4OXJx9PUSTIJcy39nGwPhoP429T7f+cZ3q3U5cxIZZW1MdvQAdgB2GLPHtdierdceYCNQI4Vqo1427n3/AJYV48x2M26ce4vyOdeFxJGxVhdH68j6YHx2JNima6ZIA8kb623bc89+DWOxjcdjXnR4vvUk2A58x98DzZjC/MZrHqkctWZnMDvY+m/p2/f+X1wqzJ5IZTzwaPfejXp/MYqzWZwrnnxnlyMgtELNp3FfMa+UD5ibqq963IHfAmczepthpUClXmhZIs9zuST7/bFeYzRVFXUfN5iDRUC/LsRzYJPY2uBnzCN20HbzAkp915HrYJ/w45WtY53xWXx5JEwsghlHJU2O25HIG4G4Hp2wMXxlo7izKyCpNn8oEgFUOKcAbr3sDVt32AjmIShphyLBsEEdiCNiMLctLvhhHma8pGpT29DvTA+os7cGz9QwVW42wTFP+IQRn+2QVGe8iCz4R/vLuVPcHTyFuGYg8upTa+vdbulYdmr7HeiaNKJmKmwSPQjY37H1xVRa81YI6XL4urLkgawWjJBP5iKSFG9AOBRJB3VBsLOPc7EranlVkdU/Mjj0lrASpiNgiHUoI3IYceagrl6wwQxxKsSkFW07yOG+YNKRqK/3RS1yDzjNrWDjlAgDTyeGDppECyzEMLDBNYULVbsy9+axZkc1FIJYVgVdUMjK9+JKJIh4gAYgUr6dGlRfmG53tZ1QtIPxO1Su+qhssg3Ybux3BD21WWahQvFHSc74M8Mxuo5I3NdwrAsPuLH3wacEy9akIAVYU00RohiX9JXc6bNgmwSRZv0xUnV5ldpFfSzBgaRAKa7AXTQG54G2K+q5XwppIhwrsAfVeUPA5Ug8DngYs6FGjZiESf2etWezQ0KdT2aNDSDvg2o16z1ZhJHFKkcwhijip0Vd6RmOqOQ+YGl1BuAdgScJSyEoACgpVc2ZLP6pK2q/4R6c4jnM00sjyuSWdmck82xJwT0bJCWWm1eGqtJKVq1RBubJA5pfqwresSPp8jInTV8JWdJZGmmNG1WEsuXfRyqspdrNjYbisZbB+Z6xK0/jqfDYBVQISBGigBI1s3pAr67nk4vySR5gR5dYNM2yq8bEKwAstKjXuAGYspAAHy7YewG6XkDM9XpRfNJIQSsad2b/ACA7kgd8EdU6iH/KhDpAAtIW3crf5j1QLmyfa6vB3xAzQRJlowBAwRzKvGZeqZw17x/wqQDsCQCcZ7EnuOx5eHfSOhBkGZzLiHLC97Allr9MKHk/3iNPvgQPpHSZcwxWMClBZ3baNAOWZuww3fqsOT1R5L8yQjS2ZYAiiBYiXsLvzH+eAesde8RRDBGIMuooRqSWf1aRv1E7GuBhNeHc6GNH0Xqiyo2UzT/luSySsbMTgbEsf0Hv9ffCDNQNGxVgQfcEWDwwB3ojcYqbGlykn4+PwHJObT+ykZgA6KN4m9W9P/OHv0emavHY8dSCQQQQSCDyCORieXhZ2CIpZiaAAsnGSjjsOct0AgFsxIsCgWL8zsbqgoxwz+WhP5MRlb+OTj7L/wCO+Hx/I38FiZOQixG5HqFJGPcFSdezBN+JXsFWv5jHmH+q9t/mM1hbmMzimaQ+q/XWvqB6+4/n6HAkgY91rm9SkVtvsfv++O95uUiOYnwNENTAHjcntsBbHg1sDvj2bLSA0VPNcMR7nYcD+oxUqkQySWBbJFZscjWw9iaFeoD45WtyBc3mNTFthfYcAcAfYUMCmTEZbH89wbGxI/ocUF8YtaFRzlSGUkEbgjYg+oOLI80vDqCNtx5XAAqgePfcEkgb84Xl8eGTBpw2ijBNo4PHlbyMSew/TXvYwQ7FfmBUnsQQf54QrLg3L55lBW/KatT8po2LH+lHc+uGUWGmVzDagF3Y0oHZr/SRwQeKO2Jz5gKSMsw8QD5j8+ygu0bEDRvqFfN6HesDtIqqH8yOwYpoJoDzC6NEBt1HmNUxPIwuzOXYDUvmXnWtkeUgXxa7kcgcjDaJA2XnMTqygWp4YbdwVI9xYPffscWZzLgBXQ2j3W1aWFa4yLO6kit91KttdCQkE2zkLL+lzsJDY2c8A8nWebOo8HBOSjIjdZQwisbUCwk2ooCRuVO/YrvvS1hpDox1lssT/baQl8CUH8s+o5ZbG/m7jbAy9NmJI8GQEDUwKMKFE2bGw2P7YbZqXwHZcuvhntKW1yMuxVlNAJqHmNC962rAPWpGfw5WYnxF3BsANGSrADiifNQ2Go7DjFiMOq9An0xSaKuNVfU6qVdDp8xeQ7ldB7AA1pWsedL6PIFndZE8RYnAjjljeRtbJHIpUX5NDtfB9ODhbKoOVjavlllW9+GWJh7ev+nfEcon5U7bVpjTi93cN/EKFRnem7DawRINhzmx+Hy4gIHizaJZDR1JHsYYudiT+YRXBj32IE+i5lZ5VXMxeMop3kBZJFSMeYs6/MmkGywuyDq5sbrMEjMcyWWRZi0mtG1aSSCVdbLIy6lFN7UThRePb/XDjMSpBGI4mV5XU+O4AYLZGmKNuxGk6mXnVQJGK4mOVVXqsw2qr5gWqV6vUsxPmUn5QFYfMKWXiQ3pPU3y7FkCMrCnjdQ8cimrVlP+Yoj1wacjDmGAyoZJGv8A5d21WR2il21EjhWAO3LE4C6d0uSYMy6VjStcjsEjS6q2Pc9lFk9hguPqiZYuMqCXulzDgeIooBvDXhLayH+ej2PCF0MMGVVZJhHmJmUEZe5FWLVqp5HGxdaAMX9/fisLOp9Rknk8SQgmqAA0qijhEXhUHYDB6RDNoSGZs4DemkCzIqgARhVB8Vasg2WBJ7G0mAvceXizLwPIwRFZ2PCqCx/YYYt0PwyPxUqQ0+lkvxJh5A4bwl/SbUWTsTxtixFJODOmdNnmYeErXyHvQFqrbX2qwdt8ExdSy8Q/Ky+t6HnzB1abA1ARrS83RO+/tgTP9XnmrxZWYAUBsqgVVaQAOMPqL21mf6Zl5IHzTyeNPEKnSEjRuajewNlFUa7/AM8+/XmW/wAOiwKQB5N22N3rIu/f/tgbofUjBLqrUjApIl0HRuVP+eKuq5ZI5XSORJEB8roSVIO9AkAmuL9sN5fYMUu5Jskk+pNnfnfEceY9xlp5jsdePcSaf/i6ttLBG3utxPwBdrsT33UiydjgPMGFiNDst3fiAELQJ+ddyb2HlH2wHmEZLDqVINHUCu/pv3wMz41azhlJ02ZVDppdTQBikWQ2bIUqp1A+U8j9OL+kSyOuai8SQSLF4oGtgby7BmWr+bRqI9NJwjDkEEEgjgjYj74ZdM+IZomXz2o1DzKJCokBWUre4YqW4Iu/c4NOA26hJyXLH1anrfVsWBrfc1z3vHn/ABJ/1CNx/ejQnkn5q1Hcnk4l1zp/4ed4QwdVNo44dGFxuPqpH3sdsVLNCSNUThe+iTflztqUjgov/wACf1bZtTwzRE7xFeL8Nz9z5w5/n64g6xGqdx5gCGQGgeW1K29elDE3/D7UZxv5iRG1CuwBFnV7jYd7oR/DwlqE5Avlom9Xo0CewQ//ADrfScBV/h7bSjK1lgN9F6eDTVWrsLvtzgrp2VslnUlFvbcB2H6NQ49Sb2A9xgZsoK2liO7CrdT5Rd+ZBseB3J7Y03QsizZWRQyHRIJNnXcaSktb8bxdt752Iw8ZtF9E00buSzHc9hZA9ALJNAbfbAp1IwIJVhwQSCPoRvjXfh3PJRjQ5eMneqOq7vcd9uDsNhOpdM1KCigEnbzqeTsObHI5xu8WfIo6WkbkmWMaV0gsriKyxARSOOxJKqTSsTe5wdkg0g8GQszLeg/NoIADLe/5ZocGhV+uJv0dirRXSQ6mc0x1yFmS1GkeUaVTzVpOr1IwyigD6tLUHJLKx8x92fvdBqurOwxceKtUDKRgeFI9kG1KjQBdE27LdEVVg0QOBdiNlzUiLGqvGFlAepNRWgw0OpW2tT2FKB5rGG75U7Iyk8AULavQet33vtWIkxrYZy7AMCQzRlAF1Dziyyh1QALfeiLF6vESs4vV5BCtS0wkYaRpClSFbeL5SNQ5K9gL2AF6Z2MZcmSJbmej4f5drGG84A8qMHYCgoVhe1749yqzufCZLjkRwCgjjTa/zNemqDAhifVhY7X/AJqqWzKGVE0lA6kClYeIikEaNvNt5W0nc3vzbdJ04JlnMLO0jqrSowVXWA6GUhQSWtwtnbZVOmmGAehZgxFp9ZVVGnSK/OJq4SCCpWt21KVqtrYYnm8tG8hnbMfllrvSVlPOnQtAGtOnUK0mrAsAxzTDMaBAjhy7AwgFhuIwJVoAW1AP7i9lICyV9RyvEyMZEkb5jpDiRiSyOgY0xIJHqDteCV6bHCA2abzX/wDbIfzaoEeI3EQJIBB8wBO1isQ6XMIZVXxa1EozppIj1BdMkchIGtSSCwqgDTUbwIuRc6iSgAO7s4Cm9ZBBPmbVpYggG/qRiSzqHVHlpdkjX5Yo7WJffSSSWPd2JY9zsKCB7evHv7YPniy0akCRp5KryqYolNc6j53o7UFUHffEj1t1DLAkcCsCD4a25B1WDM+qThiNmG1XwMSV/wDD5UpmuE6HdTITEzBTpITuWuwB3o4dZwZVkaeKEyNAYhLREOXkUkgOIRUoDVpJBFGid3xl5JCxLMSzHkkkk/Unc4L6R1AwSh+VIZJF5Do4p1IOx23AO1hfTFqTn6xKQFQiJBuFiHh76dJJYeYkrsSTvhdg3qeSMZVgCIpVMkJLKxKamADFdtYqmHY4CwVOx2PCcWQQM+yIz/4VLeg7D1I/cYirw76fHHNlnhEarmELTCUvWtFHnjIJrYbityfvjh8KZylJgZQ1EF2ROdhdtY++JZfpIiZZJMxlAUdG8Nm8bVpcAqyKN12Ni9xjUlZtJAce3jV9dyuTBXMlJkTMKzxpH4eiwSH0k8IGqlO+4+gBPUsilhMm0m5ppZTuO1qu14vH9rSK8e4cv8Qre2SygHp4d49xZPytv4TyvxPmo2LLMSSSTrCvZNAnzA9tsRPxGWNy5fLS7UbiCt33DLw253wldsVM2LyqyHv43IMabKzRqT80c5dwN9grjSe3OPI8v05iR+IzUfcFoUcHnalaweN+OcIC2Il8Z8jjdydLjzmSVhmojLkg8bORJbZfWfBdl0lhpOod6V0usZ2TosQIAz2VPvcorYEf9Pjer9b9MB9E6p+HmWSldd1dCAyujbMpU7H1F7Wqntg34p6F+HcPETJlZR4kMoBKlT+hmoedOGG3rQvFsQaTpNaf+Yyx1MFFS8Xr8zErSqNO5NfMvriB6Q16RJAWtAAsyNqMjaVog6djzZ2FE4EGWkO/hvRBPytuBVnjjj98WQdOmfZIZW/wxu3p6D3H74CmOmyaquPgNfix0AX0WTqoebtyBvxvjR9Dyc0DrZis6yjCWJ0bQPONQetJBqjswYje8LOn/D2YJ3y033iceu3y+x/Y+mH+U6FmKBEWx4tkX0q9TCtiOebxvjPrPKj+odM+WRNChjTrrXTE9kUWLUENEqSf0t6YVTxkANqjIG5HiRluR+jVq78V6+hwzyUDRuRKYREwKSBsxApK6jbLb7lWSwR/COzboOoZNYpmgmmC6SRfhS/KVQq+mrptRA7+U3yL3azIfZeF/HzDbhC05UEgFCHZ08t6kbUNqF363i2VFJDofy6agQdmBtk772dVXsGHtgN5VDR5lHemO0nzHXCqB7Gq1YtTBTwkiHvQbTACZqdND6XXWASIwqyRCiNQUqVUAbmqI2xriK90qIzYtQJAxDC1K72nbgrwaPfnCPOQhELjUQY2841eXVSqDQpSxJFEkENW/OGmTl0kqUYEAlXXs51qtmjQJBUdtSX64VmRFsSuunwIBuQtiQoWUr81DVayVYCgiwKwcqozXiRGlBkvylWYIQjjewb+QtYo0KOo7isHZQFGeYTSQvIyqkaCTVKJdSyFWU0VW2HO5ahivNdLhirxZDqZdagbqAwUruoJYjUfMKVtJoncY7OTxyxihax6Uo1GVViSPCXUefNsSx71ji6DonLqiSoknikxq6bSIGYEWl6VtyT8o3jIF+YYX5LPMsoVU0REKJEXVTxHctIdtQ0tq1GhwdsGZOXTKksNk6UBUGNXCWxnYxr31eYHbSF32qvOpjX+UrmkZncKddK2yKRd6lbUu/GtSd2OFAc1kUgILOkoIuMITTj+NtvkBDIVDBrvijifV8z+IRMxQDIoikCqqooShEwANhSpVNwAClA9sTzekQxM8EtRs8S6yUDAu0m5Cje2kFKdq5OK+m5/UfBCQxrKNGoCmQkqVfxWJbZgNro+3OJF0WXdtlRydtgpPNVwO9j9xg2HoOZbYQON689RgHfYlyAODzgbNZue2SSSW9R1qzsfOpo2CfmBFX7DAhUHc7nATJOlkqGMuXUHsZ49Q+qKSw+hGLP+H5dTpfOJxzFFJKtg8WQn12BG4wqvHl4tTYdDiys0ZyhbMTNTSwrQiAdQWmSO3YW6qOVu12o/Mll6hlrUx5MAAg1JNJLqFMCpA0iiSDt/CPU4WQyaWVtKtpIbSwtTpINMO6ngjDH4gyqrIJI/7KZVlQ+XbUB4ieXYFH1Lp5AC2N8WhZF8QzLq0LAlkny5eHy2bIUlCQL7YhmOv5pwA2ZlocAOUA3B4WhzX7DCu8eg4dqx64s2dz6nc/uccMdjsBPIM0smQeBiA8Egmi9WWTyyoB6A0+ERw3+F+piDMKzE+G4MUw1FAY5dnBIBOkbMa501gTrPTmy88kD/ADRsVv1HKt9CpB++G+4AeOx5jsBbn4jzy5WZkfJwm/PGdqo8/p57VhZmPiqFwVbIQAaSBp283Zvl7YJycv4/KfhzvmId0J7gbCz9Nv54xzqQSCKI2I9K5x058r3OmOMh3mfiMPCsP4aAUyMzBfM2g3V1te4PsT64nN8VmgIstlo1u6Eeq+O+3+/tWex5jn51rI0q/G+ZACqmXVQK0iFabezd+pw0+HfiSTNSPBNmDCXH/LlKWKOUkUpj40vQBv098YbHmqu9fyxedWQ3z/Us7FIY5JplkiZlrURpJIuh6GgfQ7Yok67mmbUczNqNWfEcHygAcHsAP2xp5YT1bLiSMas9AoEo31TxqKVx2Ljv/wCMJMr8I5twWMYjUCy0rCMcE997rtX9cNl+LY7KZ12otI7b3uzHfezuedz+5waK9MRTosENNL1CBl8mpYdUsnm50g0LXk7+uL/+NZCL+zinzBoi5mWKO9xYVDqqtxZ5GNS52KpncVWG/TOhPmodMgaNotXhSyghGRF1SQ7nWdABZVjQ1qe/ZXD8XTgaIFigU3ehFLGydzIwLXpIWxWwGKUzE7ypJ4sryhtSG2d9RqyAbsmhY71vi3Qf9KzuUWsutNG1kzTA6RI2kCVYh8sdKASbYg71VYt6tlZPBXXl28WJmhfSHAC/PCwAGnQQ5APfSO1Xf1bosVNnJYpA1KZ8qhAMcjAnXI3zRxSVr4JBLCxhUnxE84RfE8CaNj4BVljywQBaiZWbQoXSSGIN7A2TeHpLImlkfWmVzTTKD4ZG1KpCoQ3hi5UUgK25L6NuFPmUdMxphkV45CEjdHBQzK5Xw2R1CgusvmCstNtVkYJ6fOBNHFMhbNusVr5gYQCpdtDHR+JMQ8SyPKYwNJJsCzZfxW0szQyokTyZiFxHBmYTSxSHWyLHIbUKSQCSbrGbThJ1CINFB+VUio6MFY67hNPrDA7gFWFbVY5GNN8DzdPXJzPLOIZlYFbUM0i7GuKO+w9Njg2HNidyJC0MiuGMMq+EdRDiMEFxrEYVqlWnXynSaOE3WOnSmRmWCbWV80sTeLSXuJ0CL5vKxu14rfQcM9e1fZSksJlRiCSQzPegKy7tqXXsWoEMGqyxrFmWnjZYwCAGWbVa+bw11MYRRITdpSNqIVLPZTZcyuXRcuUsJIzNOqvC9OWVGYEWuk2CKB8wB32xDOAr5bAmqRIzIEHiayhd1vZQfOoPDmQkHc6QkuSQmKRYWJNoWLVFpUK6nzFtPmLlQLs6TsMVyzTaTqjUr5hqMKFR+kkOFo1XNmqwUkdxTKyCFvyi5IbQQXYqVQAkD5RtY5O1jC4JLH5lJABvUjaksEfqUkXxsfb1GMod1TNoJSBDGUKxMLBVqaNSBqUr681uQD3INBnyzf8AQkT/AATaq43p0N1vtYu+cT6jn2JAbRIDFHWoaguqNNRUiipvsODf1wOEhbh2jO+zAunJoa183FblfXjFUkmXhYD8/S3cPG1Dyk3qXVtdKNuTZob44dOJPllga6A/NVL1MVGz6SOL3qgQTV4qzHT5EXWV1JZGtCHTb+8pNfeucCg4CYN0fMVqELstatSDxFqyt6lsVYI+2CsnD4mXljbyvEDPFqBBZNhMoJPAFSBQN/Ob2GFEMzIdSMyn1UlT+4w76D8RTxzxscxLWoAnVrZQwdLXUdiA7dxzfYYkRax6jHoYeuG//qHOIXUzNdhXDBGsxk0Dam6N8898Vw9enUVcbC1NPDE/yqqqLK3QCrsD29ziBdeOw0j664FeDlW8unzZaI+m/HzbVeJr1tibeDKvzs0CgbgC/LpO1CsKKaw+63GsuVy2aVTdNlpzRoyRgNGxY8s0ZBP+DED1oEU2TyZ2IsRFDvdGw/Ivn2GHfReqRzRzxHJ5XyxNOiecIzRFLASyC5j1AEEHY88Y1JBrEVjsNnzmWJv8HX0nevf9OOwZ+zovpXQ87DKsiR1R3OpaI/UOf6emHnxT8Fs7rPEyAOLeyTR23479/fGSPxLmq0+Mf2W/3rB/w314hjFmHZo5NrJJont9DjcvD/LNnLtfF8FbW+ZiUcDb/UjFf/BMjHYlzlnjyAf5C8KviHpRgkrmNrKHnb0v1GFWM2yXMMlv1qxJ0mNlOieUKfMLIDD7kf07YrX4phj1iDJQqSxKs/mKjsK/74zBx5g878ONP/67zQZXi8KIito00hqN779/6nFvxXF+JjGegMhiY/mozFhFJtdC+D7DbGSw06B1TwJPOC8LbSR3QYEUfuP+2Ly31Rn4K8e40vWPhSUOjZZGlhmGuMr5qG1hjQAq+Tgpel5TI02cJnnpWWCMjQp7rKf2+uDxp0B8P9CllVpjpigX5pZNl91Ucu1b0P3xoE69FlgY8ixsinzLJola+Vj7xpx7kjn1ynV/iGfMkeK/kX5IxsiDsAvsNrO+K8vMPXGpZ8Fh5k+tywy+NG1vvZa3D6gQwcE+YG9wcH5ToeXzJbNwkRQwq0mYhYgtGyKWXwwb1RO+lRe9lgQBWFnRukvmWKqVVFGqSV9o4l38zH+QA5/ciXX+rxIBlsmCIY3LGQnz5hhQEj7AhNjSDbe/o1Bun9fMkijMKX/MDI8Sos8TFiR4ZqiuojyN2UAFcaqaP8SxyCssxWZ2eJmWEozVraOUeQhZGoxqHFRErQN4WdE8GX/n1jWCbLu0rLpJyjverLoP4CWpdJJvTdi8JulZFpc1FHIWRnmjDsfIy63Gp7I2IBLX25xmaWlXKSo8MUTnPRwyN4pKvKkRIj0EC9KssYJWnIJVvTejpC6/GhEMylsyoabLmX8QVbWyMUezp8jMT5TuL74v8deoZ0RTRECTMGniYKfD1OxWRa/MNV5yQVCmgeMBdcEsUMrM6yRtPA0BRnkiMYOaZow4AYAaqIJVtzzvhwaJy+fK3FMI1hLsmsv+MIYNrOtQKbXIykHyghGKixqwnl8TTIkumaOMm11yO4UsI9SAH8vQEK+egQw2YEHBwz0T+HJPERHmkMQWOV3H5LBF1qULGVdmDW12u25OAPxCZe5YEl8aF40JeMxJGUH/AFE8R9UjsriiQB4Zob0DSpMqxwFWMkkckiUrqytGihyGA1aQ73a0SpEbe4wAMtIGXwWLeIdKFCVskgaSpojzVyKNX22LzGZKnxCXlgmVVOttbgoBaB//AHI72NAUVOnSwuUeWbKocwDqD2kDitLg34hI3IoDSR2LbHa8ZKrO5+KRyrr5FARJI1p9KAKhKs1MKA2JBF84CzGRZV8RTrjutag0PZgd1P1+xOLvBSdvyhocgflk+V2vcRk8f4Sb3oemBcvmHifUpKsLBG4+qsPT2OJIwTshtGKmiLBo0QQf5Ej74LbqIezNGHY6fMp8JxR34BUkgkWQapfSj2uGXkCF/wCIWYmoHlOUJPdbG/yjnA+byTx/MBR4YEMje6sNjiQpMjHJ/ZSgNe0ctRmqHEl6CdR0jgmrodqc30+aIBnRlG9Nytg1YcbbH0OBMEZLOyREmN2SwQdJoEHsRwR9cSG/EovMNJRAmWOcXQ/tkV24AFayw+2Fow/6nnleLKvJBGQVkHkuEjTM9opHlAoryDWo8bUJHDk2B/NniIug8Syg0BQ1I4IY78rXG+IF6Li0DDOPoMjf2Twzb1+XKoI4/TJobv2BwFmcq8R0yI8Z9HUof5jGsSrDH4fzYizMTsGK6tLKt2yuCrLQdbsHjULwvx4w7YgnncuYpHiYFWRmUhq1DSSKNEi/oTjsbt/g38eFziagJUjJAI+ZUVZPlAHzhtqFY7DifM8eY9x5jm01nRJUzUbQ5iQ6x/Z70TQ2PuR/ljNZ7KNE5RxRH8x2OKopSpDKaINg42hyjdRhGiMiVa3IIH0v+E46z+0/bPVYjHhxscv8DlV15iVUA5C8j6sdv5YrnzuSy20KeK+xDEhvXlq/yGD/AM7O/S8p8J+lfDuYnYKkZF/qe0X9zz9sPm+H8llKOcmMrf8AtRbfv3/mOcLOrfF+ZnAGoRqONFqfu1/U7VjPk9/XnBvGdL23/T/jqIXlkh8DLva2jUy3wxNbb77H+uMn8Q9LeCUh21hvMsl3rHqT64V40vQs+k6rk8yQE4jf9SMeN/8AfABw75eqszpmsMej9JkzDEJQABJZtlFC6v1rthz0/wCB5nzEkLusccQ1PM3yaexHvXbtWKfiLrAZVyeXIGWi7gAeI3dyeTe31/bB452d/Cz4j6zDpTLZJdECKA77h52NEmT1ANgD+lYQQwPIwVQWZiAB6kmgP3xJFGNN8PaMuj5pw2pVIy+1qZTe59gLxSeVXT34ifwYk6bGQyxtrndSaklYC05oonAsXd/fS/CedM/jSZggyw5aTw59JLCwyecg2xpwFJvgD1xgsvMSxJ3JJJPuTucbnpSLHkXbe5pUQHtpiGo/Xc19sb4zazUumdCkhnXWpUiPMMCND/LFLdXakcg8963wqyDGOHMaCUkQRyoeRz4Uq6GtW1JJvanZPTGo+HZbfwifymWVmXsSIpNJ+uKemrBI7KpMck6S5fwypeMiRRoIfdhTAEgg3QqsdOXFmVjZupxSZWpoI/ypgNMLeA4Eq34ikhrsxkEfKPLsCbwRnWyJIm/5tVzKNYRcuF8hUMtFdiHUeYCjfuce9B6TI6TpaFMxEY9IkjLrKslwAxlg2otG4AFmmuuMd0f4ftpMrK0MctLKAAJZWYA3BrU0rabYqTyF+3DG9LY+lujz5fSXVkZww0kaYySk4bjQAGBrmyNiNq+rv4UhXSWy7RxBVsLrjC1HKCAQHLam4NMWBsjDPOZtDE0UFpGqtbyuPEkTUr+FQGkfmEtpG57kgVhblmWSM5eQ1uTC1XpdiLQ/3H+1NpJ2vDYpSfOZTRRVhIjcOAwFjlSCNmGxI9Cp4IxaubEm05Y7mpAAzixvd0XF6di2wBrnEYpDC7JLHqClkeNjWk2NVH9L2oGoelcYjnMuq6XQkxvq03WsaTRDgbA8HbYgj3A5tPM3lDHVlWUi1ZTasPbv6ijvsce5PPvGCo0sjUWRwGRveux9xR98VZecrdAENQYEAhgGDV6jcDgg1teCVyiyf2R83mJjY77V8rcNtZo0fKRvyVJNHDJuhELXWh2JQ87rKRsO2lvbzG6AuZy7xtpdSp9D9SLB4IsHcbbYrIrbBWWzxUBHUSRi6RrFWRZVhup/ludrN4kucg5VNxqWaQVfm0ukZBr0tTv74FjGHGRyqSZWRI5LYNC+lwEIanUgPekg2Qo9x3wraFkYqylWHIIII+2FPawwy/V8wgpZpKqqLaxQ1UKawPmb/wDI+pwEBiQXCDc9bRyTPlIJL3LJry0l+todH/6HFax5N/8AqTwGx8yrOlUtnUpVudW2k7ad+cKyMeVh0Nl0jOSxRLHF1DIqgL6RJ46vuzGyAm1ncexGOxjqx2JYty3w7O++kKPc/wBBhxkvhBL/ADZD7gbD98B5v4rkNhFCj1O5wmzXUJZPndj7XQ/YYd4T9r+1bJ5+n5Y0ArMPQeI374FzPx24IEMYQcEnkjvsNsY3HYL/AC356XjGr69WajEsbs7V5ls0f/jwCMZQ4P6N1DwZASLU1qH+R+2GPW+mB7nh3BGpgP8A+tvX0xX+3tT16Z7HY7HY5tOxovhH4ZOaYvI3h5dPnfbeuVH9T2x3wx8MtmLmktYE3Y/LqrkA9h7/APnEviXr6P8AkZW0gAo15dde3p/njc45NrNvyND1H4ly2aJyIPh5cbLLwXIqr9vrzW+Mb1TpUmXk0ONiLVuzD+h42wsw86Z1dSvg5hDIp2U35lJoAA/1vD5eXazOlPR8g00qxr3O59AOTh38SZ1ZCsUYAihBRBzf8TX3usHT5BumxSLIPz5ANDIbVVO259dm7elcYyZY9sP+Zg7qKPpNnG866PBjymWs6khEkgP6XmNkD1oAb4yHQMj4+ahhNlWddVC/KN2/kDhl1vqfjZ6Zwdg+hedljpFr9r++LjcirY/CKjxST2hnNbf+2w7/AFwgWQLNA29LLEx77K6k7etYO+GpQGmLHiCWvqaA7H1wnmjJHGOtYLOvQ+Hncwqgjw55CtgqQNZKCtiNq4r7Ya9XUZfOeLGo0t4WZjALBdMgVwLvVQbUt3ex3xd8aZVTnZXXiQRSbVXmjS+ABzfGBuqQ6snl5gN42ky7m2N1+ZFyaA0uwpdtsc8xvUeslYpjJC9qSssbUGrUAwUhrBZCdJBvdTeFHxBJGwSVAi+KpLxrVI6HS9LyFbZwOAHoE1sZmM2Jcl4ZrXlmLKdQFxytbKFLeYiQ6vKuwZiThb0TMi5Mu5ATMKEslVCuu8MhZiAFDbEkgUxPbGOVMiRP4mG6PjwJuQNnhQAC6FBo/wCI/MCO43AyebMZ3AdD88bFgrgAgXRBsWSD2NHEFLxSA0UkjcGiKKsh4IO4IIwy6lCsyHNRKF3AmjB2R2vzqCSfDaif7pJHAvGWg2eya14sRuI1tdvGT+lx9bpuDt3wBeLctmChJFEEaWU7qynlSPSwCDyCARRAIIzeWBBmiWottQst4RYkBCSBfFg77FQTeBJJmkk2n1X2lWiwvs4/WO/Ibc7njA8+WZACRam6Ybq1Eg0fqD77YpGCMrmmSwNLKeVZQyn7Hg+4o++JIws1Mik01agODp3Fj25wdl84dOhx4igUuotcfNaGBsVZOk2vqpxf0lakWSE0d1aNn0kKwKtcmwZSCSdthdiheBY462PI2/bGpAYjp+veE6rs6CQJFAsnb9QAHzD9hdYF0YmgwyXNh9phr/vjaVffV+sezXzsQd8bwFBTHmjDZ+mkgtEfEUCzpHmUb2WTcgCudxuN8BeHixaH0Y8wRpx2LED6x00xHUPkPHt7YW413T84mYjKsN6ph/vtjOdSyRifTyOx/wB98Z5cfsUvyhMeY9x5jDTsOfh3rPgNpbeMn38p9a9MJscBewwy5dgs09+I+nKD4sVaW3I229x7Yu6B8LPKPFk8kdWPVvT6DGm+AOkmEiTNKrJWyHcj6/6ceuIf/U/Os7H8OunLEDUBV3W90ANH0x28Z/qxjfkZzrnxExj/AA0XliGzEH5/b/D/AJ4zePTjzHG22+25Mdhx8MdO8aYWpKJ5nrbYcC/c/wBcKMbnKD8H08mqlnO57gEHSPal3++NcJt9jlVUnxGTM6ybwM2lhVsANjWI9T6Fs0uX88PI7so25Hp74zYGGPSerS5dtUbfUHdT9vX3xvy3sZnRl8JTLD4+Zsh44/y+RbN7+uw/cYSZSLzAm79e/wBcbvNdJjmyKywWkkramQ/K3JP04vb22xis3DJFJpdSpHYj+f0xcpkilbv4TkULmLrfLyA37lePf/ffFMUanbFXwlLcObIv+xratrv/AE/3wbumDi/THbi51b8U5UN4EmkeaBAarcpa3Q74V5OLXl83l9VeQTqukkloSbqjsdLHc3xjR5pdQAJJCih7XzWFuVcQ5iJ+2rQ3usg0t29Di5cVKwHSc+sc6l9XhNccoDtHqjfZwWXzaeCQOarAvV8g0E0kDEExsVscMB8rD2YUfvj3q+SMM0sLcxuyfsSAfuKP3w067KcxlsvmQj3Ei5WZ9J0ao78A6+7GOhX9zHkrurnT8RlmntfFy+hZexkjaljlO+7KaQ1W2g7kk4WZDOGJ9QAIIKuh+V0b5kb2PqNwQCCCARPpPUDBKrgal4dLoSIfnQ7HkXRqwaI3Axd13p4hkBjOqGQeJC226NwDRI1r8rCzRBB3xJHqeUVdMkTaonFj+JDvcbizTAg16jcE74Fy2YaM6lIBIKm1VhR5FMCMFdJzqoTHKC0ElCRRyvpKnpIvY9xqU7McVdRyRifSSGUgMjqQVdTwQQSLHBAJohgdwcSE5nKI6eNAKAFyx3Zi81Ai9zEbUA2SN7wCoxLJZl43DoxVhwQa+o+h7jvg6aKN18SMqjAeeIk8luY75Sio02WFHkebFE96Svn1fwBpOL3QErt/i079sELIHHnNMBs1btVnzerHYatvU3zivKx1FIx9Y0G9Xepm2vcDSOR+od8RUY3GV5QqSDyCQaII29xsfrianE4JhWl917HunPH92ybHue+OmhK1uCDww4P/AH9saCUTlSGUkMDYIJBB9QRuD74MOaRxUqW2/wCYuz77244ffuabc7njC4HEmOJDT00HdZ4CvbVII2rtaHcH2/Ykb47C0nHYkS5XMFGDLz/n7Y1EaLmI9/t6g47HYz/H3h5MzncsY3KHt/P0wPjsdjFmVpfk8o0raUFn7DG06d0aLLxmR/Mw3JIuvoMdjsdv4pM1z5X4zfVuvyTDQCVj/h9fr/pgv4f62VIik8ynYXvV9vpjsdjnOd3W7JmKviTo6xHXGfKTuP4T7e2EWOx2L+SScvQ49Gvw3kfFnXULRPO30HA/ev2wZ8RZ4yTFbOlNgPfvjsdjXXBf9FwGPWx2Oxktn8RwNHFlI6ClE1WpN2At/wCt++JQdZjlQRZtNYApZB869r/36Y7HY7crlc5PRlD0STLZXNyRaZIWiB1HysNNk7Vv3/bCno/UrAJx2Ow9X0O4dficJutyWP547HY3y6E7I/j9NU6ZoChmoklqydLABWWzvWwP3xT8Gos0kmTYbZhGVCbpJUGqJ9t+RR+uOx2PLf8ATrOmeYEbHkbH7YedMfx8tJlSBqiD5iJztpCKTNGTRJDAAgbANvePcdjP1ojw26VOkiHLS8MbicC2jejS1+pHJqrAUtq/iB8x2BAJ4Gjdo3FOjMrCwaZSQwsbcg8YtysrIwdWKspBVgaII4IPY49x2GJo87kwVMaCpECzzRjZB4iRWU3ry2tjbeSltRspXHY7HRlZgjLZgrsd1PzKeD/ofQjHY7CHssY5Ukr77FSdVA9roE7WPvtiq8djsSROOx2Ox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802" name="AutoShape 10" descr="data:image/jpeg;base64,/9j/4AAQSkZJRgABAQAAAQABAAD/2wCEAAkGBxMTEhUSExMVFhUXGBUXGBgYFxgVFxgdFhsWHRYXHRcgHSggIBolHR0YITIhJSkrLi4yFx8zODMtNygtLisBCgoKDg0OFxAQGy0lHyUtLS0tLS0tLS0tLS0tLS0tLS0tLS0tLS0tLS0tLS0tLS0tLS0tLS0tLS0tLS0tLS0tLf/AABEIALcBEwMBIgACEQEDEQH/xAAcAAACAwEBAQEAAAAAAAAAAAAEBQIDBgABBwj/xABAEAACAgAFAgQEBAMGBQMFAAABAgMRAAQSITEFQRMiUWEGMnGBFCNCkVKhwTNicrHR8BUkQ+HxFlOCBzSSorL/xAAYAQEBAQEBAAAAAAAAAAAAAAABAAIDBP/EACIRAQEBAAIDAAIDAQEAAAAAAAABEQIxEiFBUWEDIjJCE//aAAwDAQACEQMRAD8A+nM+B5TibNgeV8emRyqiZsL53B2OxvY9ve/b39sEzvhVm5MdZGKCzpokHn/XfCid8HZjOCirAEVQP6l3vb2u7HueMK84pWjyrXpbsa5+hG1jteOm4yrMmPEnKkMDRBBB9CNwcCNLi+FQNLyfIb8qsuttmrblVJAGojawQDg04aTr4y+KikEA+LSgIDY8wrbcEWoG1X3xWxiQEbyNTCwdKA3SkGrYVZ7cj3wIvVHDIy0nh3pUDyi/mvu18GzZG2J59FoTR7Ixor3jfkp9O4PcfQ4Fi+bqMjgKW8o4UUqD30ihfvzi5H8SI8l4xYs3+X3AHbSxva71njScJhLi7KZzw3V6Bo7qdww/UpHoRYwjE3lxS0+POogKx0/I3mTfV5TwC3BYcGuCCO2Fzy4LyOGEOe0Or2fKyttYPlN8gg/zGJfEI8PMTIOBI1b3sTY3s3sR3OFDyYYfEkpeSOUgjxIYW307kIEY+UnbUp5o+oGM2nC6WTArviTtgWWTGLWpDnKyFen5wj9UmVQnaquVgBtd2OxxlJHw/mzFdLIo/mZwWaNVHDYGqq5c7XexxmC2McqYmWwb0HpxzOYigG2tgGP8K/qa+1C9/phdeHvR3WHK5mY2JJFEEXbZz+c6m7NAVtdHnBOzVvUPiIfipXjijfLliqxsAVKAaQQfUgXfvgB4IZpSIfyRp2WRrtu4De/bCvHYvL8rBWf6fLCalRkJ4sbH6Hg4GAw0yHXZYwEepYu8cnmX02PIxrOkdAhZVzsUe51eDlpTp1uv6kb9Sg/7FDDOMvQtwhhkXJxOCLzUg071+Sve/wC8f6YzpOCeoSSNK5lvxNR1A7EH0r2wNgtMdePRjzHuBPcFdMycksgSIEtzd1XuT2xd0ro8k1n5Ix80jbKPYHgn/LDHqHXkjj/D5QaE/VJw7n1B/rjUn2i1ph1NVH4eLwzmwleNQ1cbpv39r2x89zauHYSXrBOrUbN97OIwzMrBlJDA2COQfXGmzhXPp4iKq5hAAyLy49f9P2xq3zHTK47HrAg0eRz2x2ObT9MSS4EmmxXJLgGefHeRztTnnwozk+JZnMYT5rMY6yYzaHzk2AlzZWxQIPII2PNcb++x7C7xHMyY8ysnhgzGrH9mDvb2PNXoos2e4HNEYxaYKnQRAsoLOpAIYWYSbrWtUX/kpFEEggK5M0WNsxY7bkknYUNz7YG/EMDYJvezfN8g+oPe+cXqBMRppZTdrsFfitPo5N+Xj0rZcY1rExNg3p2fCNTbxvSyL6rfI/vLyD6/XCTUbruNj9uRiYfDqw1z0RjarDKw1I4umU8HjY9iDuDYwOZcdk80pUwymkJJVzf5TbebYElWrSR7g7UbDn1IxRgVYbEHkYtGHEDiSJoz/aIdce/K0xkQWfWmCjey/wBlLvjzL5xo3V0NMpDA+hG4x3U+RIoASS2UKGCrv5owWAvTYFjbfnBpxWz4uzubRo4lVaZFZXNKNRLEhrG52Nb8Vhc0mC0KHKyGh4iSxnUTuUcONIGrswB2X9XI2xnTgSSXAU8uISz4Ekl98ZtakP8AqLkdOyi0QHnzkl3sdIgQbXyNxuB98Z/DrrmkZXIKCt+FO5oUfPMwFnufKRfoMJBjNMSUE7AEk7ADkk8Ae+NH8YyeGYcgGBXKIVJF0ZZaec/ZjprtpOBfhfVHKc2FRlyoEpDuUBbiNQQDb6iGC99BwplkLEsxtmJZjxZY2TXuScSRxNFxAYc9A6T42qSRhHl46Msh5APCqOWc8AD64pNC/ofR1ZWzE/ky8d7kH8168sS+p7n2B+wfV+tzTyiVmKla8NVJCx1VaB24H1xLqvUvENLaxLtGnAAHBIBrVXJwrJxq35A0sGbjzx0Zp9GYpVimoBWO/ll9O2/ufuk6n02SCQxyrpYE+6t7qe4wJh70zqqugy+ZSSZAKh0H8yMm+PVb5GLd7XREcP8Ap/Q0WMZjNMUjvaPfxHvggfw4OXJx9PUSTIJcy39nGwPhoP429T7f+cZ3q3U5cxIZZW1MdvQAdgB2GLPHtdierdceYCNQI4Vqo1427n3/AJYV48x2M26ce4vyOdeFxJGxVhdH68j6YHx2JNima6ZIA8kb623bc89+DWOxjcdjXnR4vvUk2A58x98DzZjC/MZrHqkctWZnMDvY+m/p2/f+X1wqzJ5IZTzwaPfejXp/MYqzWZwrnnxnlyMgtELNp3FfMa+UD5ibqq963IHfAmczepthpUClXmhZIs9zuST7/bFeYzRVFXUfN5iDRUC/LsRzYJPY2uBnzCN20HbzAkp915HrYJ/w45WtY53xWXx5JEwsghlHJU2O25HIG4G4Hp2wMXxlo7izKyCpNn8oEgFUOKcAbr3sDVt32AjmIShphyLBsEEdiCNiMLctLvhhHma8pGpT29DvTA+os7cGz9QwVW42wTFP+IQRn+2QVGe8iCz4R/vLuVPcHTyFuGYg8upTa+vdbulYdmr7HeiaNKJmKmwSPQjY37H1xVRa81YI6XL4urLkgawWjJBP5iKSFG9AOBRJB3VBsLOPc7EranlVkdU/Mjj0lrASpiNgiHUoI3IYceagrl6wwQxxKsSkFW07yOG+YNKRqK/3RS1yDzjNrWDjlAgDTyeGDppECyzEMLDBNYULVbsy9+axZkc1FIJYVgVdUMjK9+JKJIh4gAYgUr6dGlRfmG53tZ1QtIPxO1Su+qhssg3Ybux3BD21WWahQvFHSc74M8Mxuo5I3NdwrAsPuLH3wacEy9akIAVYU00RohiX9JXc6bNgmwSRZv0xUnV5ldpFfSzBgaRAKa7AXTQG54G2K+q5XwppIhwrsAfVeUPA5Ug8DngYs6FGjZiESf2etWezQ0KdT2aNDSDvg2o16z1ZhJHFKkcwhijip0Vd6RmOqOQ+YGl1BuAdgScJSyEoACgpVc2ZLP6pK2q/4R6c4jnM00sjyuSWdmck82xJwT0bJCWWm1eGqtJKVq1RBubJA5pfqwresSPp8jInTV8JWdJZGmmNG1WEsuXfRyqspdrNjYbisZbB+Z6xK0/jqfDYBVQISBGigBI1s3pAr67nk4vySR5gR5dYNM2yq8bEKwAstKjXuAGYspAAHy7YewG6XkDM9XpRfNJIQSsad2b/ACA7kgd8EdU6iH/KhDpAAtIW3crf5j1QLmyfa6vB3xAzQRJlowBAwRzKvGZeqZw17x/wqQDsCQCcZ7EnuOx5eHfSOhBkGZzLiHLC97Allr9MKHk/3iNPvgQPpHSZcwxWMClBZ3baNAOWZuww3fqsOT1R5L8yQjS2ZYAiiBYiXsLvzH+eAesde8RRDBGIMuooRqSWf1aRv1E7GuBhNeHc6GNH0Xqiyo2UzT/luSySsbMTgbEsf0Hv9ffCDNQNGxVgQfcEWDwwB3ojcYqbGlykn4+PwHJObT+ykZgA6KN4m9W9P/OHv0emavHY8dSCQQQQSCDyCORieXhZ2CIpZiaAAsnGSjjsOct0AgFsxIsCgWL8zsbqgoxwz+WhP5MRlb+OTj7L/wCO+Hx/I38FiZOQixG5HqFJGPcFSdezBN+JXsFWv5jHmH+q9t/mM1hbmMzimaQ+q/XWvqB6+4/n6HAkgY91rm9SkVtvsfv++O95uUiOYnwNENTAHjcntsBbHg1sDvj2bLSA0VPNcMR7nYcD+oxUqkQySWBbJFZscjWw9iaFeoD45WtyBc3mNTFthfYcAcAfYUMCmTEZbH89wbGxI/ocUF8YtaFRzlSGUkEbgjYg+oOLI80vDqCNtx5XAAqgePfcEkgb84Xl8eGTBpw2ijBNo4PHlbyMSew/TXvYwQ7FfmBUnsQQf54QrLg3L55lBW/KatT8po2LH+lHc+uGUWGmVzDagF3Y0oHZr/SRwQeKO2Jz5gKSMsw8QD5j8+ygu0bEDRvqFfN6HesDtIqqH8yOwYpoJoDzC6NEBt1HmNUxPIwuzOXYDUvmXnWtkeUgXxa7kcgcjDaJA2XnMTqygWp4YbdwVI9xYPffscWZzLgBXQ2j3W1aWFa4yLO6kit91KttdCQkE2zkLL+lzsJDY2c8A8nWebOo8HBOSjIjdZQwisbUCwk2ooCRuVO/YrvvS1hpDox1lssT/baQl8CUH8s+o5ZbG/m7jbAy9NmJI8GQEDUwKMKFE2bGw2P7YbZqXwHZcuvhntKW1yMuxVlNAJqHmNC962rAPWpGfw5WYnxF3BsANGSrADiifNQ2Go7DjFiMOq9An0xSaKuNVfU6qVdDp8xeQ7ldB7AA1pWsedL6PIFndZE8RYnAjjljeRtbJHIpUX5NDtfB9ODhbKoOVjavlllW9+GWJh7ev+nfEcon5U7bVpjTi93cN/EKFRnem7DawRINhzmx+Hy4gIHizaJZDR1JHsYYudiT+YRXBj32IE+i5lZ5VXMxeMop3kBZJFSMeYs6/MmkGywuyDq5sbrMEjMcyWWRZi0mtG1aSSCVdbLIy6lFN7UThRePb/XDjMSpBGI4mV5XU+O4AYLZGmKNuxGk6mXnVQJGK4mOVVXqsw2qr5gWqV6vUsxPmUn5QFYfMKWXiQ3pPU3y7FkCMrCnjdQ8cimrVlP+Yoj1wacjDmGAyoZJGv8A5d21WR2il21EjhWAO3LE4C6d0uSYMy6VjStcjsEjS6q2Pc9lFk9hguPqiZYuMqCXulzDgeIooBvDXhLayH+ej2PCF0MMGVVZJhHmJmUEZe5FWLVqp5HGxdaAMX9/fisLOp9Rknk8SQgmqAA0qijhEXhUHYDB6RDNoSGZs4DemkCzIqgARhVB8Vasg2WBJ7G0mAvceXizLwPIwRFZ2PCqCx/YYYt0PwyPxUqQ0+lkvxJh5A4bwl/SbUWTsTxtixFJODOmdNnmYeErXyHvQFqrbX2qwdt8ExdSy8Q/Ky+t6HnzB1abA1ARrS83RO+/tgTP9XnmrxZWYAUBsqgVVaQAOMPqL21mf6Zl5IHzTyeNPEKnSEjRuajewNlFUa7/AM8+/XmW/wAOiwKQB5N22N3rIu/f/tgbofUjBLqrUjApIl0HRuVP+eKuq5ZI5XSORJEB8roSVIO9AkAmuL9sN5fYMUu5Jskk+pNnfnfEceY9xlp5jsdePcSaf/i6ttLBG3utxPwBdrsT33UiydjgPMGFiNDst3fiAELQJ+ddyb2HlH2wHmEZLDqVINHUCu/pv3wMz41azhlJ02ZVDppdTQBikWQ2bIUqp1A+U8j9OL+kSyOuai8SQSLF4oGtgby7BmWr+bRqI9NJwjDkEEEgjgjYj74ZdM+IZomXz2o1DzKJCokBWUre4YqW4Iu/c4NOA26hJyXLH1anrfVsWBrfc1z3vHn/ABJ/1CNx/ejQnkn5q1Hcnk4l1zp/4ed4QwdVNo44dGFxuPqpH3sdsVLNCSNUThe+iTflztqUjgov/wACf1bZtTwzRE7xFeL8Nz9z5w5/n64g6xGqdx5gCGQGgeW1K29elDE3/D7UZxv5iRG1CuwBFnV7jYd7oR/DwlqE5Avlom9Xo0CewQ//ADrfScBV/h7bSjK1lgN9F6eDTVWrsLvtzgrp2VslnUlFvbcB2H6NQ49Sb2A9xgZsoK2liO7CrdT5Rd+ZBseB3J7Y03QsizZWRQyHRIJNnXcaSktb8bxdt752Iw8ZtF9E00buSzHc9hZA9ALJNAbfbAp1IwIJVhwQSCPoRvjXfh3PJRjQ5eMneqOq7vcd9uDsNhOpdM1KCigEnbzqeTsObHI5xu8WfIo6WkbkmWMaV0gsriKyxARSOOxJKqTSsTe5wdkg0g8GQszLeg/NoIADLe/5ZocGhV+uJv0dirRXSQ6mc0x1yFmS1GkeUaVTzVpOr1IwyigD6tLUHJLKx8x92fvdBqurOwxceKtUDKRgeFI9kG1KjQBdE27LdEVVg0QOBdiNlzUiLGqvGFlAepNRWgw0OpW2tT2FKB5rGG75U7Iyk8AULavQet33vtWIkxrYZy7AMCQzRlAF1Dziyyh1QALfeiLF6vESs4vV5BCtS0wkYaRpClSFbeL5SNQ5K9gL2AF6Z2MZcmSJbmej4f5drGG84A8qMHYCgoVhe1749yqzufCZLjkRwCgjjTa/zNemqDAhifVhY7X/AJqqWzKGVE0lA6kClYeIikEaNvNt5W0nc3vzbdJ04JlnMLO0jqrSowVXWA6GUhQSWtwtnbZVOmmGAehZgxFp9ZVVGnSK/OJq4SCCpWt21KVqtrYYnm8tG8hnbMfllrvSVlPOnQtAGtOnUK0mrAsAxzTDMaBAjhy7AwgFhuIwJVoAW1AP7i9lICyV9RyvEyMZEkb5jpDiRiSyOgY0xIJHqDteCV6bHCA2abzX/wDbIfzaoEeI3EQJIBB8wBO1isQ6XMIZVXxa1EozppIj1BdMkchIGtSSCwqgDTUbwIuRc6iSgAO7s4Cm9ZBBPmbVpYggG/qRiSzqHVHlpdkjX5Yo7WJffSSSWPd2JY9zsKCB7evHv7YPniy0akCRp5KryqYolNc6j53o7UFUHffEj1t1DLAkcCsCD4a25B1WDM+qThiNmG1XwMSV/wDD5UpmuE6HdTITEzBTpITuWuwB3o4dZwZVkaeKEyNAYhLREOXkUkgOIRUoDVpJBFGid3xl5JCxLMSzHkkkk/Unc4L6R1AwSh+VIZJF5Do4p1IOx23AO1hfTFqTn6xKQFQiJBuFiHh76dJJYeYkrsSTvhdg3qeSMZVgCIpVMkJLKxKamADFdtYqmHY4CwVOx2PCcWQQM+yIz/4VLeg7D1I/cYirw76fHHNlnhEarmELTCUvWtFHnjIJrYbityfvjh8KZylJgZQ1EF2ROdhdtY++JZfpIiZZJMxlAUdG8Nm8bVpcAqyKN12Ni9xjUlZtJAce3jV9dyuTBXMlJkTMKzxpH4eiwSH0k8IGqlO+4+gBPUsilhMm0m5ppZTuO1qu14vH9rSK8e4cv8Qre2SygHp4d49xZPytv4TyvxPmo2LLMSSSTrCvZNAnzA9tsRPxGWNy5fLS7UbiCt33DLw253wldsVM2LyqyHv43IMabKzRqT80c5dwN9grjSe3OPI8v05iR+IzUfcFoUcHnalaweN+OcIC2Il8Z8jjdydLjzmSVhmojLkg8bORJbZfWfBdl0lhpOod6V0usZ2TosQIAz2VPvcorYEf9Pjer9b9MB9E6p+HmWSldd1dCAyujbMpU7H1F7Wqntg34p6F+HcPETJlZR4kMoBKlT+hmoedOGG3rQvFsQaTpNaf+Yyx1MFFS8Xr8zErSqNO5NfMvriB6Q16RJAWtAAsyNqMjaVog6djzZ2FE4EGWkO/hvRBPytuBVnjjj98WQdOmfZIZW/wxu3p6D3H74CmOmyaquPgNfix0AX0WTqoebtyBvxvjR9Dyc0DrZis6yjCWJ0bQPONQetJBqjswYje8LOn/D2YJ3y033iceu3y+x/Y+mH+U6FmKBEWx4tkX0q9TCtiOebxvjPrPKj+odM+WRNChjTrrXTE9kUWLUENEqSf0t6YVTxkANqjIG5HiRluR+jVq78V6+hwzyUDRuRKYREwKSBsxApK6jbLb7lWSwR/COzboOoZNYpmgmmC6SRfhS/KVQq+mrptRA7+U3yL3azIfZeF/HzDbhC05UEgFCHZ08t6kbUNqF363i2VFJDofy6agQdmBtk772dVXsGHtgN5VDR5lHemO0nzHXCqB7Gq1YtTBTwkiHvQbTACZqdND6XXWASIwqyRCiNQUqVUAbmqI2xriK90qIzYtQJAxDC1K72nbgrwaPfnCPOQhELjUQY2841eXVSqDQpSxJFEkENW/OGmTl0kqUYEAlXXs51qtmjQJBUdtSX64VmRFsSuunwIBuQtiQoWUr81DVayVYCgiwKwcqozXiRGlBkvylWYIQjjewb+QtYo0KOo7isHZQFGeYTSQvIyqkaCTVKJdSyFWU0VW2HO5ahivNdLhirxZDqZdagbqAwUruoJYjUfMKVtJoncY7OTxyxihax6Uo1GVViSPCXUefNsSx71ji6DonLqiSoknikxq6bSIGYEWl6VtyT8o3jIF+YYX5LPMsoVU0REKJEXVTxHctIdtQ0tq1GhwdsGZOXTKksNk6UBUGNXCWxnYxr31eYHbSF32qvOpjX+UrmkZncKddK2yKRd6lbUu/GtSd2OFAc1kUgILOkoIuMITTj+NtvkBDIVDBrvijifV8z+IRMxQDIoikCqqooShEwANhSpVNwAClA9sTzekQxM8EtRs8S6yUDAu0m5Cje2kFKdq5OK+m5/UfBCQxrKNGoCmQkqVfxWJbZgNro+3OJF0WXdtlRydtgpPNVwO9j9xg2HoOZbYQON689RgHfYlyAODzgbNZue2SSSW9R1qzsfOpo2CfmBFX7DAhUHc7nATJOlkqGMuXUHsZ49Q+qKSw+hGLP+H5dTpfOJxzFFJKtg8WQn12BG4wqvHl4tTYdDiys0ZyhbMTNTSwrQiAdQWmSO3YW6qOVu12o/Mll6hlrUx5MAAg1JNJLqFMCpA0iiSDt/CPU4WQyaWVtKtpIbSwtTpINMO6ngjDH4gyqrIJI/7KZVlQ+XbUB4ieXYFH1Lp5AC2N8WhZF8QzLq0LAlkny5eHy2bIUlCQL7YhmOv5pwA2ZlocAOUA3B4WhzX7DCu8eg4dqx64s2dz6nc/uccMdjsBPIM0smQeBiA8Egmi9WWTyyoB6A0+ERw3+F+piDMKzE+G4MUw1FAY5dnBIBOkbMa501gTrPTmy88kD/ADRsVv1HKt9CpB++G+4AeOx5jsBbn4jzy5WZkfJwm/PGdqo8/p57VhZmPiqFwVbIQAaSBp283Zvl7YJycv4/KfhzvmId0J7gbCz9Nv54xzqQSCKI2I9K5x058r3OmOMh3mfiMPCsP4aAUyMzBfM2g3V1te4PsT64nN8VmgIstlo1u6Eeq+O+3+/tWex5jn51rI0q/G+ZACqmXVQK0iFabezd+pw0+HfiSTNSPBNmDCXH/LlKWKOUkUpj40vQBv098YbHmqu9fyxedWQ3z/Us7FIY5JplkiZlrURpJIuh6GgfQ7Yok67mmbUczNqNWfEcHygAcHsAP2xp5YT1bLiSMas9AoEo31TxqKVx2Ljv/wCMJMr8I5twWMYjUCy0rCMcE997rtX9cNl+LY7KZ12otI7b3uzHfezuedz+5waK9MRTosENNL1CBl8mpYdUsnm50g0LXk7+uL/+NZCL+zinzBoi5mWKO9xYVDqqtxZ5GNS52KpncVWG/TOhPmodMgaNotXhSyghGRF1SQ7nWdABZVjQ1qe/ZXD8XTgaIFigU3ehFLGydzIwLXpIWxWwGKUzE7ypJ4sryhtSG2d9RqyAbsmhY71vi3Qf9KzuUWsutNG1kzTA6RI2kCVYh8sdKASbYg71VYt6tlZPBXXl28WJmhfSHAC/PCwAGnQQ5APfSO1Xf1bosVNnJYpA1KZ8qhAMcjAnXI3zRxSVr4JBLCxhUnxE84RfE8CaNj4BVljywQBaiZWbQoXSSGIN7A2TeHpLImlkfWmVzTTKD4ZG1KpCoQ3hi5UUgK25L6NuFPmUdMxphkV45CEjdHBQzK5Xw2R1CgusvmCstNtVkYJ6fOBNHFMhbNusVr5gYQCpdtDHR+JMQ8SyPKYwNJJsCzZfxW0szQyokTyZiFxHBmYTSxSHWyLHIbUKSQCSbrGbThJ1CINFB+VUio6MFY67hNPrDA7gFWFbVY5GNN8DzdPXJzPLOIZlYFbUM0i7GuKO+w9Njg2HNidyJC0MiuGMMq+EdRDiMEFxrEYVqlWnXynSaOE3WOnSmRmWCbWV80sTeLSXuJ0CL5vKxu14rfQcM9e1fZSksJlRiCSQzPegKy7tqXXsWoEMGqyxrFmWnjZYwCAGWbVa+bw11MYRRITdpSNqIVLPZTZcyuXRcuUsJIzNOqvC9OWVGYEWuk2CKB8wB32xDOAr5bAmqRIzIEHiayhd1vZQfOoPDmQkHc6QkuSQmKRYWJNoWLVFpUK6nzFtPmLlQLs6TsMVyzTaTqjUr5hqMKFR+kkOFo1XNmqwUkdxTKyCFvyi5IbQQXYqVQAkD5RtY5O1jC4JLH5lJABvUjaksEfqUkXxsfb1GMod1TNoJSBDGUKxMLBVqaNSBqUr681uQD3INBnyzf8AQkT/AATaq43p0N1vtYu+cT6jn2JAbRIDFHWoaguqNNRUiipvsODf1wOEhbh2jO+zAunJoa183FblfXjFUkmXhYD8/S3cPG1Dyk3qXVtdKNuTZob44dOJPllga6A/NVL1MVGz6SOL3qgQTV4qzHT5EXWV1JZGtCHTb+8pNfeucCg4CYN0fMVqELstatSDxFqyt6lsVYI+2CsnD4mXljbyvEDPFqBBZNhMoJPAFSBQN/Ob2GFEMzIdSMyn1UlT+4w76D8RTxzxscxLWoAnVrZQwdLXUdiA7dxzfYYkRax6jHoYeuG//qHOIXUzNdhXDBGsxk0Dam6N8898Vw9enUVcbC1NPDE/yqqqLK3QCrsD29ziBdeOw0j664FeDlW8unzZaI+m/HzbVeJr1tibeDKvzs0CgbgC/LpO1CsKKaw+63GsuVy2aVTdNlpzRoyRgNGxY8s0ZBP+DED1oEU2TyZ2IsRFDvdGw/Ivn2GHfReqRzRzxHJ5XyxNOiecIzRFLASyC5j1AEEHY88Y1JBrEVjsNnzmWJv8HX0nevf9OOwZ+zovpXQ87DKsiR1R3OpaI/UOf6emHnxT8Fs7rPEyAOLeyTR23479/fGSPxLmq0+Mf2W/3rB/w314hjFmHZo5NrJJont9DjcvD/LNnLtfF8FbW+ZiUcDb/UjFf/BMjHYlzlnjyAf5C8KviHpRgkrmNrKHnb0v1GFWM2yXMMlv1qxJ0mNlOieUKfMLIDD7kf07YrX4phj1iDJQqSxKs/mKjsK/74zBx5g878ONP/67zQZXi8KIito00hqN779/6nFvxXF+JjGegMhiY/mozFhFJtdC+D7DbGSw06B1TwJPOC8LbSR3QYEUfuP+2Ly31Rn4K8e40vWPhSUOjZZGlhmGuMr5qG1hjQAq+Tgpel5TI02cJnnpWWCMjQp7rKf2+uDxp0B8P9CllVpjpigX5pZNl91Ucu1b0P3xoE69FlgY8ixsinzLJola+Vj7xpx7kjn1ynV/iGfMkeK/kX5IxsiDsAvsNrO+K8vMPXGpZ8Fh5k+tywy+NG1vvZa3D6gQwcE+YG9wcH5ToeXzJbNwkRQwq0mYhYgtGyKWXwwb1RO+lRe9lgQBWFnRukvmWKqVVFGqSV9o4l38zH+QA5/ciXX+rxIBlsmCIY3LGQnz5hhQEj7AhNjSDbe/o1Bun9fMkijMKX/MDI8Sos8TFiR4ZqiuojyN2UAFcaqaP8SxyCssxWZ2eJmWEozVraOUeQhZGoxqHFRErQN4WdE8GX/n1jWCbLu0rLpJyjverLoP4CWpdJJvTdi8JulZFpc1FHIWRnmjDsfIy63Gp7I2IBLX25xmaWlXKSo8MUTnPRwyN4pKvKkRIj0EC9KssYJWnIJVvTejpC6/GhEMylsyoabLmX8QVbWyMUezp8jMT5TuL74v8deoZ0RTRECTMGniYKfD1OxWRa/MNV5yQVCmgeMBdcEsUMrM6yRtPA0BRnkiMYOaZow4AYAaqIJVtzzvhwaJy+fK3FMI1hLsmsv+MIYNrOtQKbXIykHyghGKixqwnl8TTIkumaOMm11yO4UsI9SAH8vQEK+egQw2YEHBwz0T+HJPERHmkMQWOV3H5LBF1qULGVdmDW12u25OAPxCZe5YEl8aF40JeMxJGUH/AFE8R9UjsriiQB4Zob0DSpMqxwFWMkkckiUrqytGihyGA1aQ73a0SpEbe4wAMtIGXwWLeIdKFCVskgaSpojzVyKNX22LzGZKnxCXlgmVVOttbgoBaB//AHI72NAUVOnSwuUeWbKocwDqD2kDitLg34hI3IoDSR2LbHa8ZKrO5+KRyrr5FARJI1p9KAKhKs1MKA2JBF84CzGRZV8RTrjutag0PZgd1P1+xOLvBSdvyhocgflk+V2vcRk8f4Sb3oemBcvmHifUpKsLBG4+qsPT2OJIwTshtGKmiLBo0QQf5Ej74LbqIezNGHY6fMp8JxR34BUkgkWQapfSj2uGXkCF/wCIWYmoHlOUJPdbG/yjnA+byTx/MBR4YEMje6sNjiQpMjHJ/ZSgNe0ctRmqHEl6CdR0jgmrodqc30+aIBnRlG9Nytg1YcbbH0OBMEZLOyREmN2SwQdJoEHsRwR9cSG/EovMNJRAmWOcXQ/tkV24AFayw+2Fow/6nnleLKvJBGQVkHkuEjTM9opHlAoryDWo8bUJHDk2B/NniIug8Syg0BQ1I4IY78rXG+IF6Li0DDOPoMjf2Twzb1+XKoI4/TJobv2BwFmcq8R0yI8Z9HUof5jGsSrDH4fzYizMTsGK6tLKt2yuCrLQdbsHjULwvx4w7YgnncuYpHiYFWRmUhq1DSSKNEi/oTjsbt/g38eFziagJUjJAI+ZUVZPlAHzhtqFY7DifM8eY9x5jm01nRJUzUbQ5iQ6x/Z70TQ2PuR/ljNZ7KNE5RxRH8x2OKopSpDKaINg42hyjdRhGiMiVa3IIH0v+E46z+0/bPVYjHhxscv8DlV15iVUA5C8j6sdv5YrnzuSy20KeK+xDEhvXlq/yGD/AM7O/S8p8J+lfDuYnYKkZF/qe0X9zz9sPm+H8llKOcmMrf8AtRbfv3/mOcLOrfF+ZnAGoRqONFqfu1/U7VjPk9/XnBvGdL23/T/jqIXlkh8DLva2jUy3wxNbb77H+uMn8Q9LeCUh21hvMsl3rHqT64V40vQs+k6rk8yQE4jf9SMeN/8AfABw75eqszpmsMej9JkzDEJQABJZtlFC6v1rthz0/wCB5nzEkLusccQ1PM3yaexHvXbtWKfiLrAZVyeXIGWi7gAeI3dyeTe31/bB452d/Cz4j6zDpTLZJdECKA77h52NEmT1ANgD+lYQQwPIwVQWZiAB6kmgP3xJFGNN8PaMuj5pw2pVIy+1qZTe59gLxSeVXT34ifwYk6bGQyxtrndSaklYC05oonAsXd/fS/CedM/jSZggyw5aTw59JLCwyecg2xpwFJvgD1xgsvMSxJ3JJJPuTucbnpSLHkXbe5pUQHtpiGo/Xc19sb4zazUumdCkhnXWpUiPMMCND/LFLdXakcg8963wqyDGOHMaCUkQRyoeRz4Uq6GtW1JJvanZPTGo+HZbfwifymWVmXsSIpNJ+uKemrBI7KpMck6S5fwypeMiRRoIfdhTAEgg3QqsdOXFmVjZupxSZWpoI/ypgNMLeA4Eq34ikhrsxkEfKPLsCbwRnWyJIm/5tVzKNYRcuF8hUMtFdiHUeYCjfuce9B6TI6TpaFMxEY9IkjLrKslwAxlg2otG4AFmmuuMd0f4ftpMrK0MctLKAAJZWYA3BrU0rabYqTyF+3DG9LY+lujz5fSXVkZww0kaYySk4bjQAGBrmyNiNq+rv4UhXSWy7RxBVsLrjC1HKCAQHLam4NMWBsjDPOZtDE0UFpGqtbyuPEkTUr+FQGkfmEtpG57kgVhblmWSM5eQ1uTC1XpdiLQ/3H+1NpJ2vDYpSfOZTRRVhIjcOAwFjlSCNmGxI9Cp4IxaubEm05Y7mpAAzixvd0XF6di2wBrnEYpDC7JLHqClkeNjWk2NVH9L2oGoelcYjnMuq6XQkxvq03WsaTRDgbA8HbYgj3A5tPM3lDHVlWUi1ZTasPbv6ijvsce5PPvGCo0sjUWRwGRveux9xR98VZecrdAENQYEAhgGDV6jcDgg1teCVyiyf2R83mJjY77V8rcNtZo0fKRvyVJNHDJuhELXWh2JQ87rKRsO2lvbzG6AuZy7xtpdSp9D9SLB4IsHcbbYrIrbBWWzxUBHUSRi6RrFWRZVhup/ludrN4kucg5VNxqWaQVfm0ukZBr0tTv74FjGHGRyqSZWRI5LYNC+lwEIanUgPekg2Qo9x3wraFkYqylWHIIII+2FPawwy/V8wgpZpKqqLaxQ1UKawPmb/wDI+pwEBiQXCDc9bRyTPlIJL3LJry0l+todH/6HFax5N/8AqTwGx8yrOlUtnUpVudW2k7ad+cKyMeVh0Nl0jOSxRLHF1DIqgL6RJ46vuzGyAm1ncexGOxjqx2JYty3w7O++kKPc/wBBhxkvhBL/ADZD7gbD98B5v4rkNhFCj1O5wmzXUJZPndj7XQ/YYd4T9r+1bJ5+n5Y0ArMPQeI374FzPx24IEMYQcEnkjvsNsY3HYL/AC356XjGr69WajEsbs7V5ls0f/jwCMZQ4P6N1DwZASLU1qH+R+2GPW+mB7nh3BGpgP8A+tvX0xX+3tT16Z7HY7HY5tOxovhH4ZOaYvI3h5dPnfbeuVH9T2x3wx8MtmLmktYE3Y/LqrkA9h7/APnEviXr6P8AkZW0gAo15dde3p/njc45NrNvyND1H4ly2aJyIPh5cbLLwXIqr9vrzW+Mb1TpUmXk0ONiLVuzD+h42wsw86Z1dSvg5hDIp2U35lJoAA/1vD5eXazOlPR8g00qxr3O59AOTh38SZ1ZCsUYAihBRBzf8TX3usHT5BumxSLIPz5ANDIbVVO259dm7elcYyZY9sP+Zg7qKPpNnG866PBjymWs6khEkgP6XmNkD1oAb4yHQMj4+ahhNlWddVC/KN2/kDhl1vqfjZ6Zwdg+hedljpFr9r++LjcirY/CKjxST2hnNbf+2w7/AFwgWQLNA29LLEx77K6k7etYO+GpQGmLHiCWvqaA7H1wnmjJHGOtYLOvQ+Hncwqgjw55CtgqQNZKCtiNq4r7Ya9XUZfOeLGo0t4WZjALBdMgVwLvVQbUt3ex3xd8aZVTnZXXiQRSbVXmjS+ABzfGBuqQ6snl5gN42ky7m2N1+ZFyaA0uwpdtsc8xvUeslYpjJC9qSssbUGrUAwUhrBZCdJBvdTeFHxBJGwSVAi+KpLxrVI6HS9LyFbZwOAHoE1sZmM2Jcl4ZrXlmLKdQFxytbKFLeYiQ6vKuwZiThb0TMi5Mu5ATMKEslVCuu8MhZiAFDbEkgUxPbGOVMiRP4mG6PjwJuQNnhQAC6FBo/wCI/MCO43AyebMZ3AdD88bFgrgAgXRBsWSD2NHEFLxSA0UkjcGiKKsh4IO4IIwy6lCsyHNRKF3AmjB2R2vzqCSfDaif7pJHAvGWg2eya14sRuI1tdvGT+lx9bpuDt3wBeLctmChJFEEaWU7qynlSPSwCDyCARRAIIzeWBBmiWottQst4RYkBCSBfFg77FQTeBJJmkk2n1X2lWiwvs4/WO/Ibc7njA8+WZACRam6Ybq1Eg0fqD77YpGCMrmmSwNLKeVZQyn7Hg+4o++JIws1Mik01agODp3Fj25wdl84dOhx4igUuotcfNaGBsVZOk2vqpxf0lakWSE0d1aNn0kKwKtcmwZSCSdthdiheBY462PI2/bGpAYjp+veE6rs6CQJFAsnb9QAHzD9hdYF0YmgwyXNh9phr/vjaVffV+sezXzsQd8bwFBTHmjDZ+mkgtEfEUCzpHmUb2WTcgCudxuN8BeHixaH0Y8wRpx2LED6x00xHUPkPHt7YW413T84mYjKsN6ph/vtjOdSyRifTyOx/wB98Z5cfsUvyhMeY9x5jDTsOfh3rPgNpbeMn38p9a9MJscBewwy5dgs09+I+nKD4sVaW3I229x7Yu6B8LPKPFk8kdWPVvT6DGm+AOkmEiTNKrJWyHcj6/6ceuIf/U/Os7H8OunLEDUBV3W90ANH0x28Z/qxjfkZzrnxExj/AA0XliGzEH5/b/D/AJ4zePTjzHG22+25Mdhx8MdO8aYWpKJ5nrbYcC/c/wBcKMbnKD8H08mqlnO57gEHSPal3++NcJt9jlVUnxGTM6ybwM2lhVsANjWI9T6Fs0uX88PI7so25Hp74zYGGPSerS5dtUbfUHdT9vX3xvy3sZnRl8JTLD4+Zsh44/y+RbN7+uw/cYSZSLzAm79e/wBcbvNdJjmyKywWkkramQ/K3JP04vb22xis3DJFJpdSpHYj+f0xcpkilbv4TkULmLrfLyA37lePf/ffFMUanbFXwlLcObIv+xratrv/AE/3wbumDi/THbi51b8U5UN4EmkeaBAarcpa3Q74V5OLXl83l9VeQTqukkloSbqjsdLHc3xjR5pdQAJJCih7XzWFuVcQ5iJ+2rQ3usg0t29Di5cVKwHSc+sc6l9XhNccoDtHqjfZwWXzaeCQOarAvV8g0E0kDEExsVscMB8rD2YUfvj3q+SMM0sLcxuyfsSAfuKP3w067KcxlsvmQj3Ei5WZ9J0ao78A6+7GOhX9zHkrurnT8RlmntfFy+hZexkjaljlO+7KaQ1W2g7kk4WZDOGJ9QAIIKuh+V0b5kb2PqNwQCCCARPpPUDBKrgal4dLoSIfnQ7HkXRqwaI3Axd13p4hkBjOqGQeJC226NwDRI1r8rCzRBB3xJHqeUVdMkTaonFj+JDvcbizTAg16jcE74Fy2YaM6lIBIKm1VhR5FMCMFdJzqoTHKC0ElCRRyvpKnpIvY9xqU7McVdRyRifSSGUgMjqQVdTwQQSLHBAJohgdwcSE5nKI6eNAKAFyx3Zi81Ai9zEbUA2SN7wCoxLJZl43DoxVhwQa+o+h7jvg6aKN18SMqjAeeIk8luY75Sio02WFHkebFE96Svn1fwBpOL3QErt/i079sELIHHnNMBs1btVnzerHYatvU3zivKx1FIx9Y0G9Xepm2vcDSOR+od8RUY3GV5QqSDyCQaII29xsfrianE4JhWl917HunPH92ybHue+OmhK1uCDww4P/AH9saCUTlSGUkMDYIJBB9QRuD74MOaRxUqW2/wCYuz77244ffuabc7njC4HEmOJDT00HdZ4CvbVII2rtaHcH2/Ykb47C0nHYkS5XMFGDLz/n7Y1EaLmI9/t6g47HYz/H3h5MzncsY3KHt/P0wPjsdjFmVpfk8o0raUFn7DG06d0aLLxmR/Mw3JIuvoMdjsdv4pM1z5X4zfVuvyTDQCVj/h9fr/pgv4f62VIik8ynYXvV9vpjsdjnOd3W7JmKviTo6xHXGfKTuP4T7e2EWOx2L+SScvQ49Gvw3kfFnXULRPO30HA/ev2wZ8RZ4yTFbOlNgPfvjsdjXXBf9FwGPWx2Oxktn8RwNHFlI6ClE1WpN2At/wCt++JQdZjlQRZtNYApZB869r/36Y7HY7crlc5PRlD0STLZXNyRaZIWiB1HysNNk7Vv3/bCno/UrAJx2Ow9X0O4dficJutyWP547HY3y6E7I/j9NU6ZoChmoklqydLABWWzvWwP3xT8Gos0kmTYbZhGVCbpJUGqJ9t+RR+uOx2PLf8ATrOmeYEbHkbH7YedMfx8tJlSBqiD5iJztpCKTNGTRJDAAgbANvePcdjP1ojw26VOkiHLS8MbicC2jejS1+pHJqrAUtq/iB8x2BAJ4Gjdo3FOjMrCwaZSQwsbcg8YtysrIwdWKspBVgaII4IPY49x2GJo87kwVMaCpECzzRjZB4iRWU3ry2tjbeSltRspXHY7HRlZgjLZgrsd1PzKeD/ofQjHY7CHssY5Ukr77FSdVA9roE7WPvtiq8djsSROOx2Ox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804" name="AutoShape 12" descr="data:image/jpeg;base64,/9j/4AAQSkZJRgABAQAAAQABAAD/2wCEAAkGBxMTEhUSExMVFhUXGBUXGBgYFxgVFxgdFhsWHRYXHRcgHSggIBolHR0YITIhJSkrLi4yFx8zODMtNygtLisBCgoKDg0OFxAQGy0lHyUtLS0tLS0tLS0tLS0tLS0tLS0tLS0tLS0tLS0tLS0tLS0tLS0tLS0tLS0tLS0tLS0tLf/AABEIALcBEwMBIgACEQEDEQH/xAAcAAACAwEBAQEAAAAAAAAAAAAEBQIDBgABBwj/xABAEAACAgAFAgQEBAMGBQMFAAABAgMRAAQSITEFQRMiUWEGMnGBFCNCkVKhwTNicrHR8BUkQ+HxFlOCBzSSorL/xAAYAQEBAQEBAAAAAAAAAAAAAAABAAIDBP/EACIRAQEBAAIDAAIDAQEAAAAAAAABEQIxEiFBUWEDIjJCE//aAAwDAQACEQMRAD8A+nM+B5TibNgeV8emRyqiZsL53B2OxvY9ve/b39sEzvhVm5MdZGKCzpokHn/XfCid8HZjOCirAEVQP6l3vb2u7HueMK84pWjyrXpbsa5+hG1jteOm4yrMmPEnKkMDRBBB9CNwcCNLi+FQNLyfIb8qsuttmrblVJAGojawQDg04aTr4y+KikEA+LSgIDY8wrbcEWoG1X3xWxiQEbyNTCwdKA3SkGrYVZ7cj3wIvVHDIy0nh3pUDyi/mvu18GzZG2J59FoTR7Ixor3jfkp9O4PcfQ4Fi+bqMjgKW8o4UUqD30ihfvzi5H8SI8l4xYs3+X3AHbSxva71njScJhLi7KZzw3V6Bo7qdww/UpHoRYwjE3lxS0+POogKx0/I3mTfV5TwC3BYcGuCCO2Fzy4LyOGEOe0Or2fKyttYPlN8gg/zGJfEI8PMTIOBI1b3sTY3s3sR3OFDyYYfEkpeSOUgjxIYW307kIEY+UnbUp5o+oGM2nC6WTArviTtgWWTGLWpDnKyFen5wj9UmVQnaquVgBtd2OxxlJHw/mzFdLIo/mZwWaNVHDYGqq5c7XexxmC2McqYmWwb0HpxzOYigG2tgGP8K/qa+1C9/phdeHvR3WHK5mY2JJFEEXbZz+c6m7NAVtdHnBOzVvUPiIfipXjijfLliqxsAVKAaQQfUgXfvgB4IZpSIfyRp2WRrtu4De/bCvHYvL8rBWf6fLCalRkJ4sbH6Hg4GAw0yHXZYwEepYu8cnmX02PIxrOkdAhZVzsUe51eDlpTp1uv6kb9Sg/7FDDOMvQtwhhkXJxOCLzUg071+Sve/wC8f6YzpOCeoSSNK5lvxNR1A7EH0r2wNgtMdePRjzHuBPcFdMycksgSIEtzd1XuT2xd0ro8k1n5Ix80jbKPYHgn/LDHqHXkjj/D5QaE/VJw7n1B/rjUn2i1ph1NVH4eLwzmwleNQ1cbpv39r2x89zauHYSXrBOrUbN97OIwzMrBlJDA2COQfXGmzhXPp4iKq5hAAyLy49f9P2xq3zHTK47HrAg0eRz2x2ObT9MSS4EmmxXJLgGefHeRztTnnwozk+JZnMYT5rMY6yYzaHzk2AlzZWxQIPII2PNcb++x7C7xHMyY8ysnhgzGrH9mDvb2PNXoos2e4HNEYxaYKnQRAsoLOpAIYWYSbrWtUX/kpFEEggK5M0WNsxY7bkknYUNz7YG/EMDYJvezfN8g+oPe+cXqBMRppZTdrsFfitPo5N+Xj0rZcY1rExNg3p2fCNTbxvSyL6rfI/vLyD6/XCTUbruNj9uRiYfDqw1z0RjarDKw1I4umU8HjY9iDuDYwOZcdk80pUwymkJJVzf5TbebYElWrSR7g7UbDn1IxRgVYbEHkYtGHEDiSJoz/aIdce/K0xkQWfWmCjey/wBlLvjzL5xo3V0NMpDA+hG4x3U+RIoASS2UKGCrv5owWAvTYFjbfnBpxWz4uzubRo4lVaZFZXNKNRLEhrG52Nb8Vhc0mC0KHKyGh4iSxnUTuUcONIGrswB2X9XI2xnTgSSXAU8uISz4Ekl98ZtakP8AqLkdOyi0QHnzkl3sdIgQbXyNxuB98Z/DrrmkZXIKCt+FO5oUfPMwFnufKRfoMJBjNMSUE7AEk7ADkk8Ae+NH8YyeGYcgGBXKIVJF0ZZaec/ZjprtpOBfhfVHKc2FRlyoEpDuUBbiNQQDb6iGC99BwplkLEsxtmJZjxZY2TXuScSRxNFxAYc9A6T42qSRhHl46Msh5APCqOWc8AD64pNC/ofR1ZWzE/ky8d7kH8168sS+p7n2B+wfV+tzTyiVmKla8NVJCx1VaB24H1xLqvUvENLaxLtGnAAHBIBrVXJwrJxq35A0sGbjzx0Zp9GYpVimoBWO/ll9O2/ufuk6n02SCQxyrpYE+6t7qe4wJh70zqqugy+ZSSZAKh0H8yMm+PVb5GLd7XREcP8Ap/Q0WMZjNMUjvaPfxHvggfw4OXJx9PUSTIJcy39nGwPhoP429T7f+cZ3q3U5cxIZZW1MdvQAdgB2GLPHtdierdceYCNQI4Vqo1427n3/AJYV48x2M26ce4vyOdeFxJGxVhdH68j6YHx2JNima6ZIA8kb623bc89+DWOxjcdjXnR4vvUk2A58x98DzZjC/MZrHqkctWZnMDvY+m/p2/f+X1wqzJ5IZTzwaPfejXp/MYqzWZwrnnxnlyMgtELNp3FfMa+UD5ibqq963IHfAmczepthpUClXmhZIs9zuST7/bFeYzRVFXUfN5iDRUC/LsRzYJPY2uBnzCN20HbzAkp915HrYJ/w45WtY53xWXx5JEwsghlHJU2O25HIG4G4Hp2wMXxlo7izKyCpNn8oEgFUOKcAbr3sDVt32AjmIShphyLBsEEdiCNiMLctLvhhHma8pGpT29DvTA+os7cGz9QwVW42wTFP+IQRn+2QVGe8iCz4R/vLuVPcHTyFuGYg8upTa+vdbulYdmr7HeiaNKJmKmwSPQjY37H1xVRa81YI6XL4urLkgawWjJBP5iKSFG9AOBRJB3VBsLOPc7EranlVkdU/Mjj0lrASpiNgiHUoI3IYceagrl6wwQxxKsSkFW07yOG+YNKRqK/3RS1yDzjNrWDjlAgDTyeGDppECyzEMLDBNYULVbsy9+axZkc1FIJYVgVdUMjK9+JKJIh4gAYgUr6dGlRfmG53tZ1QtIPxO1Su+qhssg3Ybux3BD21WWahQvFHSc74M8Mxuo5I3NdwrAsPuLH3wacEy9akIAVYU00RohiX9JXc6bNgmwSRZv0xUnV5ldpFfSzBgaRAKa7AXTQG54G2K+q5XwppIhwrsAfVeUPA5Ug8DngYs6FGjZiESf2etWezQ0KdT2aNDSDvg2o16z1ZhJHFKkcwhijip0Vd6RmOqOQ+YGl1BuAdgScJSyEoACgpVc2ZLP6pK2q/4R6c4jnM00sjyuSWdmck82xJwT0bJCWWm1eGqtJKVq1RBubJA5pfqwresSPp8jInTV8JWdJZGmmNG1WEsuXfRyqspdrNjYbisZbB+Z6xK0/jqfDYBVQISBGigBI1s3pAr67nk4vySR5gR5dYNM2yq8bEKwAstKjXuAGYspAAHy7YewG6XkDM9XpRfNJIQSsad2b/ACA7kgd8EdU6iH/KhDpAAtIW3crf5j1QLmyfa6vB3xAzQRJlowBAwRzKvGZeqZw17x/wqQDsCQCcZ7EnuOx5eHfSOhBkGZzLiHLC97Allr9MKHk/3iNPvgQPpHSZcwxWMClBZ3baNAOWZuww3fqsOT1R5L8yQjS2ZYAiiBYiXsLvzH+eAesde8RRDBGIMuooRqSWf1aRv1E7GuBhNeHc6GNH0Xqiyo2UzT/luSySsbMTgbEsf0Hv9ffCDNQNGxVgQfcEWDwwB3ojcYqbGlykn4+PwHJObT+ykZgA6KN4m9W9P/OHv0emavHY8dSCQQQQSCDyCORieXhZ2CIpZiaAAsnGSjjsOct0AgFsxIsCgWL8zsbqgoxwz+WhP5MRlb+OTj7L/wCO+Hx/I38FiZOQixG5HqFJGPcFSdezBN+JXsFWv5jHmH+q9t/mM1hbmMzimaQ+q/XWvqB6+4/n6HAkgY91rm9SkVtvsfv++O95uUiOYnwNENTAHjcntsBbHg1sDvj2bLSA0VPNcMR7nYcD+oxUqkQySWBbJFZscjWw9iaFeoD45WtyBc3mNTFthfYcAcAfYUMCmTEZbH89wbGxI/ocUF8YtaFRzlSGUkEbgjYg+oOLI80vDqCNtx5XAAqgePfcEkgb84Xl8eGTBpw2ijBNo4PHlbyMSew/TXvYwQ7FfmBUnsQQf54QrLg3L55lBW/KatT8po2LH+lHc+uGUWGmVzDagF3Y0oHZr/SRwQeKO2Jz5gKSMsw8QD5j8+ygu0bEDRvqFfN6HesDtIqqH8yOwYpoJoDzC6NEBt1HmNUxPIwuzOXYDUvmXnWtkeUgXxa7kcgcjDaJA2XnMTqygWp4YbdwVI9xYPffscWZzLgBXQ2j3W1aWFa4yLO6kit91KttdCQkE2zkLL+lzsJDY2c8A8nWebOo8HBOSjIjdZQwisbUCwk2ooCRuVO/YrvvS1hpDox1lssT/baQl8CUH8s+o5ZbG/m7jbAy9NmJI8GQEDUwKMKFE2bGw2P7YbZqXwHZcuvhntKW1yMuxVlNAJqHmNC962rAPWpGfw5WYnxF3BsANGSrADiifNQ2Go7DjFiMOq9An0xSaKuNVfU6qVdDp8xeQ7ldB7AA1pWsedL6PIFndZE8RYnAjjljeRtbJHIpUX5NDtfB9ODhbKoOVjavlllW9+GWJh7ev+nfEcon5U7bVpjTi93cN/EKFRnem7DawRINhzmx+Hy4gIHizaJZDR1JHsYYudiT+YRXBj32IE+i5lZ5VXMxeMop3kBZJFSMeYs6/MmkGywuyDq5sbrMEjMcyWWRZi0mtG1aSSCVdbLIy6lFN7UThRePb/XDjMSpBGI4mV5XU+O4AYLZGmKNuxGk6mXnVQJGK4mOVVXqsw2qr5gWqV6vUsxPmUn5QFYfMKWXiQ3pPU3y7FkCMrCnjdQ8cimrVlP+Yoj1wacjDmGAyoZJGv8A5d21WR2il21EjhWAO3LE4C6d0uSYMy6VjStcjsEjS6q2Pc9lFk9hguPqiZYuMqCXulzDgeIooBvDXhLayH+ej2PCF0MMGVVZJhHmJmUEZe5FWLVqp5HGxdaAMX9/fisLOp9Rknk8SQgmqAA0qijhEXhUHYDB6RDNoSGZs4DemkCzIqgARhVB8Vasg2WBJ7G0mAvceXizLwPIwRFZ2PCqCx/YYYt0PwyPxUqQ0+lkvxJh5A4bwl/SbUWTsTxtixFJODOmdNnmYeErXyHvQFqrbX2qwdt8ExdSy8Q/Ky+t6HnzB1abA1ARrS83RO+/tgTP9XnmrxZWYAUBsqgVVaQAOMPqL21mf6Zl5IHzTyeNPEKnSEjRuajewNlFUa7/AM8+/XmW/wAOiwKQB5N22N3rIu/f/tgbofUjBLqrUjApIl0HRuVP+eKuq5ZI5XSORJEB8roSVIO9AkAmuL9sN5fYMUu5Jskk+pNnfnfEceY9xlp5jsdePcSaf/i6ttLBG3utxPwBdrsT33UiydjgPMGFiNDst3fiAELQJ+ddyb2HlH2wHmEZLDqVINHUCu/pv3wMz41azhlJ02ZVDppdTQBikWQ2bIUqp1A+U8j9OL+kSyOuai8SQSLF4oGtgby7BmWr+bRqI9NJwjDkEEEgjgjYj74ZdM+IZomXz2o1DzKJCokBWUre4YqW4Iu/c4NOA26hJyXLH1anrfVsWBrfc1z3vHn/ABJ/1CNx/ejQnkn5q1Hcnk4l1zp/4ed4QwdVNo44dGFxuPqpH3sdsVLNCSNUThe+iTflztqUjgov/wACf1bZtTwzRE7xFeL8Nz9z5w5/n64g6xGqdx5gCGQGgeW1K29elDE3/D7UZxv5iRG1CuwBFnV7jYd7oR/DwlqE5Avlom9Xo0CewQ//ADrfScBV/h7bSjK1lgN9F6eDTVWrsLvtzgrp2VslnUlFvbcB2H6NQ49Sb2A9xgZsoK2liO7CrdT5Rd+ZBseB3J7Y03QsizZWRQyHRIJNnXcaSktb8bxdt752Iw8ZtF9E00buSzHc9hZA9ALJNAbfbAp1IwIJVhwQSCPoRvjXfh3PJRjQ5eMneqOq7vcd9uDsNhOpdM1KCigEnbzqeTsObHI5xu8WfIo6WkbkmWMaV0gsriKyxARSOOxJKqTSsTe5wdkg0g8GQszLeg/NoIADLe/5ZocGhV+uJv0dirRXSQ6mc0x1yFmS1GkeUaVTzVpOr1IwyigD6tLUHJLKx8x92fvdBqurOwxceKtUDKRgeFI9kG1KjQBdE27LdEVVg0QOBdiNlzUiLGqvGFlAepNRWgw0OpW2tT2FKB5rGG75U7Iyk8AULavQet33vtWIkxrYZy7AMCQzRlAF1Dziyyh1QALfeiLF6vESs4vV5BCtS0wkYaRpClSFbeL5SNQ5K9gL2AF6Z2MZcmSJbmej4f5drGG84A8qMHYCgoVhe1749yqzufCZLjkRwCgjjTa/zNemqDAhifVhY7X/AJqqWzKGVE0lA6kClYeIikEaNvNt5W0nc3vzbdJ04JlnMLO0jqrSowVXWA6GUhQSWtwtnbZVOmmGAehZgxFp9ZVVGnSK/OJq4SCCpWt21KVqtrYYnm8tG8hnbMfllrvSVlPOnQtAGtOnUK0mrAsAxzTDMaBAjhy7AwgFhuIwJVoAW1AP7i9lICyV9RyvEyMZEkb5jpDiRiSyOgY0xIJHqDteCV6bHCA2abzX/wDbIfzaoEeI3EQJIBB8wBO1isQ6XMIZVXxa1EozppIj1BdMkchIGtSSCwqgDTUbwIuRc6iSgAO7s4Cm9ZBBPmbVpYggG/qRiSzqHVHlpdkjX5Yo7WJffSSSWPd2JY9zsKCB7evHv7YPniy0akCRp5KryqYolNc6j53o7UFUHffEj1t1DLAkcCsCD4a25B1WDM+qThiNmG1XwMSV/wDD5UpmuE6HdTITEzBTpITuWuwB3o4dZwZVkaeKEyNAYhLREOXkUkgOIRUoDVpJBFGid3xl5JCxLMSzHkkkk/Unc4L6R1AwSh+VIZJF5Do4p1IOx23AO1hfTFqTn6xKQFQiJBuFiHh76dJJYeYkrsSTvhdg3qeSMZVgCIpVMkJLKxKamADFdtYqmHY4CwVOx2PCcWQQM+yIz/4VLeg7D1I/cYirw76fHHNlnhEarmELTCUvWtFHnjIJrYbityfvjh8KZylJgZQ1EF2ROdhdtY++JZfpIiZZJMxlAUdG8Nm8bVpcAqyKN12Ni9xjUlZtJAce3jV9dyuTBXMlJkTMKzxpH4eiwSH0k8IGqlO+4+gBPUsilhMm0m5ppZTuO1qu14vH9rSK8e4cv8Qre2SygHp4d49xZPytv4TyvxPmo2LLMSSSTrCvZNAnzA9tsRPxGWNy5fLS7UbiCt33DLw253wldsVM2LyqyHv43IMabKzRqT80c5dwN9grjSe3OPI8v05iR+IzUfcFoUcHnalaweN+OcIC2Il8Z8jjdydLjzmSVhmojLkg8bORJbZfWfBdl0lhpOod6V0usZ2TosQIAz2VPvcorYEf9Pjer9b9MB9E6p+HmWSldd1dCAyujbMpU7H1F7Wqntg34p6F+HcPETJlZR4kMoBKlT+hmoedOGG3rQvFsQaTpNaf+Yyx1MFFS8Xr8zErSqNO5NfMvriB6Q16RJAWtAAsyNqMjaVog6djzZ2FE4EGWkO/hvRBPytuBVnjjj98WQdOmfZIZW/wxu3p6D3H74CmOmyaquPgNfix0AX0WTqoebtyBvxvjR9Dyc0DrZis6yjCWJ0bQPONQetJBqjswYje8LOn/D2YJ3y033iceu3y+x/Y+mH+U6FmKBEWx4tkX0q9TCtiOebxvjPrPKj+odM+WRNChjTrrXTE9kUWLUENEqSf0t6YVTxkANqjIG5HiRluR+jVq78V6+hwzyUDRuRKYREwKSBsxApK6jbLb7lWSwR/COzboOoZNYpmgmmC6SRfhS/KVQq+mrptRA7+U3yL3azIfZeF/HzDbhC05UEgFCHZ08t6kbUNqF363i2VFJDofy6agQdmBtk772dVXsGHtgN5VDR5lHemO0nzHXCqB7Gq1YtTBTwkiHvQbTACZqdND6XXWASIwqyRCiNQUqVUAbmqI2xriK90qIzYtQJAxDC1K72nbgrwaPfnCPOQhELjUQY2841eXVSqDQpSxJFEkENW/OGmTl0kqUYEAlXXs51qtmjQJBUdtSX64VmRFsSuunwIBuQtiQoWUr81DVayVYCgiwKwcqozXiRGlBkvylWYIQjjewb+QtYo0KOo7isHZQFGeYTSQvIyqkaCTVKJdSyFWU0VW2HO5ahivNdLhirxZDqZdagbqAwUruoJYjUfMKVtJoncY7OTxyxihax6Uo1GVViSPCXUefNsSx71ji6DonLqiSoknikxq6bSIGYEWl6VtyT8o3jIF+YYX5LPMsoVU0REKJEXVTxHctIdtQ0tq1GhwdsGZOXTKksNk6UBUGNXCWxnYxr31eYHbSF32qvOpjX+UrmkZncKddK2yKRd6lbUu/GtSd2OFAc1kUgILOkoIuMITTj+NtvkBDIVDBrvijifV8z+IRMxQDIoikCqqooShEwANhSpVNwAClA9sTzekQxM8EtRs8S6yUDAu0m5Cje2kFKdq5OK+m5/UfBCQxrKNGoCmQkqVfxWJbZgNro+3OJF0WXdtlRydtgpPNVwO9j9xg2HoOZbYQON689RgHfYlyAODzgbNZue2SSSW9R1qzsfOpo2CfmBFX7DAhUHc7nATJOlkqGMuXUHsZ49Q+qKSw+hGLP+H5dTpfOJxzFFJKtg8WQn12BG4wqvHl4tTYdDiys0ZyhbMTNTSwrQiAdQWmSO3YW6qOVu12o/Mll6hlrUx5MAAg1JNJLqFMCpA0iiSDt/CPU4WQyaWVtKtpIbSwtTpINMO6ngjDH4gyqrIJI/7KZVlQ+XbUB4ieXYFH1Lp5AC2N8WhZF8QzLq0LAlkny5eHy2bIUlCQL7YhmOv5pwA2ZlocAOUA3B4WhzX7DCu8eg4dqx64s2dz6nc/uccMdjsBPIM0smQeBiA8Egmi9WWTyyoB6A0+ERw3+F+piDMKzE+G4MUw1FAY5dnBIBOkbMa501gTrPTmy88kD/ADRsVv1HKt9CpB++G+4AeOx5jsBbn4jzy5WZkfJwm/PGdqo8/p57VhZmPiqFwVbIQAaSBp283Zvl7YJycv4/KfhzvmId0J7gbCz9Nv54xzqQSCKI2I9K5x058r3OmOMh3mfiMPCsP4aAUyMzBfM2g3V1te4PsT64nN8VmgIstlo1u6Eeq+O+3+/tWex5jn51rI0q/G+ZACqmXVQK0iFabezd+pw0+HfiSTNSPBNmDCXH/LlKWKOUkUpj40vQBv098YbHmqu9fyxedWQ3z/Us7FIY5JplkiZlrURpJIuh6GgfQ7Yok67mmbUczNqNWfEcHygAcHsAP2xp5YT1bLiSMas9AoEo31TxqKVx2Ljv/wCMJMr8I5twWMYjUCy0rCMcE997rtX9cNl+LY7KZ12otI7b3uzHfezuedz+5waK9MRTosENNL1CBl8mpYdUsnm50g0LXk7+uL/+NZCL+zinzBoi5mWKO9xYVDqqtxZ5GNS52KpncVWG/TOhPmodMgaNotXhSyghGRF1SQ7nWdABZVjQ1qe/ZXD8XTgaIFigU3ehFLGydzIwLXpIWxWwGKUzE7ypJ4sryhtSG2d9RqyAbsmhY71vi3Qf9KzuUWsutNG1kzTA6RI2kCVYh8sdKASbYg71VYt6tlZPBXXl28WJmhfSHAC/PCwAGnQQ5APfSO1Xf1bosVNnJYpA1KZ8qhAMcjAnXI3zRxSVr4JBLCxhUnxE84RfE8CaNj4BVljywQBaiZWbQoXSSGIN7A2TeHpLImlkfWmVzTTKD4ZG1KpCoQ3hi5UUgK25L6NuFPmUdMxphkV45CEjdHBQzK5Xw2R1CgusvmCstNtVkYJ6fOBNHFMhbNusVr5gYQCpdtDHR+JMQ8SyPKYwNJJsCzZfxW0szQyokTyZiFxHBmYTSxSHWyLHIbUKSQCSbrGbThJ1CINFB+VUio6MFY67hNPrDA7gFWFbVY5GNN8DzdPXJzPLOIZlYFbUM0i7GuKO+w9Njg2HNidyJC0MiuGMMq+EdRDiMEFxrEYVqlWnXynSaOE3WOnSmRmWCbWV80sTeLSXuJ0CL5vKxu14rfQcM9e1fZSksJlRiCSQzPegKy7tqXXsWoEMGqyxrFmWnjZYwCAGWbVa+bw11MYRRITdpSNqIVLPZTZcyuXRcuUsJIzNOqvC9OWVGYEWuk2CKB8wB32xDOAr5bAmqRIzIEHiayhd1vZQfOoPDmQkHc6QkuSQmKRYWJNoWLVFpUK6nzFtPmLlQLs6TsMVyzTaTqjUr5hqMKFR+kkOFo1XNmqwUkdxTKyCFvyi5IbQQXYqVQAkD5RtY5O1jC4JLH5lJABvUjaksEfqUkXxsfb1GMod1TNoJSBDGUKxMLBVqaNSBqUr681uQD3INBnyzf8AQkT/AATaq43p0N1vtYu+cT6jn2JAbRIDFHWoaguqNNRUiipvsODf1wOEhbh2jO+zAunJoa183FblfXjFUkmXhYD8/S3cPG1Dyk3qXVtdKNuTZob44dOJPllga6A/NVL1MVGz6SOL3qgQTV4qzHT5EXWV1JZGtCHTb+8pNfeucCg4CYN0fMVqELstatSDxFqyt6lsVYI+2CsnD4mXljbyvEDPFqBBZNhMoJPAFSBQN/Ob2GFEMzIdSMyn1UlT+4w76D8RTxzxscxLWoAnVrZQwdLXUdiA7dxzfYYkRax6jHoYeuG//qHOIXUzNdhXDBGsxk0Dam6N8898Vw9enUVcbC1NPDE/yqqqLK3QCrsD29ziBdeOw0j664FeDlW8unzZaI+m/HzbVeJr1tibeDKvzs0CgbgC/LpO1CsKKaw+63GsuVy2aVTdNlpzRoyRgNGxY8s0ZBP+DED1oEU2TyZ2IsRFDvdGw/Ivn2GHfReqRzRzxHJ5XyxNOiecIzRFLASyC5j1AEEHY88Y1JBrEVjsNnzmWJv8HX0nevf9OOwZ+zovpXQ87DKsiR1R3OpaI/UOf6emHnxT8Fs7rPEyAOLeyTR23479/fGSPxLmq0+Mf2W/3rB/w314hjFmHZo5NrJJont9DjcvD/LNnLtfF8FbW+ZiUcDb/UjFf/BMjHYlzlnjyAf5C8KviHpRgkrmNrKHnb0v1GFWM2yXMMlv1qxJ0mNlOieUKfMLIDD7kf07YrX4phj1iDJQqSxKs/mKjsK/74zBx5g878ONP/67zQZXi8KIito00hqN779/6nFvxXF+JjGegMhiY/mozFhFJtdC+D7DbGSw06B1TwJPOC8LbSR3QYEUfuP+2Ly31Rn4K8e40vWPhSUOjZZGlhmGuMr5qG1hjQAq+Tgpel5TI02cJnnpWWCMjQp7rKf2+uDxp0B8P9CllVpjpigX5pZNl91Ucu1b0P3xoE69FlgY8ixsinzLJola+Vj7xpx7kjn1ynV/iGfMkeK/kX5IxsiDsAvsNrO+K8vMPXGpZ8Fh5k+tywy+NG1vvZa3D6gQwcE+YG9wcH5ToeXzJbNwkRQwq0mYhYgtGyKWXwwb1RO+lRe9lgQBWFnRukvmWKqVVFGqSV9o4l38zH+QA5/ciXX+rxIBlsmCIY3LGQnz5hhQEj7AhNjSDbe/o1Bun9fMkijMKX/MDI8Sos8TFiR4ZqiuojyN2UAFcaqaP8SxyCssxWZ2eJmWEozVraOUeQhZGoxqHFRErQN4WdE8GX/n1jWCbLu0rLpJyjverLoP4CWpdJJvTdi8JulZFpc1FHIWRnmjDsfIy63Gp7I2IBLX25xmaWlXKSo8MUTnPRwyN4pKvKkRIj0EC9KssYJWnIJVvTejpC6/GhEMylsyoabLmX8QVbWyMUezp8jMT5TuL74v8deoZ0RTRECTMGniYKfD1OxWRa/MNV5yQVCmgeMBdcEsUMrM6yRtPA0BRnkiMYOaZow4AYAaqIJVtzzvhwaJy+fK3FMI1hLsmsv+MIYNrOtQKbXIykHyghGKixqwnl8TTIkumaOMm11yO4UsI9SAH8vQEK+egQw2YEHBwz0T+HJPERHmkMQWOV3H5LBF1qULGVdmDW12u25OAPxCZe5YEl8aF40JeMxJGUH/AFE8R9UjsriiQB4Zob0DSpMqxwFWMkkckiUrqytGihyGA1aQ73a0SpEbe4wAMtIGXwWLeIdKFCVskgaSpojzVyKNX22LzGZKnxCXlgmVVOttbgoBaB//AHI72NAUVOnSwuUeWbKocwDqD2kDitLg34hI3IoDSR2LbHa8ZKrO5+KRyrr5FARJI1p9KAKhKs1MKA2JBF84CzGRZV8RTrjutag0PZgd1P1+xOLvBSdvyhocgflk+V2vcRk8f4Sb3oemBcvmHifUpKsLBG4+qsPT2OJIwTshtGKmiLBo0QQf5Ej74LbqIezNGHY6fMp8JxR34BUkgkWQapfSj2uGXkCF/wCIWYmoHlOUJPdbG/yjnA+byTx/MBR4YEMje6sNjiQpMjHJ/ZSgNe0ctRmqHEl6CdR0jgmrodqc30+aIBnRlG9Nytg1YcbbH0OBMEZLOyREmN2SwQdJoEHsRwR9cSG/EovMNJRAmWOcXQ/tkV24AFayw+2Fow/6nnleLKvJBGQVkHkuEjTM9opHlAoryDWo8bUJHDk2B/NniIug8Syg0BQ1I4IY78rXG+IF6Li0DDOPoMjf2Twzb1+XKoI4/TJobv2BwFmcq8R0yI8Z9HUof5jGsSrDH4fzYizMTsGK6tLKt2yuCrLQdbsHjULwvx4w7YgnncuYpHiYFWRmUhq1DSSKNEi/oTjsbt/g38eFziagJUjJAI+ZUVZPlAHzhtqFY7DifM8eY9x5jm01nRJUzUbQ5iQ6x/Z70TQ2PuR/ljNZ7KNE5RxRH8x2OKopSpDKaINg42hyjdRhGiMiVa3IIH0v+E46z+0/bPVYjHhxscv8DlV15iVUA5C8j6sdv5YrnzuSy20KeK+xDEhvXlq/yGD/AM7O/S8p8J+lfDuYnYKkZF/qe0X9zz9sPm+H8llKOcmMrf8AtRbfv3/mOcLOrfF+ZnAGoRqONFqfu1/U7VjPk9/XnBvGdL23/T/jqIXlkh8DLva2jUy3wxNbb77H+uMn8Q9LeCUh21hvMsl3rHqT64V40vQs+k6rk8yQE4jf9SMeN/8AfABw75eqszpmsMej9JkzDEJQABJZtlFC6v1rthz0/wCB5nzEkLusccQ1PM3yaexHvXbtWKfiLrAZVyeXIGWi7gAeI3dyeTe31/bB452d/Cz4j6zDpTLZJdECKA77h52NEmT1ANgD+lYQQwPIwVQWZiAB6kmgP3xJFGNN8PaMuj5pw2pVIy+1qZTe59gLxSeVXT34ifwYk6bGQyxtrndSaklYC05oonAsXd/fS/CedM/jSZggyw5aTw59JLCwyecg2xpwFJvgD1xgsvMSxJ3JJJPuTucbnpSLHkXbe5pUQHtpiGo/Xc19sb4zazUumdCkhnXWpUiPMMCND/LFLdXakcg8963wqyDGOHMaCUkQRyoeRz4Uq6GtW1JJvanZPTGo+HZbfwifymWVmXsSIpNJ+uKemrBI7KpMck6S5fwypeMiRRoIfdhTAEgg3QqsdOXFmVjZupxSZWpoI/ypgNMLeA4Eq34ikhrsxkEfKPLsCbwRnWyJIm/5tVzKNYRcuF8hUMtFdiHUeYCjfuce9B6TI6TpaFMxEY9IkjLrKslwAxlg2otG4AFmmuuMd0f4ftpMrK0MctLKAAJZWYA3BrU0rabYqTyF+3DG9LY+lujz5fSXVkZww0kaYySk4bjQAGBrmyNiNq+rv4UhXSWy7RxBVsLrjC1HKCAQHLam4NMWBsjDPOZtDE0UFpGqtbyuPEkTUr+FQGkfmEtpG57kgVhblmWSM5eQ1uTC1XpdiLQ/3H+1NpJ2vDYpSfOZTRRVhIjcOAwFjlSCNmGxI9Cp4IxaubEm05Y7mpAAzixvd0XF6di2wBrnEYpDC7JLHqClkeNjWk2NVH9L2oGoelcYjnMuq6XQkxvq03WsaTRDgbA8HbYgj3A5tPM3lDHVlWUi1ZTasPbv6ijvsce5PPvGCo0sjUWRwGRveux9xR98VZecrdAENQYEAhgGDV6jcDgg1teCVyiyf2R83mJjY77V8rcNtZo0fKRvyVJNHDJuhELXWh2JQ87rKRsO2lvbzG6AuZy7xtpdSp9D9SLB4IsHcbbYrIrbBWWzxUBHUSRi6RrFWRZVhup/ludrN4kucg5VNxqWaQVfm0ukZBr0tTv74FjGHGRyqSZWRI5LYNC+lwEIanUgPekg2Qo9x3wraFkYqylWHIIII+2FPawwy/V8wgpZpKqqLaxQ1UKawPmb/wDI+pwEBiQXCDc9bRyTPlIJL3LJry0l+todH/6HFax5N/8AqTwGx8yrOlUtnUpVudW2k7ad+cKyMeVh0Nl0jOSxRLHF1DIqgL6RJ46vuzGyAm1ncexGOxjqx2JYty3w7O++kKPc/wBBhxkvhBL/ADZD7gbD98B5v4rkNhFCj1O5wmzXUJZPndj7XQ/YYd4T9r+1bJ5+n5Y0ArMPQeI374FzPx24IEMYQcEnkjvsNsY3HYL/AC356XjGr69WajEsbs7V5ls0f/jwCMZQ4P6N1DwZASLU1qH+R+2GPW+mB7nh3BGpgP8A+tvX0xX+3tT16Z7HY7HY5tOxovhH4ZOaYvI3h5dPnfbeuVH9T2x3wx8MtmLmktYE3Y/LqrkA9h7/APnEviXr6P8AkZW0gAo15dde3p/njc45NrNvyND1H4ly2aJyIPh5cbLLwXIqr9vrzW+Mb1TpUmXk0ONiLVuzD+h42wsw86Z1dSvg5hDIp2U35lJoAA/1vD5eXazOlPR8g00qxr3O59AOTh38SZ1ZCsUYAihBRBzf8TX3usHT5BumxSLIPz5ANDIbVVO259dm7elcYyZY9sP+Zg7qKPpNnG866PBjymWs6khEkgP6XmNkD1oAb4yHQMj4+ahhNlWddVC/KN2/kDhl1vqfjZ6Zwdg+hedljpFr9r++LjcirY/CKjxST2hnNbf+2w7/AFwgWQLNA29LLEx77K6k7etYO+GpQGmLHiCWvqaA7H1wnmjJHGOtYLOvQ+Hncwqgjw55CtgqQNZKCtiNq4r7Ya9XUZfOeLGo0t4WZjALBdMgVwLvVQbUt3ex3xd8aZVTnZXXiQRSbVXmjS+ABzfGBuqQ6snl5gN42ky7m2N1+ZFyaA0uwpdtsc8xvUeslYpjJC9qSssbUGrUAwUhrBZCdJBvdTeFHxBJGwSVAi+KpLxrVI6HS9LyFbZwOAHoE1sZmM2Jcl4ZrXlmLKdQFxytbKFLeYiQ6vKuwZiThb0TMi5Mu5ATMKEslVCuu8MhZiAFDbEkgUxPbGOVMiRP4mG6PjwJuQNnhQAC6FBo/wCI/MCO43AyebMZ3AdD88bFgrgAgXRBsWSD2NHEFLxSA0UkjcGiKKsh4IO4IIwy6lCsyHNRKF3AmjB2R2vzqCSfDaif7pJHAvGWg2eya14sRuI1tdvGT+lx9bpuDt3wBeLctmChJFEEaWU7qynlSPSwCDyCARRAIIzeWBBmiWottQst4RYkBCSBfFg77FQTeBJJmkk2n1X2lWiwvs4/WO/Ibc7njA8+WZACRam6Ybq1Eg0fqD77YpGCMrmmSwNLKeVZQyn7Hg+4o++JIws1Mik01agODp3Fj25wdl84dOhx4igUuotcfNaGBsVZOk2vqpxf0lakWSE0d1aNn0kKwKtcmwZSCSdthdiheBY462PI2/bGpAYjp+veE6rs6CQJFAsnb9QAHzD9hdYF0YmgwyXNh9phr/vjaVffV+sezXzsQd8bwFBTHmjDZ+mkgtEfEUCzpHmUb2WTcgCudxuN8BeHixaH0Y8wRpx2LED6x00xHUPkPHt7YW413T84mYjKsN6ph/vtjOdSyRifTyOx/wB98Z5cfsUvyhMeY9x5jDTsOfh3rPgNpbeMn38p9a9MJscBewwy5dgs09+I+nKD4sVaW3I229x7Yu6B8LPKPFk8kdWPVvT6DGm+AOkmEiTNKrJWyHcj6/6ceuIf/U/Os7H8OunLEDUBV3W90ANH0x28Z/qxjfkZzrnxExj/AA0XliGzEH5/b/D/AJ4zePTjzHG22+25Mdhx8MdO8aYWpKJ5nrbYcC/c/wBcKMbnKD8H08mqlnO57gEHSPal3++NcJt9jlVUnxGTM6ybwM2lhVsANjWI9T6Fs0uX88PI7so25Hp74zYGGPSerS5dtUbfUHdT9vX3xvy3sZnRl8JTLD4+Zsh44/y+RbN7+uw/cYSZSLzAm79e/wBcbvNdJjmyKywWkkramQ/K3JP04vb22xis3DJFJpdSpHYj+f0xcpkilbv4TkULmLrfLyA37lePf/ffFMUanbFXwlLcObIv+xratrv/AE/3wbumDi/THbi51b8U5UN4EmkeaBAarcpa3Q74V5OLXl83l9VeQTqukkloSbqjsdLHc3xjR5pdQAJJCih7XzWFuVcQ5iJ+2rQ3usg0t29Di5cVKwHSc+sc6l9XhNccoDtHqjfZwWXzaeCQOarAvV8g0E0kDEExsVscMB8rD2YUfvj3q+SMM0sLcxuyfsSAfuKP3w067KcxlsvmQj3Ei5WZ9J0ao78A6+7GOhX9zHkrurnT8RlmntfFy+hZexkjaljlO+7KaQ1W2g7kk4WZDOGJ9QAIIKuh+V0b5kb2PqNwQCCCARPpPUDBKrgal4dLoSIfnQ7HkXRqwaI3Axd13p4hkBjOqGQeJC226NwDRI1r8rCzRBB3xJHqeUVdMkTaonFj+JDvcbizTAg16jcE74Fy2YaM6lIBIKm1VhR5FMCMFdJzqoTHKC0ElCRRyvpKnpIvY9xqU7McVdRyRifSSGUgMjqQVdTwQQSLHBAJohgdwcSE5nKI6eNAKAFyx3Zi81Ai9zEbUA2SN7wCoxLJZl43DoxVhwQa+o+h7jvg6aKN18SMqjAeeIk8luY75Sio02WFHkebFE96Svn1fwBpOL3QErt/i079sELIHHnNMBs1btVnzerHYatvU3zivKx1FIx9Y0G9Xepm2vcDSOR+od8RUY3GV5QqSDyCQaII29xsfrianE4JhWl917HunPH92ybHue+OmhK1uCDww4P/AH9saCUTlSGUkMDYIJBB9QRuD74MOaRxUqW2/wCYuz77244ffuabc7njC4HEmOJDT00HdZ4CvbVII2rtaHcH2/Ykb47C0nHYkS5XMFGDLz/n7Y1EaLmI9/t6g47HYz/H3h5MzncsY3KHt/P0wPjsdjFmVpfk8o0raUFn7DG06d0aLLxmR/Mw3JIuvoMdjsdv4pM1z5X4zfVuvyTDQCVj/h9fr/pgv4f62VIik8ynYXvV9vpjsdjnOd3W7JmKviTo6xHXGfKTuP4T7e2EWOx2L+SScvQ49Gvw3kfFnXULRPO30HA/ev2wZ8RZ4yTFbOlNgPfvjsdjXXBf9FwGPWx2Oxktn8RwNHFlI6ClE1WpN2At/wCt++JQdZjlQRZtNYApZB869r/36Y7HY7crlc5PRlD0STLZXNyRaZIWiB1HysNNk7Vv3/bCno/UrAJx2Ow9X0O4dficJutyWP547HY3y6E7I/j9NU6ZoChmoklqydLABWWzvWwP3xT8Gos0kmTYbZhGVCbpJUGqJ9t+RR+uOx2PLf8ATrOmeYEbHkbH7YedMfx8tJlSBqiD5iJztpCKTNGTRJDAAgbANvePcdjP1ojw26VOkiHLS8MbicC2jejS1+pHJqrAUtq/iB8x2BAJ4Gjdo3FOjMrCwaZSQwsbcg8YtysrIwdWKspBVgaII4IPY49x2GJo87kwVMaCpECzzRjZB4iRWU3ry2tjbeSltRspXHY7HRlZgjLZgrsd1PzKeD/ofQjHY7CHssY5Ukr77FSdVA9roE7WPvtiq8djsSROOx2Ox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806" name="AutoShape 14" descr="data:image/jpeg;base64,/9j/4AAQSkZJRgABAQAAAQABAAD/2wCEAAkGBxMTEhUSExMVFhUXGBUXGBgYFxgVFxgdFhsWHRYXHRcgHSggIBolHR0YITIhJSkrLi4yFx8zODMtNygtLisBCgoKDg0OFxAQGy0lHyUtLS0tLS0tLS0tLS0tLS0tLS0tLS0tLS0tLS0tLS0tLS0tLS0tLS0tLS0tLS0tLS0tLf/AABEIALcBEwMBIgACEQEDEQH/xAAcAAACAwEBAQEAAAAAAAAAAAAEBQIDBgABBwj/xABAEAACAgAFAgQEBAMGBQMFAAABAgMRAAQSITEFQRMiUWEGMnGBFCNCkVKhwTNicrHR8BUkQ+HxFlOCBzSSorL/xAAYAQEBAQEBAAAAAAAAAAAAAAABAAIDBP/EACIRAQEBAAIDAAIDAQEAAAAAAAABEQIxEiFBUWEDIjJCE//aAAwDAQACEQMRAD8A+nM+B5TibNgeV8emRyqiZsL53B2OxvY9ve/b39sEzvhVm5MdZGKCzpokHn/XfCid8HZjOCirAEVQP6l3vb2u7HueMK84pWjyrXpbsa5+hG1jteOm4yrMmPEnKkMDRBBB9CNwcCNLi+FQNLyfIb8qsuttmrblVJAGojawQDg04aTr4y+KikEA+LSgIDY8wrbcEWoG1X3xWxiQEbyNTCwdKA3SkGrYVZ7cj3wIvVHDIy0nh3pUDyi/mvu18GzZG2J59FoTR7Ixor3jfkp9O4PcfQ4Fi+bqMjgKW8o4UUqD30ihfvzi5H8SI8l4xYs3+X3AHbSxva71njScJhLi7KZzw3V6Bo7qdww/UpHoRYwjE3lxS0+POogKx0/I3mTfV5TwC3BYcGuCCO2Fzy4LyOGEOe0Or2fKyttYPlN8gg/zGJfEI8PMTIOBI1b3sTY3s3sR3OFDyYYfEkpeSOUgjxIYW307kIEY+UnbUp5o+oGM2nC6WTArviTtgWWTGLWpDnKyFen5wj9UmVQnaquVgBtd2OxxlJHw/mzFdLIo/mZwWaNVHDYGqq5c7XexxmC2McqYmWwb0HpxzOYigG2tgGP8K/qa+1C9/phdeHvR3WHK5mY2JJFEEXbZz+c6m7NAVtdHnBOzVvUPiIfipXjijfLliqxsAVKAaQQfUgXfvgB4IZpSIfyRp2WRrtu4De/bCvHYvL8rBWf6fLCalRkJ4sbH6Hg4GAw0yHXZYwEepYu8cnmX02PIxrOkdAhZVzsUe51eDlpTp1uv6kb9Sg/7FDDOMvQtwhhkXJxOCLzUg071+Sve/wC8f6YzpOCeoSSNK5lvxNR1A7EH0r2wNgtMdePRjzHuBPcFdMycksgSIEtzd1XuT2xd0ro8k1n5Ix80jbKPYHgn/LDHqHXkjj/D5QaE/VJw7n1B/rjUn2i1ph1NVH4eLwzmwleNQ1cbpv39r2x89zauHYSXrBOrUbN97OIwzMrBlJDA2COQfXGmzhXPp4iKq5hAAyLy49f9P2xq3zHTK47HrAg0eRz2x2ObT9MSS4EmmxXJLgGefHeRztTnnwozk+JZnMYT5rMY6yYzaHzk2AlzZWxQIPII2PNcb++x7C7xHMyY8ysnhgzGrH9mDvb2PNXoos2e4HNEYxaYKnQRAsoLOpAIYWYSbrWtUX/kpFEEggK5M0WNsxY7bkknYUNz7YG/EMDYJvezfN8g+oPe+cXqBMRppZTdrsFfitPo5N+Xj0rZcY1rExNg3p2fCNTbxvSyL6rfI/vLyD6/XCTUbruNj9uRiYfDqw1z0RjarDKw1I4umU8HjY9iDuDYwOZcdk80pUwymkJJVzf5TbebYElWrSR7g7UbDn1IxRgVYbEHkYtGHEDiSJoz/aIdce/K0xkQWfWmCjey/wBlLvjzL5xo3V0NMpDA+hG4x3U+RIoASS2UKGCrv5owWAvTYFjbfnBpxWz4uzubRo4lVaZFZXNKNRLEhrG52Nb8Vhc0mC0KHKyGh4iSxnUTuUcONIGrswB2X9XI2xnTgSSXAU8uISz4Ekl98ZtakP8AqLkdOyi0QHnzkl3sdIgQbXyNxuB98Z/DrrmkZXIKCt+FO5oUfPMwFnufKRfoMJBjNMSUE7AEk7ADkk8Ae+NH8YyeGYcgGBXKIVJF0ZZaec/ZjprtpOBfhfVHKc2FRlyoEpDuUBbiNQQDb6iGC99BwplkLEsxtmJZjxZY2TXuScSRxNFxAYc9A6T42qSRhHl46Msh5APCqOWc8AD64pNC/ofR1ZWzE/ky8d7kH8168sS+p7n2B+wfV+tzTyiVmKla8NVJCx1VaB24H1xLqvUvENLaxLtGnAAHBIBrVXJwrJxq35A0sGbjzx0Zp9GYpVimoBWO/ll9O2/ufuk6n02SCQxyrpYE+6t7qe4wJh70zqqugy+ZSSZAKh0H8yMm+PVb5GLd7XREcP8Ap/Q0WMZjNMUjvaPfxHvggfw4OXJx9PUSTIJcy39nGwPhoP429T7f+cZ3q3U5cxIZZW1MdvQAdgB2GLPHtdierdceYCNQI4Vqo1427n3/AJYV48x2M26ce4vyOdeFxJGxVhdH68j6YHx2JNima6ZIA8kb623bc89+DWOxjcdjXnR4vvUk2A58x98DzZjC/MZrHqkctWZnMDvY+m/p2/f+X1wqzJ5IZTzwaPfejXp/MYqzWZwrnnxnlyMgtELNp3FfMa+UD5ibqq963IHfAmczepthpUClXmhZIs9zuST7/bFeYzRVFXUfN5iDRUC/LsRzYJPY2uBnzCN20HbzAkp915HrYJ/w45WtY53xWXx5JEwsghlHJU2O25HIG4G4Hp2wMXxlo7izKyCpNn8oEgFUOKcAbr3sDVt32AjmIShphyLBsEEdiCNiMLctLvhhHma8pGpT29DvTA+os7cGz9QwVW42wTFP+IQRn+2QVGe8iCz4R/vLuVPcHTyFuGYg8upTa+vdbulYdmr7HeiaNKJmKmwSPQjY37H1xVRa81YI6XL4urLkgawWjJBP5iKSFG9AOBRJB3VBsLOPc7EranlVkdU/Mjj0lrASpiNgiHUoI3IYceagrl6wwQxxKsSkFW07yOG+YNKRqK/3RS1yDzjNrWDjlAgDTyeGDppECyzEMLDBNYULVbsy9+axZkc1FIJYVgVdUMjK9+JKJIh4gAYgUr6dGlRfmG53tZ1QtIPxO1Su+qhssg3Ybux3BD21WWahQvFHSc74M8Mxuo5I3NdwrAsPuLH3wacEy9akIAVYU00RohiX9JXc6bNgmwSRZv0xUnV5ldpFfSzBgaRAKa7AXTQG54G2K+q5XwppIhwrsAfVeUPA5Ug8DngYs6FGjZiESf2etWezQ0KdT2aNDSDvg2o16z1ZhJHFKkcwhijip0Vd6RmOqOQ+YGl1BuAdgScJSyEoACgpVc2ZLP6pK2q/4R6c4jnM00sjyuSWdmck82xJwT0bJCWWm1eGqtJKVq1RBubJA5pfqwresSPp8jInTV8JWdJZGmmNG1WEsuXfRyqspdrNjYbisZbB+Z6xK0/jqfDYBVQISBGigBI1s3pAr67nk4vySR5gR5dYNM2yq8bEKwAstKjXuAGYspAAHy7YewG6XkDM9XpRfNJIQSsad2b/ACA7kgd8EdU6iH/KhDpAAtIW3crf5j1QLmyfa6vB3xAzQRJlowBAwRzKvGZeqZw17x/wqQDsCQCcZ7EnuOx5eHfSOhBkGZzLiHLC97Allr9MKHk/3iNPvgQPpHSZcwxWMClBZ3baNAOWZuww3fqsOT1R5L8yQjS2ZYAiiBYiXsLvzH+eAesde8RRDBGIMuooRqSWf1aRv1E7GuBhNeHc6GNH0Xqiyo2UzT/luSySsbMTgbEsf0Hv9ffCDNQNGxVgQfcEWDwwB3ojcYqbGlykn4+PwHJObT+ykZgA6KN4m9W9P/OHv0emavHY8dSCQQQQSCDyCORieXhZ2CIpZiaAAsnGSjjsOct0AgFsxIsCgWL8zsbqgoxwz+WhP5MRlb+OTj7L/wCO+Hx/I38FiZOQixG5HqFJGPcFSdezBN+JXsFWv5jHmH+q9t/mM1hbmMzimaQ+q/XWvqB6+4/n6HAkgY91rm9SkVtvsfv++O95uUiOYnwNENTAHjcntsBbHg1sDvj2bLSA0VPNcMR7nYcD+oxUqkQySWBbJFZscjWw9iaFeoD45WtyBc3mNTFthfYcAcAfYUMCmTEZbH89wbGxI/ocUF8YtaFRzlSGUkEbgjYg+oOLI80vDqCNtx5XAAqgePfcEkgb84Xl8eGTBpw2ijBNo4PHlbyMSew/TXvYwQ7FfmBUnsQQf54QrLg3L55lBW/KatT8po2LH+lHc+uGUWGmVzDagF3Y0oHZr/SRwQeKO2Jz5gKSMsw8QD5j8+ygu0bEDRvqFfN6HesDtIqqH8yOwYpoJoDzC6NEBt1HmNUxPIwuzOXYDUvmXnWtkeUgXxa7kcgcjDaJA2XnMTqygWp4YbdwVI9xYPffscWZzLgBXQ2j3W1aWFa4yLO6kit91KttdCQkE2zkLL+lzsJDY2c8A8nWebOo8HBOSjIjdZQwisbUCwk2ooCRuVO/YrvvS1hpDox1lssT/baQl8CUH8s+o5ZbG/m7jbAy9NmJI8GQEDUwKMKFE2bGw2P7YbZqXwHZcuvhntKW1yMuxVlNAJqHmNC962rAPWpGfw5WYnxF3BsANGSrADiifNQ2Go7DjFiMOq9An0xSaKuNVfU6qVdDp8xeQ7ldB7AA1pWsedL6PIFndZE8RYnAjjljeRtbJHIpUX5NDtfB9ODhbKoOVjavlllW9+GWJh7ev+nfEcon5U7bVpjTi93cN/EKFRnem7DawRINhzmx+Hy4gIHizaJZDR1JHsYYudiT+YRXBj32IE+i5lZ5VXMxeMop3kBZJFSMeYs6/MmkGywuyDq5sbrMEjMcyWWRZi0mtG1aSSCVdbLIy6lFN7UThRePb/XDjMSpBGI4mV5XU+O4AYLZGmKNuxGk6mXnVQJGK4mOVVXqsw2qr5gWqV6vUsxPmUn5QFYfMKWXiQ3pPU3y7FkCMrCnjdQ8cimrVlP+Yoj1wacjDmGAyoZJGv8A5d21WR2il21EjhWAO3LE4C6d0uSYMy6VjStcjsEjS6q2Pc9lFk9hguPqiZYuMqCXulzDgeIooBvDXhLayH+ej2PCF0MMGVVZJhHmJmUEZe5FWLVqp5HGxdaAMX9/fisLOp9Rknk8SQgmqAA0qijhEXhUHYDB6RDNoSGZs4DemkCzIqgARhVB8Vasg2WBJ7G0mAvceXizLwPIwRFZ2PCqCx/YYYt0PwyPxUqQ0+lkvxJh5A4bwl/SbUWTsTxtixFJODOmdNnmYeErXyHvQFqrbX2qwdt8ExdSy8Q/Ky+t6HnzB1abA1ARrS83RO+/tgTP9XnmrxZWYAUBsqgVVaQAOMPqL21mf6Zl5IHzTyeNPEKnSEjRuajewNlFUa7/AM8+/XmW/wAOiwKQB5N22N3rIu/f/tgbofUjBLqrUjApIl0HRuVP+eKuq5ZI5XSORJEB8roSVIO9AkAmuL9sN5fYMUu5Jskk+pNnfnfEceY9xlp5jsdePcSaf/i6ttLBG3utxPwBdrsT33UiydjgPMGFiNDst3fiAELQJ+ddyb2HlH2wHmEZLDqVINHUCu/pv3wMz41azhlJ02ZVDppdTQBikWQ2bIUqp1A+U8j9OL+kSyOuai8SQSLF4oGtgby7BmWr+bRqI9NJwjDkEEEgjgjYj74ZdM+IZomXz2o1DzKJCokBWUre4YqW4Iu/c4NOA26hJyXLH1anrfVsWBrfc1z3vHn/ABJ/1CNx/ejQnkn5q1Hcnk4l1zp/4ed4QwdVNo44dGFxuPqpH3sdsVLNCSNUThe+iTflztqUjgov/wACf1bZtTwzRE7xFeL8Nz9z5w5/n64g6xGqdx5gCGQGgeW1K29elDE3/D7UZxv5iRG1CuwBFnV7jYd7oR/DwlqE5Avlom9Xo0CewQ//ADrfScBV/h7bSjK1lgN9F6eDTVWrsLvtzgrp2VslnUlFvbcB2H6NQ49Sb2A9xgZsoK2liO7CrdT5Rd+ZBseB3J7Y03QsizZWRQyHRIJNnXcaSktb8bxdt752Iw8ZtF9E00buSzHc9hZA9ALJNAbfbAp1IwIJVhwQSCPoRvjXfh3PJRjQ5eMneqOq7vcd9uDsNhOpdM1KCigEnbzqeTsObHI5xu8WfIo6WkbkmWMaV0gsriKyxARSOOxJKqTSsTe5wdkg0g8GQszLeg/NoIADLe/5ZocGhV+uJv0dirRXSQ6mc0x1yFmS1GkeUaVTzVpOr1IwyigD6tLUHJLKx8x92fvdBqurOwxceKtUDKRgeFI9kG1KjQBdE27LdEVVg0QOBdiNlzUiLGqvGFlAepNRWgw0OpW2tT2FKB5rGG75U7Iyk8AULavQet33vtWIkxrYZy7AMCQzRlAF1Dziyyh1QALfeiLF6vESs4vV5BCtS0wkYaRpClSFbeL5SNQ5K9gL2AF6Z2MZcmSJbmej4f5drGG84A8qMHYCgoVhe1749yqzufCZLjkRwCgjjTa/zNemqDAhifVhY7X/AJqqWzKGVE0lA6kClYeIikEaNvNt5W0nc3vzbdJ04JlnMLO0jqrSowVXWA6GUhQSWtwtnbZVOmmGAehZgxFp9ZVVGnSK/OJq4SCCpWt21KVqtrYYnm8tG8hnbMfllrvSVlPOnQtAGtOnUK0mrAsAxzTDMaBAjhy7AwgFhuIwJVoAW1AP7i9lICyV9RyvEyMZEkb5jpDiRiSyOgY0xIJHqDteCV6bHCA2abzX/wDbIfzaoEeI3EQJIBB8wBO1isQ6XMIZVXxa1EozppIj1BdMkchIGtSSCwqgDTUbwIuRc6iSgAO7s4Cm9ZBBPmbVpYggG/qRiSzqHVHlpdkjX5Yo7WJffSSSWPd2JY9zsKCB7evHv7YPniy0akCRp5KryqYolNc6j53o7UFUHffEj1t1DLAkcCsCD4a25B1WDM+qThiNmG1XwMSV/wDD5UpmuE6HdTITEzBTpITuWuwB3o4dZwZVkaeKEyNAYhLREOXkUkgOIRUoDVpJBFGid3xl5JCxLMSzHkkkk/Unc4L6R1AwSh+VIZJF5Do4p1IOx23AO1hfTFqTn6xKQFQiJBuFiHh76dJJYeYkrsSTvhdg3qeSMZVgCIpVMkJLKxKamADFdtYqmHY4CwVOx2PCcWQQM+yIz/4VLeg7D1I/cYirw76fHHNlnhEarmELTCUvWtFHnjIJrYbityfvjh8KZylJgZQ1EF2ROdhdtY++JZfpIiZZJMxlAUdG8Nm8bVpcAqyKN12Ni9xjUlZtJAce3jV9dyuTBXMlJkTMKzxpH4eiwSH0k8IGqlO+4+gBPUsilhMm0m5ppZTuO1qu14vH9rSK8e4cv8Qre2SygHp4d49xZPytv4TyvxPmo2LLMSSSTrCvZNAnzA9tsRPxGWNy5fLS7UbiCt33DLw253wldsVM2LyqyHv43IMabKzRqT80c5dwN9grjSe3OPI8v05iR+IzUfcFoUcHnalaweN+OcIC2Il8Z8jjdydLjzmSVhmojLkg8bORJbZfWfBdl0lhpOod6V0usZ2TosQIAz2VPvcorYEf9Pjer9b9MB9E6p+HmWSldd1dCAyujbMpU7H1F7Wqntg34p6F+HcPETJlZR4kMoBKlT+hmoedOGG3rQvFsQaTpNaf+Yyx1MFFS8Xr8zErSqNO5NfMvriB6Q16RJAWtAAsyNqMjaVog6djzZ2FE4EGWkO/hvRBPytuBVnjjj98WQdOmfZIZW/wxu3p6D3H74CmOmyaquPgNfix0AX0WTqoebtyBvxvjR9Dyc0DrZis6yjCWJ0bQPONQetJBqjswYje8LOn/D2YJ3y033iceu3y+x/Y+mH+U6FmKBEWx4tkX0q9TCtiOebxvjPrPKj+odM+WRNChjTrrXTE9kUWLUENEqSf0t6YVTxkANqjIG5HiRluR+jVq78V6+hwzyUDRuRKYREwKSBsxApK6jbLb7lWSwR/COzboOoZNYpmgmmC6SRfhS/KVQq+mrptRA7+U3yL3azIfZeF/HzDbhC05UEgFCHZ08t6kbUNqF363i2VFJDofy6agQdmBtk772dVXsGHtgN5VDR5lHemO0nzHXCqB7Gq1YtTBTwkiHvQbTACZqdND6XXWASIwqyRCiNQUqVUAbmqI2xriK90qIzYtQJAxDC1K72nbgrwaPfnCPOQhELjUQY2841eXVSqDQpSxJFEkENW/OGmTl0kqUYEAlXXs51qtmjQJBUdtSX64VmRFsSuunwIBuQtiQoWUr81DVayVYCgiwKwcqozXiRGlBkvylWYIQjjewb+QtYo0KOo7isHZQFGeYTSQvIyqkaCTVKJdSyFWU0VW2HO5ahivNdLhirxZDqZdagbqAwUruoJYjUfMKVtJoncY7OTxyxihax6Uo1GVViSPCXUefNsSx71ji6DonLqiSoknikxq6bSIGYEWl6VtyT8o3jIF+YYX5LPMsoVU0REKJEXVTxHctIdtQ0tq1GhwdsGZOXTKksNk6UBUGNXCWxnYxr31eYHbSF32qvOpjX+UrmkZncKddK2yKRd6lbUu/GtSd2OFAc1kUgILOkoIuMITTj+NtvkBDIVDBrvijifV8z+IRMxQDIoikCqqooShEwANhSpVNwAClA9sTzekQxM8EtRs8S6yUDAu0m5Cje2kFKdq5OK+m5/UfBCQxrKNGoCmQkqVfxWJbZgNro+3OJF0WXdtlRydtgpPNVwO9j9xg2HoOZbYQON689RgHfYlyAODzgbNZue2SSSW9R1qzsfOpo2CfmBFX7DAhUHc7nATJOlkqGMuXUHsZ49Q+qKSw+hGLP+H5dTpfOJxzFFJKtg8WQn12BG4wqvHl4tTYdDiys0ZyhbMTNTSwrQiAdQWmSO3YW6qOVu12o/Mll6hlrUx5MAAg1JNJLqFMCpA0iiSDt/CPU4WQyaWVtKtpIbSwtTpINMO6ngjDH4gyqrIJI/7KZVlQ+XbUB4ieXYFH1Lp5AC2N8WhZF8QzLq0LAlkny5eHy2bIUlCQL7YhmOv5pwA2ZlocAOUA3B4WhzX7DCu8eg4dqx64s2dz6nc/uccMdjsBPIM0smQeBiA8Egmi9WWTyyoB6A0+ERw3+F+piDMKzE+G4MUw1FAY5dnBIBOkbMa501gTrPTmy88kD/ADRsVv1HKt9CpB++G+4AeOx5jsBbn4jzy5WZkfJwm/PGdqo8/p57VhZmPiqFwVbIQAaSBp283Zvl7YJycv4/KfhzvmId0J7gbCz9Nv54xzqQSCKI2I9K5x058r3OmOMh3mfiMPCsP4aAUyMzBfM2g3V1te4PsT64nN8VmgIstlo1u6Eeq+O+3+/tWex5jn51rI0q/G+ZACqmXVQK0iFabezd+pw0+HfiSTNSPBNmDCXH/LlKWKOUkUpj40vQBv098YbHmqu9fyxedWQ3z/Us7FIY5JplkiZlrURpJIuh6GgfQ7Yok67mmbUczNqNWfEcHygAcHsAP2xp5YT1bLiSMas9AoEo31TxqKVx2Ljv/wCMJMr8I5twWMYjUCy0rCMcE997rtX9cNl+LY7KZ12otI7b3uzHfezuedz+5waK9MRTosENNL1CBl8mpYdUsnm50g0LXk7+uL/+NZCL+zinzBoi5mWKO9xYVDqqtxZ5GNS52KpncVWG/TOhPmodMgaNotXhSyghGRF1SQ7nWdABZVjQ1qe/ZXD8XTgaIFigU3ehFLGydzIwLXpIWxWwGKUzE7ypJ4sryhtSG2d9RqyAbsmhY71vi3Qf9KzuUWsutNG1kzTA6RI2kCVYh8sdKASbYg71VYt6tlZPBXXl28WJmhfSHAC/PCwAGnQQ5APfSO1Xf1bosVNnJYpA1KZ8qhAMcjAnXI3zRxSVr4JBLCxhUnxE84RfE8CaNj4BVljywQBaiZWbQoXSSGIN7A2TeHpLImlkfWmVzTTKD4ZG1KpCoQ3hi5UUgK25L6NuFPmUdMxphkV45CEjdHBQzK5Xw2R1CgusvmCstNtVkYJ6fOBNHFMhbNusVr5gYQCpdtDHR+JMQ8SyPKYwNJJsCzZfxW0szQyokTyZiFxHBmYTSxSHWyLHIbUKSQCSbrGbThJ1CINFB+VUio6MFY67hNPrDA7gFWFbVY5GNN8DzdPXJzPLOIZlYFbUM0i7GuKO+w9Njg2HNidyJC0MiuGMMq+EdRDiMEFxrEYVqlWnXynSaOE3WOnSmRmWCbWV80sTeLSXuJ0CL5vKxu14rfQcM9e1fZSksJlRiCSQzPegKy7tqXXsWoEMGqyxrFmWnjZYwCAGWbVa+bw11MYRRITdpSNqIVLPZTZcyuXRcuUsJIzNOqvC9OWVGYEWuk2CKB8wB32xDOAr5bAmqRIzIEHiayhd1vZQfOoPDmQkHc6QkuSQmKRYWJNoWLVFpUK6nzFtPmLlQLs6TsMVyzTaTqjUr5hqMKFR+kkOFo1XNmqwUkdxTKyCFvyi5IbQQXYqVQAkD5RtY5O1jC4JLH5lJABvUjaksEfqUkXxsfb1GMod1TNoJSBDGUKxMLBVqaNSBqUr681uQD3INBnyzf8AQkT/AATaq43p0N1vtYu+cT6jn2JAbRIDFHWoaguqNNRUiipvsODf1wOEhbh2jO+zAunJoa183FblfXjFUkmXhYD8/S3cPG1Dyk3qXVtdKNuTZob44dOJPllga6A/NVL1MVGz6SOL3qgQTV4qzHT5EXWV1JZGtCHTb+8pNfeucCg4CYN0fMVqELstatSDxFqyt6lsVYI+2CsnD4mXljbyvEDPFqBBZNhMoJPAFSBQN/Ob2GFEMzIdSMyn1UlT+4w76D8RTxzxscxLWoAnVrZQwdLXUdiA7dxzfYYkRax6jHoYeuG//qHOIXUzNdhXDBGsxk0Dam6N8898Vw9enUVcbC1NPDE/yqqqLK3QCrsD29ziBdeOw0j664FeDlW8unzZaI+m/HzbVeJr1tibeDKvzs0CgbgC/LpO1CsKKaw+63GsuVy2aVTdNlpzRoyRgNGxY8s0ZBP+DED1oEU2TyZ2IsRFDvdGw/Ivn2GHfReqRzRzxHJ5XyxNOiecIzRFLASyC5j1AEEHY88Y1JBrEVjsNnzmWJv8HX0nevf9OOwZ+zovpXQ87DKsiR1R3OpaI/UOf6emHnxT8Fs7rPEyAOLeyTR23479/fGSPxLmq0+Mf2W/3rB/w314hjFmHZo5NrJJont9DjcvD/LNnLtfF8FbW+ZiUcDb/UjFf/BMjHYlzlnjyAf5C8KviHpRgkrmNrKHnb0v1GFWM2yXMMlv1qxJ0mNlOieUKfMLIDD7kf07YrX4phj1iDJQqSxKs/mKjsK/74zBx5g878ONP/67zQZXi8KIito00hqN779/6nFvxXF+JjGegMhiY/mozFhFJtdC+D7DbGSw06B1TwJPOC8LbSR3QYEUfuP+2Ly31Rn4K8e40vWPhSUOjZZGlhmGuMr5qG1hjQAq+Tgpel5TI02cJnnpWWCMjQp7rKf2+uDxp0B8P9CllVpjpigX5pZNl91Ucu1b0P3xoE69FlgY8ixsinzLJola+Vj7xpx7kjn1ynV/iGfMkeK/kX5IxsiDsAvsNrO+K8vMPXGpZ8Fh5k+tywy+NG1vvZa3D6gQwcE+YG9wcH5ToeXzJbNwkRQwq0mYhYgtGyKWXwwb1RO+lRe9lgQBWFnRukvmWKqVVFGqSV9o4l38zH+QA5/ciXX+rxIBlsmCIY3LGQnz5hhQEj7AhNjSDbe/o1Bun9fMkijMKX/MDI8Sos8TFiR4ZqiuojyN2UAFcaqaP8SxyCssxWZ2eJmWEozVraOUeQhZGoxqHFRErQN4WdE8GX/n1jWCbLu0rLpJyjverLoP4CWpdJJvTdi8JulZFpc1FHIWRnmjDsfIy63Gp7I2IBLX25xmaWlXKSo8MUTnPRwyN4pKvKkRIj0EC9KssYJWnIJVvTejpC6/GhEMylsyoabLmX8QVbWyMUezp8jMT5TuL74v8deoZ0RTRECTMGniYKfD1OxWRa/MNV5yQVCmgeMBdcEsUMrM6yRtPA0BRnkiMYOaZow4AYAaqIJVtzzvhwaJy+fK3FMI1hLsmsv+MIYNrOtQKbXIykHyghGKixqwnl8TTIkumaOMm11yO4UsI9SAH8vQEK+egQw2YEHBwz0T+HJPERHmkMQWOV3H5LBF1qULGVdmDW12u25OAPxCZe5YEl8aF40JeMxJGUH/AFE8R9UjsriiQB4Zob0DSpMqxwFWMkkckiUrqytGihyGA1aQ73a0SpEbe4wAMtIGXwWLeIdKFCVskgaSpojzVyKNX22LzGZKnxCXlgmVVOttbgoBaB//AHI72NAUVOnSwuUeWbKocwDqD2kDitLg34hI3IoDSR2LbHa8ZKrO5+KRyrr5FARJI1p9KAKhKs1MKA2JBF84CzGRZV8RTrjutag0PZgd1P1+xOLvBSdvyhocgflk+V2vcRk8f4Sb3oemBcvmHifUpKsLBG4+qsPT2OJIwTshtGKmiLBo0QQf5Ej74LbqIezNGHY6fMp8JxR34BUkgkWQapfSj2uGXkCF/wCIWYmoHlOUJPdbG/yjnA+byTx/MBR4YEMje6sNjiQpMjHJ/ZSgNe0ctRmqHEl6CdR0jgmrodqc30+aIBnRlG9Nytg1YcbbH0OBMEZLOyREmN2SwQdJoEHsRwR9cSG/EovMNJRAmWOcXQ/tkV24AFayw+2Fow/6nnleLKvJBGQVkHkuEjTM9opHlAoryDWo8bUJHDk2B/NniIug8Syg0BQ1I4IY78rXG+IF6Li0DDOPoMjf2Twzb1+XKoI4/TJobv2BwFmcq8R0yI8Z9HUof5jGsSrDH4fzYizMTsGK6tLKt2yuCrLQdbsHjULwvx4w7YgnncuYpHiYFWRmUhq1DSSKNEi/oTjsbt/g38eFziagJUjJAI+ZUVZPlAHzhtqFY7DifM8eY9x5jm01nRJUzUbQ5iQ6x/Z70TQ2PuR/ljNZ7KNE5RxRH8x2OKopSpDKaINg42hyjdRhGiMiVa3IIH0v+E46z+0/bPVYjHhxscv8DlV15iVUA5C8j6sdv5YrnzuSy20KeK+xDEhvXlq/yGD/AM7O/S8p8J+lfDuYnYKkZF/qe0X9zz9sPm+H8llKOcmMrf8AtRbfv3/mOcLOrfF+ZnAGoRqONFqfu1/U7VjPk9/XnBvGdL23/T/jqIXlkh8DLva2jUy3wxNbb77H+uMn8Q9LeCUh21hvMsl3rHqT64V40vQs+k6rk8yQE4jf9SMeN/8AfABw75eqszpmsMej9JkzDEJQABJZtlFC6v1rthz0/wCB5nzEkLusccQ1PM3yaexHvXbtWKfiLrAZVyeXIGWi7gAeI3dyeTe31/bB452d/Cz4j6zDpTLZJdECKA77h52NEmT1ANgD+lYQQwPIwVQWZiAB6kmgP3xJFGNN8PaMuj5pw2pVIy+1qZTe59gLxSeVXT34ifwYk6bGQyxtrndSaklYC05oonAsXd/fS/CedM/jSZggyw5aTw59JLCwyecg2xpwFJvgD1xgsvMSxJ3JJJPuTucbnpSLHkXbe5pUQHtpiGo/Xc19sb4zazUumdCkhnXWpUiPMMCND/LFLdXakcg8963wqyDGOHMaCUkQRyoeRz4Uq6GtW1JJvanZPTGo+HZbfwifymWVmXsSIpNJ+uKemrBI7KpMck6S5fwypeMiRRoIfdhTAEgg3QqsdOXFmVjZupxSZWpoI/ypgNMLeA4Eq34ikhrsxkEfKPLsCbwRnWyJIm/5tVzKNYRcuF8hUMtFdiHUeYCjfuce9B6TI6TpaFMxEY9IkjLrKslwAxlg2otG4AFmmuuMd0f4ftpMrK0MctLKAAJZWYA3BrU0rabYqTyF+3DG9LY+lujz5fSXVkZww0kaYySk4bjQAGBrmyNiNq+rv4UhXSWy7RxBVsLrjC1HKCAQHLam4NMWBsjDPOZtDE0UFpGqtbyuPEkTUr+FQGkfmEtpG57kgVhblmWSM5eQ1uTC1XpdiLQ/3H+1NpJ2vDYpSfOZTRRVhIjcOAwFjlSCNmGxI9Cp4IxaubEm05Y7mpAAzixvd0XF6di2wBrnEYpDC7JLHqClkeNjWk2NVH9L2oGoelcYjnMuq6XQkxvq03WsaTRDgbA8HbYgj3A5tPM3lDHVlWUi1ZTasPbv6ijvsce5PPvGCo0sjUWRwGRveux9xR98VZecrdAENQYEAhgGDV6jcDgg1teCVyiyf2R83mJjY77V8rcNtZo0fKRvyVJNHDJuhELXWh2JQ87rKRsO2lvbzG6AuZy7xtpdSp9D9SLB4IsHcbbYrIrbBWWzxUBHUSRi6RrFWRZVhup/ludrN4kucg5VNxqWaQVfm0ukZBr0tTv74FjGHGRyqSZWRI5LYNC+lwEIanUgPekg2Qo9x3wraFkYqylWHIIII+2FPawwy/V8wgpZpKqqLaxQ1UKawPmb/wDI+pwEBiQXCDc9bRyTPlIJL3LJry0l+todH/6HFax5N/8AqTwGx8yrOlUtnUpVudW2k7ad+cKyMeVh0Nl0jOSxRLHF1DIqgL6RJ46vuzGyAm1ncexGOxjqx2JYty3w7O++kKPc/wBBhxkvhBL/ADZD7gbD98B5v4rkNhFCj1O5wmzXUJZPndj7XQ/YYd4T9r+1bJ5+n5Y0ArMPQeI374FzPx24IEMYQcEnkjvsNsY3HYL/AC356XjGr69WajEsbs7V5ls0f/jwCMZQ4P6N1DwZASLU1qH+R+2GPW+mB7nh3BGpgP8A+tvX0xX+3tT16Z7HY7HY5tOxovhH4ZOaYvI3h5dPnfbeuVH9T2x3wx8MtmLmktYE3Y/LqrkA9h7/APnEviXr6P8AkZW0gAo15dde3p/njc45NrNvyND1H4ly2aJyIPh5cbLLwXIqr9vrzW+Mb1TpUmXk0ONiLVuzD+h42wsw86Z1dSvg5hDIp2U35lJoAA/1vD5eXazOlPR8g00qxr3O59AOTh38SZ1ZCsUYAihBRBzf8TX3usHT5BumxSLIPz5ANDIbVVO259dm7elcYyZY9sP+Zg7qKPpNnG866PBjymWs6khEkgP6XmNkD1oAb4yHQMj4+ahhNlWddVC/KN2/kDhl1vqfjZ6Zwdg+hedljpFr9r++LjcirY/CKjxST2hnNbf+2w7/AFwgWQLNA29LLEx77K6k7etYO+GpQGmLHiCWvqaA7H1wnmjJHGOtYLOvQ+Hncwqgjw55CtgqQNZKCtiNq4r7Ya9XUZfOeLGo0t4WZjALBdMgVwLvVQbUt3ex3xd8aZVTnZXXiQRSbVXmjS+ABzfGBuqQ6snl5gN42ky7m2N1+ZFyaA0uwpdtsc8xvUeslYpjJC9qSssbUGrUAwUhrBZCdJBvdTeFHxBJGwSVAi+KpLxrVI6HS9LyFbZwOAHoE1sZmM2Jcl4ZrXlmLKdQFxytbKFLeYiQ6vKuwZiThb0TMi5Mu5ATMKEslVCuu8MhZiAFDbEkgUxPbGOVMiRP4mG6PjwJuQNnhQAC6FBo/wCI/MCO43AyebMZ3AdD88bFgrgAgXRBsWSD2NHEFLxSA0UkjcGiKKsh4IO4IIwy6lCsyHNRKF3AmjB2R2vzqCSfDaif7pJHAvGWg2eya14sRuI1tdvGT+lx9bpuDt3wBeLctmChJFEEaWU7qynlSPSwCDyCARRAIIzeWBBmiWottQst4RYkBCSBfFg77FQTeBJJmkk2n1X2lWiwvs4/WO/Ibc7njA8+WZACRam6Ybq1Eg0fqD77YpGCMrmmSwNLKeVZQyn7Hg+4o++JIws1Mik01agODp3Fj25wdl84dOhx4igUuotcfNaGBsVZOk2vqpxf0lakWSE0d1aNn0kKwKtcmwZSCSdthdiheBY462PI2/bGpAYjp+veE6rs6CQJFAsnb9QAHzD9hdYF0YmgwyXNh9phr/vjaVffV+sezXzsQd8bwFBTHmjDZ+mkgtEfEUCzpHmUb2WTcgCudxuN8BeHixaH0Y8wRpx2LED6x00xHUPkPHt7YW413T84mYjKsN6ph/vtjOdSyRifTyOx/wB98Z5cfsUvyhMeY9x5jDTsOfh3rPgNpbeMn38p9a9MJscBewwy5dgs09+I+nKD4sVaW3I229x7Yu6B8LPKPFk8kdWPVvT6DGm+AOkmEiTNKrJWyHcj6/6ceuIf/U/Os7H8OunLEDUBV3W90ANH0x28Z/qxjfkZzrnxExj/AA0XliGzEH5/b/D/AJ4zePTjzHG22+25Mdhx8MdO8aYWpKJ5nrbYcC/c/wBcKMbnKD8H08mqlnO57gEHSPal3++NcJt9jlVUnxGTM6ybwM2lhVsANjWI9T6Fs0uX88PI7so25Hp74zYGGPSerS5dtUbfUHdT9vX3xvy3sZnRl8JTLD4+Zsh44/y+RbN7+uw/cYSZSLzAm79e/wBcbvNdJjmyKywWkkramQ/K3JP04vb22xis3DJFJpdSpHYj+f0xcpkilbv4TkULmLrfLyA37lePf/ffFMUanbFXwlLcObIv+xratrv/AE/3wbumDi/THbi51b8U5UN4EmkeaBAarcpa3Q74V5OLXl83l9VeQTqukkloSbqjsdLHc3xjR5pdQAJJCih7XzWFuVcQ5iJ+2rQ3usg0t29Di5cVKwHSc+sc6l9XhNccoDtHqjfZwWXzaeCQOarAvV8g0E0kDEExsVscMB8rD2YUfvj3q+SMM0sLcxuyfsSAfuKP3w067KcxlsvmQj3Ei5WZ9J0ao78A6+7GOhX9zHkrurnT8RlmntfFy+hZexkjaljlO+7KaQ1W2g7kk4WZDOGJ9QAIIKuh+V0b5kb2PqNwQCCCARPpPUDBKrgal4dLoSIfnQ7HkXRqwaI3Axd13p4hkBjOqGQeJC226NwDRI1r8rCzRBB3xJHqeUVdMkTaonFj+JDvcbizTAg16jcE74Fy2YaM6lIBIKm1VhR5FMCMFdJzqoTHKC0ElCRRyvpKnpIvY9xqU7McVdRyRifSSGUgMjqQVdTwQQSLHBAJohgdwcSE5nKI6eNAKAFyx3Zi81Ai9zEbUA2SN7wCoxLJZl43DoxVhwQa+o+h7jvg6aKN18SMqjAeeIk8luY75Sio02WFHkebFE96Svn1fwBpOL3QErt/i079sELIHHnNMBs1btVnzerHYatvU3zivKx1FIx9Y0G9Xepm2vcDSOR+od8RUY3GV5QqSDyCQaII29xsfrianE4JhWl917HunPH92ybHue+OmhK1uCDww4P/AH9saCUTlSGUkMDYIJBB9QRuD74MOaRxUqW2/wCYuz77244ffuabc7njC4HEmOJDT00HdZ4CvbVII2rtaHcH2/Ykb47C0nHYkS5XMFGDLz/n7Y1EaLmI9/t6g47HYz/H3h5MzncsY3KHt/P0wPjsdjFmVpfk8o0raUFn7DG06d0aLLxmR/Mw3JIuvoMdjsdv4pM1z5X4zfVuvyTDQCVj/h9fr/pgv4f62VIik8ynYXvV9vpjsdjnOd3W7JmKviTo6xHXGfKTuP4T7e2EWOx2L+SScvQ49Gvw3kfFnXULRPO30HA/ev2wZ8RZ4yTFbOlNgPfvjsdjXXBf9FwGPWx2Oxktn8RwNHFlI6ClE1WpN2At/wCt++JQdZjlQRZtNYApZB869r/36Y7HY7crlc5PRlD0STLZXNyRaZIWiB1HysNNk7Vv3/bCno/UrAJx2Ow9X0O4dficJutyWP547HY3y6E7I/j9NU6ZoChmoklqydLABWWzvWwP3xT8Gos0kmTYbZhGVCbpJUGqJ9t+RR+uOx2PLf8ATrOmeYEbHkbH7YedMfx8tJlSBqiD5iJztpCKTNGTRJDAAgbANvePcdjP1ojw26VOkiHLS8MbicC2jejS1+pHJqrAUtq/iB8x2BAJ4Gjdo3FOjMrCwaZSQwsbcg8YtysrIwdWKspBVgaII4IPY49x2GJo87kwVMaCpECzzRjZB4iRWU3ry2tjbeSltRspXHY7HRlZgjLZgrsd1PzKeD/ofQjHY7CHssY5Ukr77FSdVA9roE7WPvtiq8djsSROOx2Ox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A601179-E5F2-4925-AAA2-C0F289A6142F}"/>
              </a:ext>
            </a:extLst>
          </p:cNvPr>
          <p:cNvSpPr txBox="1"/>
          <p:nvPr/>
        </p:nvSpPr>
        <p:spPr>
          <a:xfrm>
            <a:off x="4469245" y="2095127"/>
            <a:ext cx="39806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inženýři, vývojáři, konstruktéři, výrobci</a:t>
            </a:r>
            <a:b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dodavatelé technologií odpadů a speciálních technologických celků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česká firma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 let na trhu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cs-CZ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6C877EA-6189-4B4E-A23D-B8381E65F9E5}"/>
              </a:ext>
            </a:extLst>
          </p:cNvPr>
          <p:cNvSpPr txBox="1"/>
          <p:nvPr/>
        </p:nvSpPr>
        <p:spPr>
          <a:xfrm>
            <a:off x="506027" y="727967"/>
            <a:ext cx="3306033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40000"/>
              </a:lnSpc>
            </a:pPr>
            <a:r>
              <a:rPr lang="cs-CZ" sz="6000" dirty="0">
                <a:solidFill>
                  <a:srgbClr val="C00000"/>
                </a:solidFill>
              </a:rPr>
              <a:t>kdo</a:t>
            </a:r>
          </a:p>
          <a:p>
            <a:pPr>
              <a:lnSpc>
                <a:spcPct val="40000"/>
              </a:lnSpc>
            </a:pPr>
            <a:r>
              <a:rPr lang="cs-CZ" sz="6000" dirty="0">
                <a:solidFill>
                  <a:srgbClr val="C00000"/>
                </a:solidFill>
              </a:rPr>
              <a:t>      jsme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87A411C6-FB05-4176-812B-5096F6DDD653}"/>
              </a:ext>
            </a:extLst>
          </p:cNvPr>
          <p:cNvSpPr/>
          <p:nvPr/>
        </p:nvSpPr>
        <p:spPr>
          <a:xfrm>
            <a:off x="506027" y="5077416"/>
            <a:ext cx="73807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>
                <a:solidFill>
                  <a:schemeClr val="accent3">
                    <a:lumMod val="85000"/>
                  </a:schemeClr>
                </a:solidFill>
                <a:ea typeface="DengXian Light" panose="020B0503020204020204" pitchFamily="2" charset="-122"/>
              </a:rPr>
              <a:t>technologie odpadů a speciální technologické celky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B69813-9878-1B45-95CD-528557C8C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047"/>
            <a:ext cx="4263299" cy="283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967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500034" y="1571612"/>
            <a:ext cx="8274870" cy="264320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800100" lvl="1" indent="-342900">
              <a:spcAft>
                <a:spcPts val="300"/>
              </a:spcAft>
              <a:buClr>
                <a:srgbClr val="C00000"/>
              </a:buClr>
              <a:buSzPct val="120000"/>
            </a:pPr>
            <a:endParaRPr lang="cs-CZ" b="1" kern="50" dirty="0">
              <a:solidFill>
                <a:srgbClr val="8E3232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800100" lvl="1" indent="-342900">
              <a:spcAft>
                <a:spcPts val="300"/>
              </a:spcAft>
              <a:buClr>
                <a:srgbClr val="C00000"/>
              </a:buClr>
              <a:buSzPct val="120000"/>
              <a:buFont typeface="Arial" pitchFamily="34" charset="0"/>
              <a:buChar char="•"/>
            </a:pPr>
            <a:endParaRPr lang="cs-CZ" b="1" kern="50" dirty="0">
              <a:solidFill>
                <a:srgbClr val="8E3232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800100" lvl="1" indent="-342900">
              <a:spcAft>
                <a:spcPts val="300"/>
              </a:spcAft>
              <a:buClr>
                <a:srgbClr val="C00000"/>
              </a:buClr>
              <a:buSzPct val="120000"/>
              <a:buFont typeface="Arial" pitchFamily="34" charset="0"/>
              <a:buChar char="•"/>
            </a:pPr>
            <a:endParaRPr lang="cs-CZ" b="1" kern="50" dirty="0">
              <a:solidFill>
                <a:srgbClr val="8E3232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 algn="just">
              <a:spcAft>
                <a:spcPts val="3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endParaRPr lang="cs-CZ" b="1" kern="50" dirty="0">
              <a:solidFill>
                <a:srgbClr val="8E3232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3800" name="AutoShape 8" descr="data:image/jpeg;base64,/9j/4AAQSkZJRgABAQAAAQABAAD/2wCEAAkGBxMTEhUSExMVFhUXGBUXGBgYFxgVFxgdFhsWHRYXHRcgHSggIBolHR0YITIhJSkrLi4yFx8zODMtNygtLisBCgoKDg0OFxAQGy0lHyUtLS0tLS0tLS0tLS0tLS0tLS0tLS0tLS0tLS0tLS0tLS0tLS0tLS0tLS0tLS0tLS0tLf/AABEIALcBEwMBIgACEQEDEQH/xAAcAAACAwEBAQEAAAAAAAAAAAAEBQIDBgABBwj/xABAEAACAgAFAgQEBAMGBQMFAAABAgMRAAQSITEFQRMiUWEGMnGBFCNCkVKhwTNicrHR8BUkQ+HxFlOCBzSSorL/xAAYAQEBAQEBAAAAAAAAAAAAAAABAAIDBP/EACIRAQEBAAIDAAIDAQEAAAAAAAABEQIxEiFBUWEDIjJCE//aAAwDAQACEQMRAD8A+nM+B5TibNgeV8emRyqiZsL53B2OxvY9ve/b39sEzvhVm5MdZGKCzpokHn/XfCid8HZjOCirAEVQP6l3vb2u7HueMK84pWjyrXpbsa5+hG1jteOm4yrMmPEnKkMDRBBB9CNwcCNLi+FQNLyfIb8qsuttmrblVJAGojawQDg04aTr4y+KikEA+LSgIDY8wrbcEWoG1X3xWxiQEbyNTCwdKA3SkGrYVZ7cj3wIvVHDIy0nh3pUDyi/mvu18GzZG2J59FoTR7Ixor3jfkp9O4PcfQ4Fi+bqMjgKW8o4UUqD30ihfvzi5H8SI8l4xYs3+X3AHbSxva71njScJhLi7KZzw3V6Bo7qdww/UpHoRYwjE3lxS0+POogKx0/I3mTfV5TwC3BYcGuCCO2Fzy4LyOGEOe0Or2fKyttYPlN8gg/zGJfEI8PMTIOBI1b3sTY3s3sR3OFDyYYfEkpeSOUgjxIYW307kIEY+UnbUp5o+oGM2nC6WTArviTtgWWTGLWpDnKyFen5wj9UmVQnaquVgBtd2OxxlJHw/mzFdLIo/mZwWaNVHDYGqq5c7XexxmC2McqYmWwb0HpxzOYigG2tgGP8K/qa+1C9/phdeHvR3WHK5mY2JJFEEXbZz+c6m7NAVtdHnBOzVvUPiIfipXjijfLliqxsAVKAaQQfUgXfvgB4IZpSIfyRp2WRrtu4De/bCvHYvL8rBWf6fLCalRkJ4sbH6Hg4GAw0yHXZYwEepYu8cnmX02PIxrOkdAhZVzsUe51eDlpTp1uv6kb9Sg/7FDDOMvQtwhhkXJxOCLzUg071+Sve/wC8f6YzpOCeoSSNK5lvxNR1A7EH0r2wNgtMdePRjzHuBPcFdMycksgSIEtzd1XuT2xd0ro8k1n5Ix80jbKPYHgn/LDHqHXkjj/D5QaE/VJw7n1B/rjUn2i1ph1NVH4eLwzmwleNQ1cbpv39r2x89zauHYSXrBOrUbN97OIwzMrBlJDA2COQfXGmzhXPp4iKq5hAAyLy49f9P2xq3zHTK47HrAg0eRz2x2ObT9MSS4EmmxXJLgGefHeRztTnnwozk+JZnMYT5rMY6yYzaHzk2AlzZWxQIPII2PNcb++x7C7xHMyY8ysnhgzGrH9mDvb2PNXoos2e4HNEYxaYKnQRAsoLOpAIYWYSbrWtUX/kpFEEggK5M0WNsxY7bkknYUNz7YG/EMDYJvezfN8g+oPe+cXqBMRppZTdrsFfitPo5N+Xj0rZcY1rExNg3p2fCNTbxvSyL6rfI/vLyD6/XCTUbruNj9uRiYfDqw1z0RjarDKw1I4umU8HjY9iDuDYwOZcdk80pUwymkJJVzf5TbebYElWrSR7g7UbDn1IxRgVYbEHkYtGHEDiSJoz/aIdce/K0xkQWfWmCjey/wBlLvjzL5xo3V0NMpDA+hG4x3U+RIoASS2UKGCrv5owWAvTYFjbfnBpxWz4uzubRo4lVaZFZXNKNRLEhrG52Nb8Vhc0mC0KHKyGh4iSxnUTuUcONIGrswB2X9XI2xnTgSSXAU8uISz4Ekl98ZtakP8AqLkdOyi0QHnzkl3sdIgQbXyNxuB98Z/DrrmkZXIKCt+FO5oUfPMwFnufKRfoMJBjNMSUE7AEk7ADkk8Ae+NH8YyeGYcgGBXKIVJF0ZZaec/ZjprtpOBfhfVHKc2FRlyoEpDuUBbiNQQDb6iGC99BwplkLEsxtmJZjxZY2TXuScSRxNFxAYc9A6T42qSRhHl46Msh5APCqOWc8AD64pNC/ofR1ZWzE/ky8d7kH8168sS+p7n2B+wfV+tzTyiVmKla8NVJCx1VaB24H1xLqvUvENLaxLtGnAAHBIBrVXJwrJxq35A0sGbjzx0Zp9GYpVimoBWO/ll9O2/ufuk6n02SCQxyrpYE+6t7qe4wJh70zqqugy+ZSSZAKh0H8yMm+PVb5GLd7XREcP8Ap/Q0WMZjNMUjvaPfxHvggfw4OXJx9PUSTIJcy39nGwPhoP429T7f+cZ3q3U5cxIZZW1MdvQAdgB2GLPHtdierdceYCNQI4Vqo1427n3/AJYV48x2M26ce4vyOdeFxJGxVhdH68j6YHx2JNima6ZIA8kb623bc89+DWOxjcdjXnR4vvUk2A58x98DzZjC/MZrHqkctWZnMDvY+m/p2/f+X1wqzJ5IZTzwaPfejXp/MYqzWZwrnnxnlyMgtELNp3FfMa+UD5ibqq963IHfAmczepthpUClXmhZIs9zuST7/bFeYzRVFXUfN5iDRUC/LsRzYJPY2uBnzCN20HbzAkp915HrYJ/w45WtY53xWXx5JEwsghlHJU2O25HIG4G4Hp2wMXxlo7izKyCpNn8oEgFUOKcAbr3sDVt32AjmIShphyLBsEEdiCNiMLctLvhhHma8pGpT29DvTA+os7cGz9QwVW42wTFP+IQRn+2QVGe8iCz4R/vLuVPcHTyFuGYg8upTa+vdbulYdmr7HeiaNKJmKmwSPQjY37H1xVRa81YI6XL4urLkgawWjJBP5iKSFG9AOBRJB3VBsLOPc7EranlVkdU/Mjj0lrASpiNgiHUoI3IYceagrl6wwQxxKsSkFW07yOG+YNKRqK/3RS1yDzjNrWDjlAgDTyeGDppECyzEMLDBNYULVbsy9+axZkc1FIJYVgVdUMjK9+JKJIh4gAYgUr6dGlRfmG53tZ1QtIPxO1Su+qhssg3Ybux3BD21WWahQvFHSc74M8Mxuo5I3NdwrAsPuLH3wacEy9akIAVYU00RohiX9JXc6bNgmwSRZv0xUnV5ldpFfSzBgaRAKa7AXTQG54G2K+q5XwppIhwrsAfVeUPA5Ug8DngYs6FGjZiESf2etWezQ0KdT2aNDSDvg2o16z1ZhJHFKkcwhijip0Vd6RmOqOQ+YGl1BuAdgScJSyEoACgpVc2ZLP6pK2q/4R6c4jnM00sjyuSWdmck82xJwT0bJCWWm1eGqtJKVq1RBubJA5pfqwresSPp8jInTV8JWdJZGmmNG1WEsuXfRyqspdrNjYbisZbB+Z6xK0/jqfDYBVQISBGigBI1s3pAr67nk4vySR5gR5dYNM2yq8bEKwAstKjXuAGYspAAHy7YewG6XkDM9XpRfNJIQSsad2b/ACA7kgd8EdU6iH/KhDpAAtIW3crf5j1QLmyfa6vB3xAzQRJlowBAwRzKvGZeqZw17x/wqQDsCQCcZ7EnuOx5eHfSOhBkGZzLiHLC97Allr9MKHk/3iNPvgQPpHSZcwxWMClBZ3baNAOWZuww3fqsOT1R5L8yQjS2ZYAiiBYiXsLvzH+eAesde8RRDBGIMuooRqSWf1aRv1E7GuBhNeHc6GNH0Xqiyo2UzT/luSySsbMTgbEsf0Hv9ffCDNQNGxVgQfcEWDwwB3ojcYqbGlykn4+PwHJObT+ykZgA6KN4m9W9P/OHv0emavHY8dSCQQQQSCDyCORieXhZ2CIpZiaAAsnGSjjsOct0AgFsxIsCgWL8zsbqgoxwz+WhP5MRlb+OTj7L/wCO+Hx/I38FiZOQixG5HqFJGPcFSdezBN+JXsFWv5jHmH+q9t/mM1hbmMzimaQ+q/XWvqB6+4/n6HAkgY91rm9SkVtvsfv++O95uUiOYnwNENTAHjcntsBbHg1sDvj2bLSA0VPNcMR7nYcD+oxUqkQySWBbJFZscjWw9iaFeoD45WtyBc3mNTFthfYcAcAfYUMCmTEZbH89wbGxI/ocUF8YtaFRzlSGUkEbgjYg+oOLI80vDqCNtx5XAAqgePfcEkgb84Xl8eGTBpw2ijBNo4PHlbyMSew/TXvYwQ7FfmBUnsQQf54QrLg3L55lBW/KatT8po2LH+lHc+uGUWGmVzDagF3Y0oHZr/SRwQeKO2Jz5gKSMsw8QD5j8+ygu0bEDRvqFfN6HesDtIqqH8yOwYpoJoDzC6NEBt1HmNUxPIwuzOXYDUvmXnWtkeUgXxa7kcgcjDaJA2XnMTqygWp4YbdwVI9xYPffscWZzLgBXQ2j3W1aWFa4yLO6kit91KttdCQkE2zkLL+lzsJDY2c8A8nWebOo8HBOSjIjdZQwisbUCwk2ooCRuVO/YrvvS1hpDox1lssT/baQl8CUH8s+o5ZbG/m7jbAy9NmJI8GQEDUwKMKFE2bGw2P7YbZqXwHZcuvhntKW1yMuxVlNAJqHmNC962rAPWpGfw5WYnxF3BsANGSrADiifNQ2Go7DjFiMOq9An0xSaKuNVfU6qVdDp8xeQ7ldB7AA1pWsedL6PIFndZE8RYnAjjljeRtbJHIpUX5NDtfB9ODhbKoOVjavlllW9+GWJh7ev+nfEcon5U7bVpjTi93cN/EKFRnem7DawRINhzmx+Hy4gIHizaJZDR1JHsYYudiT+YRXBj32IE+i5lZ5VXMxeMop3kBZJFSMeYs6/MmkGywuyDq5sbrMEjMcyWWRZi0mtG1aSSCVdbLIy6lFN7UThRePb/XDjMSpBGI4mV5XU+O4AYLZGmKNuxGk6mXnVQJGK4mOVVXqsw2qr5gWqV6vUsxPmUn5QFYfMKWXiQ3pPU3y7FkCMrCnjdQ8cimrVlP+Yoj1wacjDmGAyoZJGv8A5d21WR2il21EjhWAO3LE4C6d0uSYMy6VjStcjsEjS6q2Pc9lFk9hguPqiZYuMqCXulzDgeIooBvDXhLayH+ej2PCF0MMGVVZJhHmJmUEZe5FWLVqp5HGxdaAMX9/fisLOp9Rknk8SQgmqAA0qijhEXhUHYDB6RDNoSGZs4DemkCzIqgARhVB8Vasg2WBJ7G0mAvceXizLwPIwRFZ2PCqCx/YYYt0PwyPxUqQ0+lkvxJh5A4bwl/SbUWTsTxtixFJODOmdNnmYeErXyHvQFqrbX2qwdt8ExdSy8Q/Ky+t6HnzB1abA1ARrS83RO+/tgTP9XnmrxZWYAUBsqgVVaQAOMPqL21mf6Zl5IHzTyeNPEKnSEjRuajewNlFUa7/AM8+/XmW/wAOiwKQB5N22N3rIu/f/tgbofUjBLqrUjApIl0HRuVP+eKuq5ZI5XSORJEB8roSVIO9AkAmuL9sN5fYMUu5Jskk+pNnfnfEceY9xlp5jsdePcSaf/i6ttLBG3utxPwBdrsT33UiydjgPMGFiNDst3fiAELQJ+ddyb2HlH2wHmEZLDqVINHUCu/pv3wMz41azhlJ02ZVDppdTQBikWQ2bIUqp1A+U8j9OL+kSyOuai8SQSLF4oGtgby7BmWr+bRqI9NJwjDkEEEgjgjYj74ZdM+IZomXz2o1DzKJCokBWUre4YqW4Iu/c4NOA26hJyXLH1anrfVsWBrfc1z3vHn/ABJ/1CNx/ejQnkn5q1Hcnk4l1zp/4ed4QwdVNo44dGFxuPqpH3sdsVLNCSNUThe+iTflztqUjgov/wACf1bZtTwzRE7xFeL8Nz9z5w5/n64g6xGqdx5gCGQGgeW1K29elDE3/D7UZxv5iRG1CuwBFnV7jYd7oR/DwlqE5Avlom9Xo0CewQ//ADrfScBV/h7bSjK1lgN9F6eDTVWrsLvtzgrp2VslnUlFvbcB2H6NQ49Sb2A9xgZsoK2liO7CrdT5Rd+ZBseB3J7Y03QsizZWRQyHRIJNnXcaSktb8bxdt752Iw8ZtF9E00buSzHc9hZA9ALJNAbfbAp1IwIJVhwQSCPoRvjXfh3PJRjQ5eMneqOq7vcd9uDsNhOpdM1KCigEnbzqeTsObHI5xu8WfIo6WkbkmWMaV0gsriKyxARSOOxJKqTSsTe5wdkg0g8GQszLeg/NoIADLe/5ZocGhV+uJv0dirRXSQ6mc0x1yFmS1GkeUaVTzVpOr1IwyigD6tLUHJLKx8x92fvdBqurOwxceKtUDKRgeFI9kG1KjQBdE27LdEVVg0QOBdiNlzUiLGqvGFlAepNRWgw0OpW2tT2FKB5rGG75U7Iyk8AULavQet33vtWIkxrYZy7AMCQzRlAF1Dziyyh1QALfeiLF6vESs4vV5BCtS0wkYaRpClSFbeL5SNQ5K9gL2AF6Z2MZcmSJbmej4f5drGG84A8qMHYCgoVhe1749yqzufCZLjkRwCgjjTa/zNemqDAhifVhY7X/AJqqWzKGVE0lA6kClYeIikEaNvNt5W0nc3vzbdJ04JlnMLO0jqrSowVXWA6GUhQSWtwtnbZVOmmGAehZgxFp9ZVVGnSK/OJq4SCCpWt21KVqtrYYnm8tG8hnbMfllrvSVlPOnQtAGtOnUK0mrAsAxzTDMaBAjhy7AwgFhuIwJVoAW1AP7i9lICyV9RyvEyMZEkb5jpDiRiSyOgY0xIJHqDteCV6bHCA2abzX/wDbIfzaoEeI3EQJIBB8wBO1isQ6XMIZVXxa1EozppIj1BdMkchIGtSSCwqgDTUbwIuRc6iSgAO7s4Cm9ZBBPmbVpYggG/qRiSzqHVHlpdkjX5Yo7WJffSSSWPd2JY9zsKCB7evHv7YPniy0akCRp5KryqYolNc6j53o7UFUHffEj1t1DLAkcCsCD4a25B1WDM+qThiNmG1XwMSV/wDD5UpmuE6HdTITEzBTpITuWuwB3o4dZwZVkaeKEyNAYhLREOXkUkgOIRUoDVpJBFGid3xl5JCxLMSzHkkkk/Unc4L6R1AwSh+VIZJF5Do4p1IOx23AO1hfTFqTn6xKQFQiJBuFiHh76dJJYeYkrsSTvhdg3qeSMZVgCIpVMkJLKxKamADFdtYqmHY4CwVOx2PCcWQQM+yIz/4VLeg7D1I/cYirw76fHHNlnhEarmELTCUvWtFHnjIJrYbityfvjh8KZylJgZQ1EF2ROdhdtY++JZfpIiZZJMxlAUdG8Nm8bVpcAqyKN12Ni9xjUlZtJAce3jV9dyuTBXMlJkTMKzxpH4eiwSH0k8IGqlO+4+gBPUsilhMm0m5ppZTuO1qu14vH9rSK8e4cv8Qre2SygHp4d49xZPytv4TyvxPmo2LLMSSSTrCvZNAnzA9tsRPxGWNy5fLS7UbiCt33DLw253wldsVM2LyqyHv43IMabKzRqT80c5dwN9grjSe3OPI8v05iR+IzUfcFoUcHnalaweN+OcIC2Il8Z8jjdydLjzmSVhmojLkg8bORJbZfWfBdl0lhpOod6V0usZ2TosQIAz2VPvcorYEf9Pjer9b9MB9E6p+HmWSldd1dCAyujbMpU7H1F7Wqntg34p6F+HcPETJlZR4kMoBKlT+hmoedOGG3rQvFsQaTpNaf+Yyx1MFFS8Xr8zErSqNO5NfMvriB6Q16RJAWtAAsyNqMjaVog6djzZ2FE4EGWkO/hvRBPytuBVnjjj98WQdOmfZIZW/wxu3p6D3H74CmOmyaquPgNfix0AX0WTqoebtyBvxvjR9Dyc0DrZis6yjCWJ0bQPONQetJBqjswYje8LOn/D2YJ3y033iceu3y+x/Y+mH+U6FmKBEWx4tkX0q9TCtiOebxvjPrPKj+odM+WRNChjTrrXTE9kUWLUENEqSf0t6YVTxkANqjIG5HiRluR+jVq78V6+hwzyUDRuRKYREwKSBsxApK6jbLb7lWSwR/COzboOoZNYpmgmmC6SRfhS/KVQq+mrptRA7+U3yL3azIfZeF/HzDbhC05UEgFCHZ08t6kbUNqF363i2VFJDofy6agQdmBtk772dVXsGHtgN5VDR5lHemO0nzHXCqB7Gq1YtTBTwkiHvQbTACZqdND6XXWASIwqyRCiNQUqVUAbmqI2xriK90qIzYtQJAxDC1K72nbgrwaPfnCPOQhELjUQY2841eXVSqDQpSxJFEkENW/OGmTl0kqUYEAlXXs51qtmjQJBUdtSX64VmRFsSuunwIBuQtiQoWUr81DVayVYCgiwKwcqozXiRGlBkvylWYIQjjewb+QtYo0KOo7isHZQFGeYTSQvIyqkaCTVKJdSyFWU0VW2HO5ahivNdLhirxZDqZdagbqAwUruoJYjUfMKVtJoncY7OTxyxihax6Uo1GVViSPCXUefNsSx71ji6DonLqiSoknikxq6bSIGYEWl6VtyT8o3jIF+YYX5LPMsoVU0REKJEXVTxHctIdtQ0tq1GhwdsGZOXTKksNk6UBUGNXCWxnYxr31eYHbSF32qvOpjX+UrmkZncKddK2yKRd6lbUu/GtSd2OFAc1kUgILOkoIuMITTj+NtvkBDIVDBrvijifV8z+IRMxQDIoikCqqooShEwANhSpVNwAClA9sTzekQxM8EtRs8S6yUDAu0m5Cje2kFKdq5OK+m5/UfBCQxrKNGoCmQkqVfxWJbZgNro+3OJF0WXdtlRydtgpPNVwO9j9xg2HoOZbYQON689RgHfYlyAODzgbNZue2SSSW9R1qzsfOpo2CfmBFX7DAhUHc7nATJOlkqGMuXUHsZ49Q+qKSw+hGLP+H5dTpfOJxzFFJKtg8WQn12BG4wqvHl4tTYdDiys0ZyhbMTNTSwrQiAdQWmSO3YW6qOVu12o/Mll6hlrUx5MAAg1JNJLqFMCpA0iiSDt/CPU4WQyaWVtKtpIbSwtTpINMO6ngjDH4gyqrIJI/7KZVlQ+XbUB4ieXYFH1Lp5AC2N8WhZF8QzLq0LAlkny5eHy2bIUlCQL7YhmOv5pwA2ZlocAOUA3B4WhzX7DCu8eg4dqx64s2dz6nc/uccMdjsBPIM0smQeBiA8Egmi9WWTyyoB6A0+ERw3+F+piDMKzE+G4MUw1FAY5dnBIBOkbMa501gTrPTmy88kD/ADRsVv1HKt9CpB++G+4AeOx5jsBbn4jzy5WZkfJwm/PGdqo8/p57VhZmPiqFwVbIQAaSBp283Zvl7YJycv4/KfhzvmId0J7gbCz9Nv54xzqQSCKI2I9K5x058r3OmOMh3mfiMPCsP4aAUyMzBfM2g3V1te4PsT64nN8VmgIstlo1u6Eeq+O+3+/tWex5jn51rI0q/G+ZACqmXVQK0iFabezd+pw0+HfiSTNSPBNmDCXH/LlKWKOUkUpj40vQBv098YbHmqu9fyxedWQ3z/Us7FIY5JplkiZlrURpJIuh6GgfQ7Yok67mmbUczNqNWfEcHygAcHsAP2xp5YT1bLiSMas9AoEo31TxqKVx2Ljv/wCMJMr8I5twWMYjUCy0rCMcE997rtX9cNl+LY7KZ12otI7b3uzHfezuedz+5waK9MRTosENNL1CBl8mpYdUsnm50g0LXk7+uL/+NZCL+zinzBoi5mWKO9xYVDqqtxZ5GNS52KpncVWG/TOhPmodMgaNotXhSyghGRF1SQ7nWdABZVjQ1qe/ZXD8XTgaIFigU3ehFLGydzIwLXpIWxWwGKUzE7ypJ4sryhtSG2d9RqyAbsmhY71vi3Qf9KzuUWsutNG1kzTA6RI2kCVYh8sdKASbYg71VYt6tlZPBXXl28WJmhfSHAC/PCwAGnQQ5APfSO1Xf1bosVNnJYpA1KZ8qhAMcjAnXI3zRxSVr4JBLCxhUnxE84RfE8CaNj4BVljywQBaiZWbQoXSSGIN7A2TeHpLImlkfWmVzTTKD4ZG1KpCoQ3hi5UUgK25L6NuFPmUdMxphkV45CEjdHBQzK5Xw2R1CgusvmCstNtVkYJ6fOBNHFMhbNusVr5gYQCpdtDHR+JMQ8SyPKYwNJJsCzZfxW0szQyokTyZiFxHBmYTSxSHWyLHIbUKSQCSbrGbThJ1CINFB+VUio6MFY67hNPrDA7gFWFbVY5GNN8DzdPXJzPLOIZlYFbUM0i7GuKO+w9Njg2HNidyJC0MiuGMMq+EdRDiMEFxrEYVqlWnXynSaOE3WOnSmRmWCbWV80sTeLSXuJ0CL5vKxu14rfQcM9e1fZSksJlRiCSQzPegKy7tqXXsWoEMGqyxrFmWnjZYwCAGWbVa+bw11MYRRITdpSNqIVLPZTZcyuXRcuUsJIzNOqvC9OWVGYEWuk2CKB8wB32xDOAr5bAmqRIzIEHiayhd1vZQfOoPDmQkHc6QkuSQmKRYWJNoWLVFpUK6nzFtPmLlQLs6TsMVyzTaTqjUr5hqMKFR+kkOFo1XNmqwUkdxTKyCFvyi5IbQQXYqVQAkD5RtY5O1jC4JLH5lJABvUjaksEfqUkXxsfb1GMod1TNoJSBDGUKxMLBVqaNSBqUr681uQD3INBnyzf8AQkT/AATaq43p0N1vtYu+cT6jn2JAbRIDFHWoaguqNNRUiipvsODf1wOEhbh2jO+zAunJoa183FblfXjFUkmXhYD8/S3cPG1Dyk3qXVtdKNuTZob44dOJPllga6A/NVL1MVGz6SOL3qgQTV4qzHT5EXWV1JZGtCHTb+8pNfeucCg4CYN0fMVqELstatSDxFqyt6lsVYI+2CsnD4mXljbyvEDPFqBBZNhMoJPAFSBQN/Ob2GFEMzIdSMyn1UlT+4w76D8RTxzxscxLWoAnVrZQwdLXUdiA7dxzfYYkRax6jHoYeuG//qHOIXUzNdhXDBGsxk0Dam6N8898Vw9enUVcbC1NPDE/yqqqLK3QCrsD29ziBdeOw0j664FeDlW8unzZaI+m/HzbVeJr1tibeDKvzs0CgbgC/LpO1CsKKaw+63GsuVy2aVTdNlpzRoyRgNGxY8s0ZBP+DED1oEU2TyZ2IsRFDvdGw/Ivn2GHfReqRzRzxHJ5XyxNOiecIzRFLASyC5j1AEEHY88Y1JBrEVjsNnzmWJv8HX0nevf9OOwZ+zovpXQ87DKsiR1R3OpaI/UOf6emHnxT8Fs7rPEyAOLeyTR23479/fGSPxLmq0+Mf2W/3rB/w314hjFmHZo5NrJJont9DjcvD/LNnLtfF8FbW+ZiUcDb/UjFf/BMjHYlzlnjyAf5C8KviHpRgkrmNrKHnb0v1GFWM2yXMMlv1qxJ0mNlOieUKfMLIDD7kf07YrX4phj1iDJQqSxKs/mKjsK/74zBx5g878ONP/67zQZXi8KIito00hqN779/6nFvxXF+JjGegMhiY/mozFhFJtdC+D7DbGSw06B1TwJPOC8LbSR3QYEUfuP+2Ly31Rn4K8e40vWPhSUOjZZGlhmGuMr5qG1hjQAq+Tgpel5TI02cJnnpWWCMjQp7rKf2+uDxp0B8P9CllVpjpigX5pZNl91Ucu1b0P3xoE69FlgY8ixsinzLJola+Vj7xpx7kjn1ynV/iGfMkeK/kX5IxsiDsAvsNrO+K8vMPXGpZ8Fh5k+tywy+NG1vvZa3D6gQwcE+YG9wcH5ToeXzJbNwkRQwq0mYhYgtGyKWXwwb1RO+lRe9lgQBWFnRukvmWKqVVFGqSV9o4l38zH+QA5/ciXX+rxIBlsmCIY3LGQnz5hhQEj7AhNjSDbe/o1Bun9fMkijMKX/MDI8Sos8TFiR4ZqiuojyN2UAFcaqaP8SxyCssxWZ2eJmWEozVraOUeQhZGoxqHFRErQN4WdE8GX/n1jWCbLu0rLpJyjverLoP4CWpdJJvTdi8JulZFpc1FHIWRnmjDsfIy63Gp7I2IBLX25xmaWlXKSo8MUTnPRwyN4pKvKkRIj0EC9KssYJWnIJVvTejpC6/GhEMylsyoabLmX8QVbWyMUezp8jMT5TuL74v8deoZ0RTRECTMGniYKfD1OxWRa/MNV5yQVCmgeMBdcEsUMrM6yRtPA0BRnkiMYOaZow4AYAaqIJVtzzvhwaJy+fK3FMI1hLsmsv+MIYNrOtQKbXIykHyghGKixqwnl8TTIkumaOMm11yO4UsI9SAH8vQEK+egQw2YEHBwz0T+HJPERHmkMQWOV3H5LBF1qULGVdmDW12u25OAPxCZe5YEl8aF40JeMxJGUH/AFE8R9UjsriiQB4Zob0DSpMqxwFWMkkckiUrqytGihyGA1aQ73a0SpEbe4wAMtIGXwWLeIdKFCVskgaSpojzVyKNX22LzGZKnxCXlgmVVOttbgoBaB//AHI72NAUVOnSwuUeWbKocwDqD2kDitLg34hI3IoDSR2LbHa8ZKrO5+KRyrr5FARJI1p9KAKhKs1MKA2JBF84CzGRZV8RTrjutag0PZgd1P1+xOLvBSdvyhocgflk+V2vcRk8f4Sb3oemBcvmHifUpKsLBG4+qsPT2OJIwTshtGKmiLBo0QQf5Ej74LbqIezNGHY6fMp8JxR34BUkgkWQapfSj2uGXkCF/wCIWYmoHlOUJPdbG/yjnA+byTx/MBR4YEMje6sNjiQpMjHJ/ZSgNe0ctRmqHEl6CdR0jgmrodqc30+aIBnRlG9Nytg1YcbbH0OBMEZLOyREmN2SwQdJoEHsRwR9cSG/EovMNJRAmWOcXQ/tkV24AFayw+2Fow/6nnleLKvJBGQVkHkuEjTM9opHlAoryDWo8bUJHDk2B/NniIug8Syg0BQ1I4IY78rXG+IF6Li0DDOPoMjf2Twzb1+XKoI4/TJobv2BwFmcq8R0yI8Z9HUof5jGsSrDH4fzYizMTsGK6tLKt2yuCrLQdbsHjULwvx4w7YgnncuYpHiYFWRmUhq1DSSKNEi/oTjsbt/g38eFziagJUjJAI+ZUVZPlAHzhtqFY7DifM8eY9x5jm01nRJUzUbQ5iQ6x/Z70TQ2PuR/ljNZ7KNE5RxRH8x2OKopSpDKaINg42hyjdRhGiMiVa3IIH0v+E46z+0/bPVYjHhxscv8DlV15iVUA5C8j6sdv5YrnzuSy20KeK+xDEhvXlq/yGD/AM7O/S8p8J+lfDuYnYKkZF/qe0X9zz9sPm+H8llKOcmMrf8AtRbfv3/mOcLOrfF+ZnAGoRqONFqfu1/U7VjPk9/XnBvGdL23/T/jqIXlkh8DLva2jUy3wxNbb77H+uMn8Q9LeCUh21hvMsl3rHqT64V40vQs+k6rk8yQE4jf9SMeN/8AfABw75eqszpmsMej9JkzDEJQABJZtlFC6v1rthz0/wCB5nzEkLusccQ1PM3yaexHvXbtWKfiLrAZVyeXIGWi7gAeI3dyeTe31/bB452d/Cz4j6zDpTLZJdECKA77h52NEmT1ANgD+lYQQwPIwVQWZiAB6kmgP3xJFGNN8PaMuj5pw2pVIy+1qZTe59gLxSeVXT34ifwYk6bGQyxtrndSaklYC05oonAsXd/fS/CedM/jSZggyw5aTw59JLCwyecg2xpwFJvgD1xgsvMSxJ3JJJPuTucbnpSLHkXbe5pUQHtpiGo/Xc19sb4zazUumdCkhnXWpUiPMMCND/LFLdXakcg8963wqyDGOHMaCUkQRyoeRz4Uq6GtW1JJvanZPTGo+HZbfwifymWVmXsSIpNJ+uKemrBI7KpMck6S5fwypeMiRRoIfdhTAEgg3QqsdOXFmVjZupxSZWpoI/ypgNMLeA4Eq34ikhrsxkEfKPLsCbwRnWyJIm/5tVzKNYRcuF8hUMtFdiHUeYCjfuce9B6TI6TpaFMxEY9IkjLrKslwAxlg2otG4AFmmuuMd0f4ftpMrK0MctLKAAJZWYA3BrU0rabYqTyF+3DG9LY+lujz5fSXVkZww0kaYySk4bjQAGBrmyNiNq+rv4UhXSWy7RxBVsLrjC1HKCAQHLam4NMWBsjDPOZtDE0UFpGqtbyuPEkTUr+FQGkfmEtpG57kgVhblmWSM5eQ1uTC1XpdiLQ/3H+1NpJ2vDYpSfOZTRRVhIjcOAwFjlSCNmGxI9Cp4IxaubEm05Y7mpAAzixvd0XF6di2wBrnEYpDC7JLHqClkeNjWk2NVH9L2oGoelcYjnMuq6XQkxvq03WsaTRDgbA8HbYgj3A5tPM3lDHVlWUi1ZTasPbv6ijvsce5PPvGCo0sjUWRwGRveux9xR98VZecrdAENQYEAhgGDV6jcDgg1teCVyiyf2R83mJjY77V8rcNtZo0fKRvyVJNHDJuhELXWh2JQ87rKRsO2lvbzG6AuZy7xtpdSp9D9SLB4IsHcbbYrIrbBWWzxUBHUSRi6RrFWRZVhup/ludrN4kucg5VNxqWaQVfm0ukZBr0tTv74FjGHGRyqSZWRI5LYNC+lwEIanUgPekg2Qo9x3wraFkYqylWHIIII+2FPawwy/V8wgpZpKqqLaxQ1UKawPmb/wDI+pwEBiQXCDc9bRyTPlIJL3LJry0l+todH/6HFax5N/8AqTwGx8yrOlUtnUpVudW2k7ad+cKyMeVh0Nl0jOSxRLHF1DIqgL6RJ46vuzGyAm1ncexGOxjqx2JYty3w7O++kKPc/wBBhxkvhBL/ADZD7gbD98B5v4rkNhFCj1O5wmzXUJZPndj7XQ/YYd4T9r+1bJ5+n5Y0ArMPQeI374FzPx24IEMYQcEnkjvsNsY3HYL/AC356XjGr69WajEsbs7V5ls0f/jwCMZQ4P6N1DwZASLU1qH+R+2GPW+mB7nh3BGpgP8A+tvX0xX+3tT16Z7HY7HY5tOxovhH4ZOaYvI3h5dPnfbeuVH9T2x3wx8MtmLmktYE3Y/LqrkA9h7/APnEviXr6P8AkZW0gAo15dde3p/njc45NrNvyND1H4ly2aJyIPh5cbLLwXIqr9vrzW+Mb1TpUmXk0ONiLVuzD+h42wsw86Z1dSvg5hDIp2U35lJoAA/1vD5eXazOlPR8g00qxr3O59AOTh38SZ1ZCsUYAihBRBzf8TX3usHT5BumxSLIPz5ANDIbVVO259dm7elcYyZY9sP+Zg7qKPpNnG866PBjymWs6khEkgP6XmNkD1oAb4yHQMj4+ahhNlWddVC/KN2/kDhl1vqfjZ6Zwdg+hedljpFr9r++LjcirY/CKjxST2hnNbf+2w7/AFwgWQLNA29LLEx77K6k7etYO+GpQGmLHiCWvqaA7H1wnmjJHGOtYLOvQ+Hncwqgjw55CtgqQNZKCtiNq4r7Ya9XUZfOeLGo0t4WZjALBdMgVwLvVQbUt3ex3xd8aZVTnZXXiQRSbVXmjS+ABzfGBuqQ6snl5gN42ky7m2N1+ZFyaA0uwpdtsc8xvUeslYpjJC9qSssbUGrUAwUhrBZCdJBvdTeFHxBJGwSVAi+KpLxrVI6HS9LyFbZwOAHoE1sZmM2Jcl4ZrXlmLKdQFxytbKFLeYiQ6vKuwZiThb0TMi5Mu5ATMKEslVCuu8MhZiAFDbEkgUxPbGOVMiRP4mG6PjwJuQNnhQAC6FBo/wCI/MCO43AyebMZ3AdD88bFgrgAgXRBsWSD2NHEFLxSA0UkjcGiKKsh4IO4IIwy6lCsyHNRKF3AmjB2R2vzqCSfDaif7pJHAvGWg2eya14sRuI1tdvGT+lx9bpuDt3wBeLctmChJFEEaWU7qynlSPSwCDyCARRAIIzeWBBmiWottQst4RYkBCSBfFg77FQTeBJJmkk2n1X2lWiwvs4/WO/Ibc7njA8+WZACRam6Ybq1Eg0fqD77YpGCMrmmSwNLKeVZQyn7Hg+4o++JIws1Mik01agODp3Fj25wdl84dOhx4igUuotcfNaGBsVZOk2vqpxf0lakWSE0d1aNn0kKwKtcmwZSCSdthdiheBY462PI2/bGpAYjp+veE6rs6CQJFAsnb9QAHzD9hdYF0YmgwyXNh9phr/vjaVffV+sezXzsQd8bwFBTHmjDZ+mkgtEfEUCzpHmUb2WTcgCudxuN8BeHixaH0Y8wRpx2LED6x00xHUPkPHt7YW413T84mYjKsN6ph/vtjOdSyRifTyOx/wB98Z5cfsUvyhMeY9x5jDTsOfh3rPgNpbeMn38p9a9MJscBewwy5dgs09+I+nKD4sVaW3I229x7Yu6B8LPKPFk8kdWPVvT6DGm+AOkmEiTNKrJWyHcj6/6ceuIf/U/Os7H8OunLEDUBV3W90ANH0x28Z/qxjfkZzrnxExj/AA0XliGzEH5/b/D/AJ4zePTjzHG22+25Mdhx8MdO8aYWpKJ5nrbYcC/c/wBcKMbnKD8H08mqlnO57gEHSPal3++NcJt9jlVUnxGTM6ybwM2lhVsANjWI9T6Fs0uX88PI7so25Hp74zYGGPSerS5dtUbfUHdT9vX3xvy3sZnRl8JTLD4+Zsh44/y+RbN7+uw/cYSZSLzAm79e/wBcbvNdJjmyKywWkkramQ/K3JP04vb22xis3DJFJpdSpHYj+f0xcpkilbv4TkULmLrfLyA37lePf/ffFMUanbFXwlLcObIv+xratrv/AE/3wbumDi/THbi51b8U5UN4EmkeaBAarcpa3Q74V5OLXl83l9VeQTqukkloSbqjsdLHc3xjR5pdQAJJCih7XzWFuVcQ5iJ+2rQ3usg0t29Di5cVKwHSc+sc6l9XhNccoDtHqjfZwWXzaeCQOarAvV8g0E0kDEExsVscMB8rD2YUfvj3q+SMM0sLcxuyfsSAfuKP3w067KcxlsvmQj3Ei5WZ9J0ao78A6+7GOhX9zHkrurnT8RlmntfFy+hZexkjaljlO+7KaQ1W2g7kk4WZDOGJ9QAIIKuh+V0b5kb2PqNwQCCCARPpPUDBKrgal4dLoSIfnQ7HkXRqwaI3Axd13p4hkBjOqGQeJC226NwDRI1r8rCzRBB3xJHqeUVdMkTaonFj+JDvcbizTAg16jcE74Fy2YaM6lIBIKm1VhR5FMCMFdJzqoTHKC0ElCRRyvpKnpIvY9xqU7McVdRyRifSSGUgMjqQVdTwQQSLHBAJohgdwcSE5nKI6eNAKAFyx3Zi81Ai9zEbUA2SN7wCoxLJZl43DoxVhwQa+o+h7jvg6aKN18SMqjAeeIk8luY75Sio02WFHkebFE96Svn1fwBpOL3QErt/i079sELIHHnNMBs1btVnzerHYatvU3zivKx1FIx9Y0G9Xepm2vcDSOR+od8RUY3GV5QqSDyCQaII29xsfrianE4JhWl917HunPH92ybHue+OmhK1uCDww4P/AH9saCUTlSGUkMDYIJBB9QRuD74MOaRxUqW2/wCYuz77244ffuabc7njC4HEmOJDT00HdZ4CvbVII2rtaHcH2/Ykb47C0nHYkS5XMFGDLz/n7Y1EaLmI9/t6g47HYz/H3h5MzncsY3KHt/P0wPjsdjFmVpfk8o0raUFn7DG06d0aLLxmR/Mw3JIuvoMdjsdv4pM1z5X4zfVuvyTDQCVj/h9fr/pgv4f62VIik8ynYXvV9vpjsdjnOd3W7JmKviTo6xHXGfKTuP4T7e2EWOx2L+SScvQ49Gvw3kfFnXULRPO30HA/ev2wZ8RZ4yTFbOlNgPfvjsdjXXBf9FwGPWx2Oxktn8RwNHFlI6ClE1WpN2At/wCt++JQdZjlQRZtNYApZB869r/36Y7HY7crlc5PRlD0STLZXNyRaZIWiB1HysNNk7Vv3/bCno/UrAJx2Ow9X0O4dficJutyWP547HY3y6E7I/j9NU6ZoChmoklqydLABWWzvWwP3xT8Gos0kmTYbZhGVCbpJUGqJ9t+RR+uOx2PLf8ATrOmeYEbHkbH7YedMfx8tJlSBqiD5iJztpCKTNGTRJDAAgbANvePcdjP1ojw26VOkiHLS8MbicC2jejS1+pHJqrAUtq/iB8x2BAJ4Gjdo3FOjMrCwaZSQwsbcg8YtysrIwdWKspBVgaII4IPY49x2GJo87kwVMaCpECzzRjZB4iRWU3ry2tjbeSltRspXHY7HRlZgjLZgrsd1PzKeD/ofQjHY7CHssY5Ukr77FSdVA9roE7WPvtiq8djsSROOx2Ox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802" name="AutoShape 10" descr="data:image/jpeg;base64,/9j/4AAQSkZJRgABAQAAAQABAAD/2wCEAAkGBxMTEhUSExMVFhUXGBUXGBgYFxgVFxgdFhsWHRYXHRcgHSggIBolHR0YITIhJSkrLi4yFx8zODMtNygtLisBCgoKDg0OFxAQGy0lHyUtLS0tLS0tLS0tLS0tLS0tLS0tLS0tLS0tLS0tLS0tLS0tLS0tLS0tLS0tLS0tLS0tLf/AABEIALcBEwMBIgACEQEDEQH/xAAcAAACAwEBAQEAAAAAAAAAAAAEBQIDBgABBwj/xABAEAACAgAFAgQEBAMGBQMFAAABAgMRAAQSITEFQRMiUWEGMnGBFCNCkVKhwTNicrHR8BUkQ+HxFlOCBzSSorL/xAAYAQEBAQEBAAAAAAAAAAAAAAABAAIDBP/EACIRAQEBAAIDAAIDAQEAAAAAAAABEQIxEiFBUWEDIjJCE//aAAwDAQACEQMRAD8A+nM+B5TibNgeV8emRyqiZsL53B2OxvY9ve/b39sEzvhVm5MdZGKCzpokHn/XfCid8HZjOCirAEVQP6l3vb2u7HueMK84pWjyrXpbsa5+hG1jteOm4yrMmPEnKkMDRBBB9CNwcCNLi+FQNLyfIb8qsuttmrblVJAGojawQDg04aTr4y+KikEA+LSgIDY8wrbcEWoG1X3xWxiQEbyNTCwdKA3SkGrYVZ7cj3wIvVHDIy0nh3pUDyi/mvu18GzZG2J59FoTR7Ixor3jfkp9O4PcfQ4Fi+bqMjgKW8o4UUqD30ihfvzi5H8SI8l4xYs3+X3AHbSxva71njScJhLi7KZzw3V6Bo7qdww/UpHoRYwjE3lxS0+POogKx0/I3mTfV5TwC3BYcGuCCO2Fzy4LyOGEOe0Or2fKyttYPlN8gg/zGJfEI8PMTIOBI1b3sTY3s3sR3OFDyYYfEkpeSOUgjxIYW307kIEY+UnbUp5o+oGM2nC6WTArviTtgWWTGLWpDnKyFen5wj9UmVQnaquVgBtd2OxxlJHw/mzFdLIo/mZwWaNVHDYGqq5c7XexxmC2McqYmWwb0HpxzOYigG2tgGP8K/qa+1C9/phdeHvR3WHK5mY2JJFEEXbZz+c6m7NAVtdHnBOzVvUPiIfipXjijfLliqxsAVKAaQQfUgXfvgB4IZpSIfyRp2WRrtu4De/bCvHYvL8rBWf6fLCalRkJ4sbH6Hg4GAw0yHXZYwEepYu8cnmX02PIxrOkdAhZVzsUe51eDlpTp1uv6kb9Sg/7FDDOMvQtwhhkXJxOCLzUg071+Sve/wC8f6YzpOCeoSSNK5lvxNR1A7EH0r2wNgtMdePRjzHuBPcFdMycksgSIEtzd1XuT2xd0ro8k1n5Ix80jbKPYHgn/LDHqHXkjj/D5QaE/VJw7n1B/rjUn2i1ph1NVH4eLwzmwleNQ1cbpv39r2x89zauHYSXrBOrUbN97OIwzMrBlJDA2COQfXGmzhXPp4iKq5hAAyLy49f9P2xq3zHTK47HrAg0eRz2x2ObT9MSS4EmmxXJLgGefHeRztTnnwozk+JZnMYT5rMY6yYzaHzk2AlzZWxQIPII2PNcb++x7C7xHMyY8ysnhgzGrH9mDvb2PNXoos2e4HNEYxaYKnQRAsoLOpAIYWYSbrWtUX/kpFEEggK5M0WNsxY7bkknYUNz7YG/EMDYJvezfN8g+oPe+cXqBMRppZTdrsFfitPo5N+Xj0rZcY1rExNg3p2fCNTbxvSyL6rfI/vLyD6/XCTUbruNj9uRiYfDqw1z0RjarDKw1I4umU8HjY9iDuDYwOZcdk80pUwymkJJVzf5TbebYElWrSR7g7UbDn1IxRgVYbEHkYtGHEDiSJoz/aIdce/K0xkQWfWmCjey/wBlLvjzL5xo3V0NMpDA+hG4x3U+RIoASS2UKGCrv5owWAvTYFjbfnBpxWz4uzubRo4lVaZFZXNKNRLEhrG52Nb8Vhc0mC0KHKyGh4iSxnUTuUcONIGrswB2X9XI2xnTgSSXAU8uISz4Ekl98ZtakP8AqLkdOyi0QHnzkl3sdIgQbXyNxuB98Z/DrrmkZXIKCt+FO5oUfPMwFnufKRfoMJBjNMSUE7AEk7ADkk8Ae+NH8YyeGYcgGBXKIVJF0ZZaec/ZjprtpOBfhfVHKc2FRlyoEpDuUBbiNQQDb6iGC99BwplkLEsxtmJZjxZY2TXuScSRxNFxAYc9A6T42qSRhHl46Msh5APCqOWc8AD64pNC/ofR1ZWzE/ky8d7kH8168sS+p7n2B+wfV+tzTyiVmKla8NVJCx1VaB24H1xLqvUvENLaxLtGnAAHBIBrVXJwrJxq35A0sGbjzx0Zp9GYpVimoBWO/ll9O2/ufuk6n02SCQxyrpYE+6t7qe4wJh70zqqugy+ZSSZAKh0H8yMm+PVb5GLd7XREcP8Ap/Q0WMZjNMUjvaPfxHvggfw4OXJx9PUSTIJcy39nGwPhoP429T7f+cZ3q3U5cxIZZW1MdvQAdgB2GLPHtdierdceYCNQI4Vqo1427n3/AJYV48x2M26ce4vyOdeFxJGxVhdH68j6YHx2JNima6ZIA8kb623bc89+DWOxjcdjXnR4vvUk2A58x98DzZjC/MZrHqkctWZnMDvY+m/p2/f+X1wqzJ5IZTzwaPfejXp/MYqzWZwrnnxnlyMgtELNp3FfMa+UD5ibqq963IHfAmczepthpUClXmhZIs9zuST7/bFeYzRVFXUfN5iDRUC/LsRzYJPY2uBnzCN20HbzAkp915HrYJ/w45WtY53xWXx5JEwsghlHJU2O25HIG4G4Hp2wMXxlo7izKyCpNn8oEgFUOKcAbr3sDVt32AjmIShphyLBsEEdiCNiMLctLvhhHma8pGpT29DvTA+os7cGz9QwVW42wTFP+IQRn+2QVGe8iCz4R/vLuVPcHTyFuGYg8upTa+vdbulYdmr7HeiaNKJmKmwSPQjY37H1xVRa81YI6XL4urLkgawWjJBP5iKSFG9AOBRJB3VBsLOPc7EranlVkdU/Mjj0lrASpiNgiHUoI3IYceagrl6wwQxxKsSkFW07yOG+YNKRqK/3RS1yDzjNrWDjlAgDTyeGDppECyzEMLDBNYULVbsy9+axZkc1FIJYVgVdUMjK9+JKJIh4gAYgUr6dGlRfmG53tZ1QtIPxO1Su+qhssg3Ybux3BD21WWahQvFHSc74M8Mxuo5I3NdwrAsPuLH3wacEy9akIAVYU00RohiX9JXc6bNgmwSRZv0xUnV5ldpFfSzBgaRAKa7AXTQG54G2K+q5XwppIhwrsAfVeUPA5Ug8DngYs6FGjZiESf2etWezQ0KdT2aNDSDvg2o16z1ZhJHFKkcwhijip0Vd6RmOqOQ+YGl1BuAdgScJSyEoACgpVc2ZLP6pK2q/4R6c4jnM00sjyuSWdmck82xJwT0bJCWWm1eGqtJKVq1RBubJA5pfqwresSPp8jInTV8JWdJZGmmNG1WEsuXfRyqspdrNjYbisZbB+Z6xK0/jqfDYBVQISBGigBI1s3pAr67nk4vySR5gR5dYNM2yq8bEKwAstKjXuAGYspAAHy7YewG6XkDM9XpRfNJIQSsad2b/ACA7kgd8EdU6iH/KhDpAAtIW3crf5j1QLmyfa6vB3xAzQRJlowBAwRzKvGZeqZw17x/wqQDsCQCcZ7EnuOx5eHfSOhBkGZzLiHLC97Allr9MKHk/3iNPvgQPpHSZcwxWMClBZ3baNAOWZuww3fqsOT1R5L8yQjS2ZYAiiBYiXsLvzH+eAesde8RRDBGIMuooRqSWf1aRv1E7GuBhNeHc6GNH0Xqiyo2UzT/luSySsbMTgbEsf0Hv9ffCDNQNGxVgQfcEWDwwB3ojcYqbGlykn4+PwHJObT+ykZgA6KN4m9W9P/OHv0emavHY8dSCQQQQSCDyCORieXhZ2CIpZiaAAsnGSjjsOct0AgFsxIsCgWL8zsbqgoxwz+WhP5MRlb+OTj7L/wCO+Hx/I38FiZOQixG5HqFJGPcFSdezBN+JXsFWv5jHmH+q9t/mM1hbmMzimaQ+q/XWvqB6+4/n6HAkgY91rm9SkVtvsfv++O95uUiOYnwNENTAHjcntsBbHg1sDvj2bLSA0VPNcMR7nYcD+oxUqkQySWBbJFZscjWw9iaFeoD45WtyBc3mNTFthfYcAcAfYUMCmTEZbH89wbGxI/ocUF8YtaFRzlSGUkEbgjYg+oOLI80vDqCNtx5XAAqgePfcEkgb84Xl8eGTBpw2ijBNo4PHlbyMSew/TXvYwQ7FfmBUnsQQf54QrLg3L55lBW/KatT8po2LH+lHc+uGUWGmVzDagF3Y0oHZr/SRwQeKO2Jz5gKSMsw8QD5j8+ygu0bEDRvqFfN6HesDtIqqH8yOwYpoJoDzC6NEBt1HmNUxPIwuzOXYDUvmXnWtkeUgXxa7kcgcjDaJA2XnMTqygWp4YbdwVI9xYPffscWZzLgBXQ2j3W1aWFa4yLO6kit91KttdCQkE2zkLL+lzsJDY2c8A8nWebOo8HBOSjIjdZQwisbUCwk2ooCRuVO/YrvvS1hpDox1lssT/baQl8CUH8s+o5ZbG/m7jbAy9NmJI8GQEDUwKMKFE2bGw2P7YbZqXwHZcuvhntKW1yMuxVlNAJqHmNC962rAPWpGfw5WYnxF3BsANGSrADiifNQ2Go7DjFiMOq9An0xSaKuNVfU6qVdDp8xeQ7ldB7AA1pWsedL6PIFndZE8RYnAjjljeRtbJHIpUX5NDtfB9ODhbKoOVjavlllW9+GWJh7ev+nfEcon5U7bVpjTi93cN/EKFRnem7DawRINhzmx+Hy4gIHizaJZDR1JHsYYudiT+YRXBj32IE+i5lZ5VXMxeMop3kBZJFSMeYs6/MmkGywuyDq5sbrMEjMcyWWRZi0mtG1aSSCVdbLIy6lFN7UThRePb/XDjMSpBGI4mV5XU+O4AYLZGmKNuxGk6mXnVQJGK4mOVVXqsw2qr5gWqV6vUsxPmUn5QFYfMKWXiQ3pPU3y7FkCMrCnjdQ8cimrVlP+Yoj1wacjDmGAyoZJGv8A5d21WR2il21EjhWAO3LE4C6d0uSYMy6VjStcjsEjS6q2Pc9lFk9hguPqiZYuMqCXulzDgeIooBvDXhLayH+ej2PCF0MMGVVZJhHmJmUEZe5FWLVqp5HGxdaAMX9/fisLOp9Rknk8SQgmqAA0qijhEXhUHYDB6RDNoSGZs4DemkCzIqgARhVB8Vasg2WBJ7G0mAvceXizLwPIwRFZ2PCqCx/YYYt0PwyPxUqQ0+lkvxJh5A4bwl/SbUWTsTxtixFJODOmdNnmYeErXyHvQFqrbX2qwdt8ExdSy8Q/Ky+t6HnzB1abA1ARrS83RO+/tgTP9XnmrxZWYAUBsqgVVaQAOMPqL21mf6Zl5IHzTyeNPEKnSEjRuajewNlFUa7/AM8+/XmW/wAOiwKQB5N22N3rIu/f/tgbofUjBLqrUjApIl0HRuVP+eKuq5ZI5XSORJEB8roSVIO9AkAmuL9sN5fYMUu5Jskk+pNnfnfEceY9xlp5jsdePcSaf/i6ttLBG3utxPwBdrsT33UiydjgPMGFiNDst3fiAELQJ+ddyb2HlH2wHmEZLDqVINHUCu/pv3wMz41azhlJ02ZVDppdTQBikWQ2bIUqp1A+U8j9OL+kSyOuai8SQSLF4oGtgby7BmWr+bRqI9NJwjDkEEEgjgjYj74ZdM+IZomXz2o1DzKJCokBWUre4YqW4Iu/c4NOA26hJyXLH1anrfVsWBrfc1z3vHn/ABJ/1CNx/ejQnkn5q1Hcnk4l1zp/4ed4QwdVNo44dGFxuPqpH3sdsVLNCSNUThe+iTflztqUjgov/wACf1bZtTwzRE7xFeL8Nz9z5w5/n64g6xGqdx5gCGQGgeW1K29elDE3/D7UZxv5iRG1CuwBFnV7jYd7oR/DwlqE5Avlom9Xo0CewQ//ADrfScBV/h7bSjK1lgN9F6eDTVWrsLvtzgrp2VslnUlFvbcB2H6NQ49Sb2A9xgZsoK2liO7CrdT5Rd+ZBseB3J7Y03QsizZWRQyHRIJNnXcaSktb8bxdt752Iw8ZtF9E00buSzHc9hZA9ALJNAbfbAp1IwIJVhwQSCPoRvjXfh3PJRjQ5eMneqOq7vcd9uDsNhOpdM1KCigEnbzqeTsObHI5xu8WfIo6WkbkmWMaV0gsriKyxARSOOxJKqTSsTe5wdkg0g8GQszLeg/NoIADLe/5ZocGhV+uJv0dirRXSQ6mc0x1yFmS1GkeUaVTzVpOr1IwyigD6tLUHJLKx8x92fvdBqurOwxceKtUDKRgeFI9kG1KjQBdE27LdEVVg0QOBdiNlzUiLGqvGFlAepNRWgw0OpW2tT2FKB5rGG75U7Iyk8AULavQet33vtWIkxrYZy7AMCQzRlAF1Dziyyh1QALfeiLF6vESs4vV5BCtS0wkYaRpClSFbeL5SNQ5K9gL2AF6Z2MZcmSJbmej4f5drGG84A8qMHYCgoVhe1749yqzufCZLjkRwCgjjTa/zNemqDAhifVhY7X/AJqqWzKGVE0lA6kClYeIikEaNvNt5W0nc3vzbdJ04JlnMLO0jqrSowVXWA6GUhQSWtwtnbZVOmmGAehZgxFp9ZVVGnSK/OJq4SCCpWt21KVqtrYYnm8tG8hnbMfllrvSVlPOnQtAGtOnUK0mrAsAxzTDMaBAjhy7AwgFhuIwJVoAW1AP7i9lICyV9RyvEyMZEkb5jpDiRiSyOgY0xIJHqDteCV6bHCA2abzX/wDbIfzaoEeI3EQJIBB8wBO1isQ6XMIZVXxa1EozppIj1BdMkchIGtSSCwqgDTUbwIuRc6iSgAO7s4Cm9ZBBPmbVpYggG/qRiSzqHVHlpdkjX5Yo7WJffSSSWPd2JY9zsKCB7evHv7YPniy0akCRp5KryqYolNc6j53o7UFUHffEj1t1DLAkcCsCD4a25B1WDM+qThiNmG1XwMSV/wDD5UpmuE6HdTITEzBTpITuWuwB3o4dZwZVkaeKEyNAYhLREOXkUkgOIRUoDVpJBFGid3xl5JCxLMSzHkkkk/Unc4L6R1AwSh+VIZJF5Do4p1IOx23AO1hfTFqTn6xKQFQiJBuFiHh76dJJYeYkrsSTvhdg3qeSMZVgCIpVMkJLKxKamADFdtYqmHY4CwVOx2PCcWQQM+yIz/4VLeg7D1I/cYirw76fHHNlnhEarmELTCUvWtFHnjIJrYbityfvjh8KZylJgZQ1EF2ROdhdtY++JZfpIiZZJMxlAUdG8Nm8bVpcAqyKN12Ni9xjUlZtJAce3jV9dyuTBXMlJkTMKzxpH4eiwSH0k8IGqlO+4+gBPUsilhMm0m5ppZTuO1qu14vH9rSK8e4cv8Qre2SygHp4d49xZPytv4TyvxPmo2LLMSSSTrCvZNAnzA9tsRPxGWNy5fLS7UbiCt33DLw253wldsVM2LyqyHv43IMabKzRqT80c5dwN9grjSe3OPI8v05iR+IzUfcFoUcHnalaweN+OcIC2Il8Z8jjdydLjzmSVhmojLkg8bORJbZfWfBdl0lhpOod6V0usZ2TosQIAz2VPvcorYEf9Pjer9b9MB9E6p+HmWSldd1dCAyujbMpU7H1F7Wqntg34p6F+HcPETJlZR4kMoBKlT+hmoedOGG3rQvFsQaTpNaf+Yyx1MFFS8Xr8zErSqNO5NfMvriB6Q16RJAWtAAsyNqMjaVog6djzZ2FE4EGWkO/hvRBPytuBVnjjj98WQdOmfZIZW/wxu3p6D3H74CmOmyaquPgNfix0AX0WTqoebtyBvxvjR9Dyc0DrZis6yjCWJ0bQPONQetJBqjswYje8LOn/D2YJ3y033iceu3y+x/Y+mH+U6FmKBEWx4tkX0q9TCtiOebxvjPrPKj+odM+WRNChjTrrXTE9kUWLUENEqSf0t6YVTxkANqjIG5HiRluR+jVq78V6+hwzyUDRuRKYREwKSBsxApK6jbLb7lWSwR/COzboOoZNYpmgmmC6SRfhS/KVQq+mrptRA7+U3yL3azIfZeF/HzDbhC05UEgFCHZ08t6kbUNqF363i2VFJDofy6agQdmBtk772dVXsGHtgN5VDR5lHemO0nzHXCqB7Gq1YtTBTwkiHvQbTACZqdND6XXWASIwqyRCiNQUqVUAbmqI2xriK90qIzYtQJAxDC1K72nbgrwaPfnCPOQhELjUQY2841eXVSqDQpSxJFEkENW/OGmTl0kqUYEAlXXs51qtmjQJBUdtSX64VmRFsSuunwIBuQtiQoWUr81DVayVYCgiwKwcqozXiRGlBkvylWYIQjjewb+QtYo0KOo7isHZQFGeYTSQvIyqkaCTVKJdSyFWU0VW2HO5ahivNdLhirxZDqZdagbqAwUruoJYjUfMKVtJoncY7OTxyxihax6Uo1GVViSPCXUefNsSx71ji6DonLqiSoknikxq6bSIGYEWl6VtyT8o3jIF+YYX5LPMsoVU0REKJEXVTxHctIdtQ0tq1GhwdsGZOXTKksNk6UBUGNXCWxnYxr31eYHbSF32qvOpjX+UrmkZncKddK2yKRd6lbUu/GtSd2OFAc1kUgILOkoIuMITTj+NtvkBDIVDBrvijifV8z+IRMxQDIoikCqqooShEwANhSpVNwAClA9sTzekQxM8EtRs8S6yUDAu0m5Cje2kFKdq5OK+m5/UfBCQxrKNGoCmQkqVfxWJbZgNro+3OJF0WXdtlRydtgpPNVwO9j9xg2HoOZbYQON689RgHfYlyAODzgbNZue2SSSW9R1qzsfOpo2CfmBFX7DAhUHc7nATJOlkqGMuXUHsZ49Q+qKSw+hGLP+H5dTpfOJxzFFJKtg8WQn12BG4wqvHl4tTYdDiys0ZyhbMTNTSwrQiAdQWmSO3YW6qOVu12o/Mll6hlrUx5MAAg1JNJLqFMCpA0iiSDt/CPU4WQyaWVtKtpIbSwtTpINMO6ngjDH4gyqrIJI/7KZVlQ+XbUB4ieXYFH1Lp5AC2N8WhZF8QzLq0LAlkny5eHy2bIUlCQL7YhmOv5pwA2ZlocAOUA3B4WhzX7DCu8eg4dqx64s2dz6nc/uccMdjsBPIM0smQeBiA8Egmi9WWTyyoB6A0+ERw3+F+piDMKzE+G4MUw1FAY5dnBIBOkbMa501gTrPTmy88kD/ADRsVv1HKt9CpB++G+4AeOx5jsBbn4jzy5WZkfJwm/PGdqo8/p57VhZmPiqFwVbIQAaSBp283Zvl7YJycv4/KfhzvmId0J7gbCz9Nv54xzqQSCKI2I9K5x058r3OmOMh3mfiMPCsP4aAUyMzBfM2g3V1te4PsT64nN8VmgIstlo1u6Eeq+O+3+/tWex5jn51rI0q/G+ZACqmXVQK0iFabezd+pw0+HfiSTNSPBNmDCXH/LlKWKOUkUpj40vQBv098YbHmqu9fyxedWQ3z/Us7FIY5JplkiZlrURpJIuh6GgfQ7Yok67mmbUczNqNWfEcHygAcHsAP2xp5YT1bLiSMas9AoEo31TxqKVx2Ljv/wCMJMr8I5twWMYjUCy0rCMcE997rtX9cNl+LY7KZ12otI7b3uzHfezuedz+5waK9MRTosENNL1CBl8mpYdUsnm50g0LXk7+uL/+NZCL+zinzBoi5mWKO9xYVDqqtxZ5GNS52KpncVWG/TOhPmodMgaNotXhSyghGRF1SQ7nWdABZVjQ1qe/ZXD8XTgaIFigU3ehFLGydzIwLXpIWxWwGKUzE7ypJ4sryhtSG2d9RqyAbsmhY71vi3Qf9KzuUWsutNG1kzTA6RI2kCVYh8sdKASbYg71VYt6tlZPBXXl28WJmhfSHAC/PCwAGnQQ5APfSO1Xf1bosVNnJYpA1KZ8qhAMcjAnXI3zRxSVr4JBLCxhUnxE84RfE8CaNj4BVljywQBaiZWbQoXSSGIN7A2TeHpLImlkfWmVzTTKD4ZG1KpCoQ3hi5UUgK25L6NuFPmUdMxphkV45CEjdHBQzK5Xw2R1CgusvmCstNtVkYJ6fOBNHFMhbNusVr5gYQCpdtDHR+JMQ8SyPKYwNJJsCzZfxW0szQyokTyZiFxHBmYTSxSHWyLHIbUKSQCSbrGbThJ1CINFB+VUio6MFY67hNPrDA7gFWFbVY5GNN8DzdPXJzPLOIZlYFbUM0i7GuKO+w9Njg2HNidyJC0MiuGMMq+EdRDiMEFxrEYVqlWnXynSaOE3WOnSmRmWCbWV80sTeLSXuJ0CL5vKxu14rfQcM9e1fZSksJlRiCSQzPegKy7tqXXsWoEMGqyxrFmWnjZYwCAGWbVa+bw11MYRRITdpSNqIVLPZTZcyuXRcuUsJIzNOqvC9OWVGYEWuk2CKB8wB32xDOAr5bAmqRIzIEHiayhd1vZQfOoPDmQkHc6QkuSQmKRYWJNoWLVFpUK6nzFtPmLlQLs6TsMVyzTaTqjUr5hqMKFR+kkOFo1XNmqwUkdxTKyCFvyi5IbQQXYqVQAkD5RtY5O1jC4JLH5lJABvUjaksEfqUkXxsfb1GMod1TNoJSBDGUKxMLBVqaNSBqUr681uQD3INBnyzf8AQkT/AATaq43p0N1vtYu+cT6jn2JAbRIDFHWoaguqNNRUiipvsODf1wOEhbh2jO+zAunJoa183FblfXjFUkmXhYD8/S3cPG1Dyk3qXVtdKNuTZob44dOJPllga6A/NVL1MVGz6SOL3qgQTV4qzHT5EXWV1JZGtCHTb+8pNfeucCg4CYN0fMVqELstatSDxFqyt6lsVYI+2CsnD4mXljbyvEDPFqBBZNhMoJPAFSBQN/Ob2GFEMzIdSMyn1UlT+4w76D8RTxzxscxLWoAnVrZQwdLXUdiA7dxzfYYkRax6jHoYeuG//qHOIXUzNdhXDBGsxk0Dam6N8898Vw9enUVcbC1NPDE/yqqqLK3QCrsD29ziBdeOw0j664FeDlW8unzZaI+m/HzbVeJr1tibeDKvzs0CgbgC/LpO1CsKKaw+63GsuVy2aVTdNlpzRoyRgNGxY8s0ZBP+DED1oEU2TyZ2IsRFDvdGw/Ivn2GHfReqRzRzxHJ5XyxNOiecIzRFLASyC5j1AEEHY88Y1JBrEVjsNnzmWJv8HX0nevf9OOwZ+zovpXQ87DKsiR1R3OpaI/UOf6emHnxT8Fs7rPEyAOLeyTR23479/fGSPxLmq0+Mf2W/3rB/w314hjFmHZo5NrJJont9DjcvD/LNnLtfF8FbW+ZiUcDb/UjFf/BMjHYlzlnjyAf5C8KviHpRgkrmNrKHnb0v1GFWM2yXMMlv1qxJ0mNlOieUKfMLIDD7kf07YrX4phj1iDJQqSxKs/mKjsK/74zBx5g878ONP/67zQZXi8KIito00hqN779/6nFvxXF+JjGegMhiY/mozFhFJtdC+D7DbGSw06B1TwJPOC8LbSR3QYEUfuP+2Ly31Rn4K8e40vWPhSUOjZZGlhmGuMr5qG1hjQAq+Tgpel5TI02cJnnpWWCMjQp7rKf2+uDxp0B8P9CllVpjpigX5pZNl91Ucu1b0P3xoE69FlgY8ixsinzLJola+Vj7xpx7kjn1ynV/iGfMkeK/kX5IxsiDsAvsNrO+K8vMPXGpZ8Fh5k+tywy+NG1vvZa3D6gQwcE+YG9wcH5ToeXzJbNwkRQwq0mYhYgtGyKWXwwb1RO+lRe9lgQBWFnRukvmWKqVVFGqSV9o4l38zH+QA5/ciXX+rxIBlsmCIY3LGQnz5hhQEj7AhNjSDbe/o1Bun9fMkijMKX/MDI8Sos8TFiR4ZqiuojyN2UAFcaqaP8SxyCssxWZ2eJmWEozVraOUeQhZGoxqHFRErQN4WdE8GX/n1jWCbLu0rLpJyjverLoP4CWpdJJvTdi8JulZFpc1FHIWRnmjDsfIy63Gp7I2IBLX25xmaWlXKSo8MUTnPRwyN4pKvKkRIj0EC9KssYJWnIJVvTejpC6/GhEMylsyoabLmX8QVbWyMUezp8jMT5TuL74v8deoZ0RTRECTMGniYKfD1OxWRa/MNV5yQVCmgeMBdcEsUMrM6yRtPA0BRnkiMYOaZow4AYAaqIJVtzzvhwaJy+fK3FMI1hLsmsv+MIYNrOtQKbXIykHyghGKixqwnl8TTIkumaOMm11yO4UsI9SAH8vQEK+egQw2YEHBwz0T+HJPERHmkMQWOV3H5LBF1qULGVdmDW12u25OAPxCZe5YEl8aF40JeMxJGUH/AFE8R9UjsriiQB4Zob0DSpMqxwFWMkkckiUrqytGihyGA1aQ73a0SpEbe4wAMtIGXwWLeIdKFCVskgaSpojzVyKNX22LzGZKnxCXlgmVVOttbgoBaB//AHI72NAUVOnSwuUeWbKocwDqD2kDitLg34hI3IoDSR2LbHa8ZKrO5+KRyrr5FARJI1p9KAKhKs1MKA2JBF84CzGRZV8RTrjutag0PZgd1P1+xOLvBSdvyhocgflk+V2vcRk8f4Sb3oemBcvmHifUpKsLBG4+qsPT2OJIwTshtGKmiLBo0QQf5Ej74LbqIezNGHY6fMp8JxR34BUkgkWQapfSj2uGXkCF/wCIWYmoHlOUJPdbG/yjnA+byTx/MBR4YEMje6sNjiQpMjHJ/ZSgNe0ctRmqHEl6CdR0jgmrodqc30+aIBnRlG9Nytg1YcbbH0OBMEZLOyREmN2SwQdJoEHsRwR9cSG/EovMNJRAmWOcXQ/tkV24AFayw+2Fow/6nnleLKvJBGQVkHkuEjTM9opHlAoryDWo8bUJHDk2B/NniIug8Syg0BQ1I4IY78rXG+IF6Li0DDOPoMjf2Twzb1+XKoI4/TJobv2BwFmcq8R0yI8Z9HUof5jGsSrDH4fzYizMTsGK6tLKt2yuCrLQdbsHjULwvx4w7YgnncuYpHiYFWRmUhq1DSSKNEi/oTjsbt/g38eFziagJUjJAI+ZUVZPlAHzhtqFY7DifM8eY9x5jm01nRJUzUbQ5iQ6x/Z70TQ2PuR/ljNZ7KNE5RxRH8x2OKopSpDKaINg42hyjdRhGiMiVa3IIH0v+E46z+0/bPVYjHhxscv8DlV15iVUA5C8j6sdv5YrnzuSy20KeK+xDEhvXlq/yGD/AM7O/S8p8J+lfDuYnYKkZF/qe0X9zz9sPm+H8llKOcmMrf8AtRbfv3/mOcLOrfF+ZnAGoRqONFqfu1/U7VjPk9/XnBvGdL23/T/jqIXlkh8DLva2jUy3wxNbb77H+uMn8Q9LeCUh21hvMsl3rHqT64V40vQs+k6rk8yQE4jf9SMeN/8AfABw75eqszpmsMej9JkzDEJQABJZtlFC6v1rthz0/wCB5nzEkLusccQ1PM3yaexHvXbtWKfiLrAZVyeXIGWi7gAeI3dyeTe31/bB452d/Cz4j6zDpTLZJdECKA77h52NEmT1ANgD+lYQQwPIwVQWZiAB6kmgP3xJFGNN8PaMuj5pw2pVIy+1qZTe59gLxSeVXT34ifwYk6bGQyxtrndSaklYC05oonAsXd/fS/CedM/jSZggyw5aTw59JLCwyecg2xpwFJvgD1xgsvMSxJ3JJJPuTucbnpSLHkXbe5pUQHtpiGo/Xc19sb4zazUumdCkhnXWpUiPMMCND/LFLdXakcg8963wqyDGOHMaCUkQRyoeRz4Uq6GtW1JJvanZPTGo+HZbfwifymWVmXsSIpNJ+uKemrBI7KpMck6S5fwypeMiRRoIfdhTAEgg3QqsdOXFmVjZupxSZWpoI/ypgNMLeA4Eq34ikhrsxkEfKPLsCbwRnWyJIm/5tVzKNYRcuF8hUMtFdiHUeYCjfuce9B6TI6TpaFMxEY9IkjLrKslwAxlg2otG4AFmmuuMd0f4ftpMrK0MctLKAAJZWYA3BrU0rabYqTyF+3DG9LY+lujz5fSXVkZww0kaYySk4bjQAGBrmyNiNq+rv4UhXSWy7RxBVsLrjC1HKCAQHLam4NMWBsjDPOZtDE0UFpGqtbyuPEkTUr+FQGkfmEtpG57kgVhblmWSM5eQ1uTC1XpdiLQ/3H+1NpJ2vDYpSfOZTRRVhIjcOAwFjlSCNmGxI9Cp4IxaubEm05Y7mpAAzixvd0XF6di2wBrnEYpDC7JLHqClkeNjWk2NVH9L2oGoelcYjnMuq6XQkxvq03WsaTRDgbA8HbYgj3A5tPM3lDHVlWUi1ZTasPbv6ijvsce5PPvGCo0sjUWRwGRveux9xR98VZecrdAENQYEAhgGDV6jcDgg1teCVyiyf2R83mJjY77V8rcNtZo0fKRvyVJNHDJuhELXWh2JQ87rKRsO2lvbzG6AuZy7xtpdSp9D9SLB4IsHcbbYrIrbBWWzxUBHUSRi6RrFWRZVhup/ludrN4kucg5VNxqWaQVfm0ukZBr0tTv74FjGHGRyqSZWRI5LYNC+lwEIanUgPekg2Qo9x3wraFkYqylWHIIII+2FPawwy/V8wgpZpKqqLaxQ1UKawPmb/wDI+pwEBiQXCDc9bRyTPlIJL3LJry0l+todH/6HFax5N/8AqTwGx8yrOlUtnUpVudW2k7ad+cKyMeVh0Nl0jOSxRLHF1DIqgL6RJ46vuzGyAm1ncexGOxjqx2JYty3w7O++kKPc/wBBhxkvhBL/ADZD7gbD98B5v4rkNhFCj1O5wmzXUJZPndj7XQ/YYd4T9r+1bJ5+n5Y0ArMPQeI374FzPx24IEMYQcEnkjvsNsY3HYL/AC356XjGr69WajEsbs7V5ls0f/jwCMZQ4P6N1DwZASLU1qH+R+2GPW+mB7nh3BGpgP8A+tvX0xX+3tT16Z7HY7HY5tOxovhH4ZOaYvI3h5dPnfbeuVH9T2x3wx8MtmLmktYE3Y/LqrkA9h7/APnEviXr6P8AkZW0gAo15dde3p/njc45NrNvyND1H4ly2aJyIPh5cbLLwXIqr9vrzW+Mb1TpUmXk0ONiLVuzD+h42wsw86Z1dSvg5hDIp2U35lJoAA/1vD5eXazOlPR8g00qxr3O59AOTh38SZ1ZCsUYAihBRBzf8TX3usHT5BumxSLIPz5ANDIbVVO259dm7elcYyZY9sP+Zg7qKPpNnG866PBjymWs6khEkgP6XmNkD1oAb4yHQMj4+ahhNlWddVC/KN2/kDhl1vqfjZ6Zwdg+hedljpFr9r++LjcirY/CKjxST2hnNbf+2w7/AFwgWQLNA29LLEx77K6k7etYO+GpQGmLHiCWvqaA7H1wnmjJHGOtYLOvQ+Hncwqgjw55CtgqQNZKCtiNq4r7Ya9XUZfOeLGo0t4WZjALBdMgVwLvVQbUt3ex3xd8aZVTnZXXiQRSbVXmjS+ABzfGBuqQ6snl5gN42ky7m2N1+ZFyaA0uwpdtsc8xvUeslYpjJC9qSssbUGrUAwUhrBZCdJBvdTeFHxBJGwSVAi+KpLxrVI6HS9LyFbZwOAHoE1sZmM2Jcl4ZrXlmLKdQFxytbKFLeYiQ6vKuwZiThb0TMi5Mu5ATMKEslVCuu8MhZiAFDbEkgUxPbGOVMiRP4mG6PjwJuQNnhQAC6FBo/wCI/MCO43AyebMZ3AdD88bFgrgAgXRBsWSD2NHEFLxSA0UkjcGiKKsh4IO4IIwy6lCsyHNRKF3AmjB2R2vzqCSfDaif7pJHAvGWg2eya14sRuI1tdvGT+lx9bpuDt3wBeLctmChJFEEaWU7qynlSPSwCDyCARRAIIzeWBBmiWottQst4RYkBCSBfFg77FQTeBJJmkk2n1X2lWiwvs4/WO/Ibc7njA8+WZACRam6Ybq1Eg0fqD77YpGCMrmmSwNLKeVZQyn7Hg+4o++JIws1Mik01agODp3Fj25wdl84dOhx4igUuotcfNaGBsVZOk2vqpxf0lakWSE0d1aNn0kKwKtcmwZSCSdthdiheBY462PI2/bGpAYjp+veE6rs6CQJFAsnb9QAHzD9hdYF0YmgwyXNh9phr/vjaVffV+sezXzsQd8bwFBTHmjDZ+mkgtEfEUCzpHmUb2WTcgCudxuN8BeHixaH0Y8wRpx2LED6x00xHUPkPHt7YW413T84mYjKsN6ph/vtjOdSyRifTyOx/wB98Z5cfsUvyhMeY9x5jDTsOfh3rPgNpbeMn38p9a9MJscBewwy5dgs09+I+nKD4sVaW3I229x7Yu6B8LPKPFk8kdWPVvT6DGm+AOkmEiTNKrJWyHcj6/6ceuIf/U/Os7H8OunLEDUBV3W90ANH0x28Z/qxjfkZzrnxExj/AA0XliGzEH5/b/D/AJ4zePTjzHG22+25Mdhx8MdO8aYWpKJ5nrbYcC/c/wBcKMbnKD8H08mqlnO57gEHSPal3++NcJt9jlVUnxGTM6ybwM2lhVsANjWI9T6Fs0uX88PI7so25Hp74zYGGPSerS5dtUbfUHdT9vX3xvy3sZnRl8JTLD4+Zsh44/y+RbN7+uw/cYSZSLzAm79e/wBcbvNdJjmyKywWkkramQ/K3JP04vb22xis3DJFJpdSpHYj+f0xcpkilbv4TkULmLrfLyA37lePf/ffFMUanbFXwlLcObIv+xratrv/AE/3wbumDi/THbi51b8U5UN4EmkeaBAarcpa3Q74V5OLXl83l9VeQTqukkloSbqjsdLHc3xjR5pdQAJJCih7XzWFuVcQ5iJ+2rQ3usg0t29Di5cVKwHSc+sc6l9XhNccoDtHqjfZwWXzaeCQOarAvV8g0E0kDEExsVscMB8rD2YUfvj3q+SMM0sLcxuyfsSAfuKP3w067KcxlsvmQj3Ei5WZ9J0ao78A6+7GOhX9zHkrurnT8RlmntfFy+hZexkjaljlO+7KaQ1W2g7kk4WZDOGJ9QAIIKuh+V0b5kb2PqNwQCCCARPpPUDBKrgal4dLoSIfnQ7HkXRqwaI3Axd13p4hkBjOqGQeJC226NwDRI1r8rCzRBB3xJHqeUVdMkTaonFj+JDvcbizTAg16jcE74Fy2YaM6lIBIKm1VhR5FMCMFdJzqoTHKC0ElCRRyvpKnpIvY9xqU7McVdRyRifSSGUgMjqQVdTwQQSLHBAJohgdwcSE5nKI6eNAKAFyx3Zi81Ai9zEbUA2SN7wCoxLJZl43DoxVhwQa+o+h7jvg6aKN18SMqjAeeIk8luY75Sio02WFHkebFE96Svn1fwBpOL3QErt/i079sELIHHnNMBs1btVnzerHYatvU3zivKx1FIx9Y0G9Xepm2vcDSOR+od8RUY3GV5QqSDyCQaII29xsfrianE4JhWl917HunPH92ybHue+OmhK1uCDww4P/AH9saCUTlSGUkMDYIJBB9QRuD74MOaRxUqW2/wCYuz77244ffuabc7njC4HEmOJDT00HdZ4CvbVII2rtaHcH2/Ykb47C0nHYkS5XMFGDLz/n7Y1EaLmI9/t6g47HYz/H3h5MzncsY3KHt/P0wPjsdjFmVpfk8o0raUFn7DG06d0aLLxmR/Mw3JIuvoMdjsdv4pM1z5X4zfVuvyTDQCVj/h9fr/pgv4f62VIik8ynYXvV9vpjsdjnOd3W7JmKviTo6xHXGfKTuP4T7e2EWOx2L+SScvQ49Gvw3kfFnXULRPO30HA/ev2wZ8RZ4yTFbOlNgPfvjsdjXXBf9FwGPWx2Oxktn8RwNHFlI6ClE1WpN2At/wCt++JQdZjlQRZtNYApZB869r/36Y7HY7crlc5PRlD0STLZXNyRaZIWiB1HysNNk7Vv3/bCno/UrAJx2Ow9X0O4dficJutyWP547HY3y6E7I/j9NU6ZoChmoklqydLABWWzvWwP3xT8Gos0kmTYbZhGVCbpJUGqJ9t+RR+uOx2PLf8ATrOmeYEbHkbH7YedMfx8tJlSBqiD5iJztpCKTNGTRJDAAgbANvePcdjP1ojw26VOkiHLS8MbicC2jejS1+pHJqrAUtq/iB8x2BAJ4Gjdo3FOjMrCwaZSQwsbcg8YtysrIwdWKspBVgaII4IPY49x2GJo87kwVMaCpECzzRjZB4iRWU3ry2tjbeSltRspXHY7HRlZgjLZgrsd1PzKeD/ofQjHY7CHssY5Ukr77FSdVA9roE7WPvtiq8djsSROOx2Ox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804" name="AutoShape 12" descr="data:image/jpeg;base64,/9j/4AAQSkZJRgABAQAAAQABAAD/2wCEAAkGBxMTEhUSExMVFhUXGBUXGBgYFxgVFxgdFhsWHRYXHRcgHSggIBolHR0YITIhJSkrLi4yFx8zODMtNygtLisBCgoKDg0OFxAQGy0lHyUtLS0tLS0tLS0tLS0tLS0tLS0tLS0tLS0tLS0tLS0tLS0tLS0tLS0tLS0tLS0tLS0tLf/AABEIALcBEwMBIgACEQEDEQH/xAAcAAACAwEBAQEAAAAAAAAAAAAEBQIDBgABBwj/xABAEAACAgAFAgQEBAMGBQMFAAABAgMRAAQSITEFQRMiUWEGMnGBFCNCkVKhwTNicrHR8BUkQ+HxFlOCBzSSorL/xAAYAQEBAQEBAAAAAAAAAAAAAAABAAIDBP/EACIRAQEBAAIDAAIDAQEAAAAAAAABEQIxEiFBUWEDIjJCE//aAAwDAQACEQMRAD8A+nM+B5TibNgeV8emRyqiZsL53B2OxvY9ve/b39sEzvhVm5MdZGKCzpokHn/XfCid8HZjOCirAEVQP6l3vb2u7HueMK84pWjyrXpbsa5+hG1jteOm4yrMmPEnKkMDRBBB9CNwcCNLi+FQNLyfIb8qsuttmrblVJAGojawQDg04aTr4y+KikEA+LSgIDY8wrbcEWoG1X3xWxiQEbyNTCwdKA3SkGrYVZ7cj3wIvVHDIy0nh3pUDyi/mvu18GzZG2J59FoTR7Ixor3jfkp9O4PcfQ4Fi+bqMjgKW8o4UUqD30ihfvzi5H8SI8l4xYs3+X3AHbSxva71njScJhLi7KZzw3V6Bo7qdww/UpHoRYwjE3lxS0+POogKx0/I3mTfV5TwC3BYcGuCCO2Fzy4LyOGEOe0Or2fKyttYPlN8gg/zGJfEI8PMTIOBI1b3sTY3s3sR3OFDyYYfEkpeSOUgjxIYW307kIEY+UnbUp5o+oGM2nC6WTArviTtgWWTGLWpDnKyFen5wj9UmVQnaquVgBtd2OxxlJHw/mzFdLIo/mZwWaNVHDYGqq5c7XexxmC2McqYmWwb0HpxzOYigG2tgGP8K/qa+1C9/phdeHvR3WHK5mY2JJFEEXbZz+c6m7NAVtdHnBOzVvUPiIfipXjijfLliqxsAVKAaQQfUgXfvgB4IZpSIfyRp2WRrtu4De/bCvHYvL8rBWf6fLCalRkJ4sbH6Hg4GAw0yHXZYwEepYu8cnmX02PIxrOkdAhZVzsUe51eDlpTp1uv6kb9Sg/7FDDOMvQtwhhkXJxOCLzUg071+Sve/wC8f6YzpOCeoSSNK5lvxNR1A7EH0r2wNgtMdePRjzHuBPcFdMycksgSIEtzd1XuT2xd0ro8k1n5Ix80jbKPYHgn/LDHqHXkjj/D5QaE/VJw7n1B/rjUn2i1ph1NVH4eLwzmwleNQ1cbpv39r2x89zauHYSXrBOrUbN97OIwzMrBlJDA2COQfXGmzhXPp4iKq5hAAyLy49f9P2xq3zHTK47HrAg0eRz2x2ObT9MSS4EmmxXJLgGefHeRztTnnwozk+JZnMYT5rMY6yYzaHzk2AlzZWxQIPII2PNcb++x7C7xHMyY8ysnhgzGrH9mDvb2PNXoos2e4HNEYxaYKnQRAsoLOpAIYWYSbrWtUX/kpFEEggK5M0WNsxY7bkknYUNz7YG/EMDYJvezfN8g+oPe+cXqBMRppZTdrsFfitPo5N+Xj0rZcY1rExNg3p2fCNTbxvSyL6rfI/vLyD6/XCTUbruNj9uRiYfDqw1z0RjarDKw1I4umU8HjY9iDuDYwOZcdk80pUwymkJJVzf5TbebYElWrSR7g7UbDn1IxRgVYbEHkYtGHEDiSJoz/aIdce/K0xkQWfWmCjey/wBlLvjzL5xo3V0NMpDA+hG4x3U+RIoASS2UKGCrv5owWAvTYFjbfnBpxWz4uzubRo4lVaZFZXNKNRLEhrG52Nb8Vhc0mC0KHKyGh4iSxnUTuUcONIGrswB2X9XI2xnTgSSXAU8uISz4Ekl98ZtakP8AqLkdOyi0QHnzkl3sdIgQbXyNxuB98Z/DrrmkZXIKCt+FO5oUfPMwFnufKRfoMJBjNMSUE7AEk7ADkk8Ae+NH8YyeGYcgGBXKIVJF0ZZaec/ZjprtpOBfhfVHKc2FRlyoEpDuUBbiNQQDb6iGC99BwplkLEsxtmJZjxZY2TXuScSRxNFxAYc9A6T42qSRhHl46Msh5APCqOWc8AD64pNC/ofR1ZWzE/ky8d7kH8168sS+p7n2B+wfV+tzTyiVmKla8NVJCx1VaB24H1xLqvUvENLaxLtGnAAHBIBrVXJwrJxq35A0sGbjzx0Zp9GYpVimoBWO/ll9O2/ufuk6n02SCQxyrpYE+6t7qe4wJh70zqqugy+ZSSZAKh0H8yMm+PVb5GLd7XREcP8Ap/Q0WMZjNMUjvaPfxHvggfw4OXJx9PUSTIJcy39nGwPhoP429T7f+cZ3q3U5cxIZZW1MdvQAdgB2GLPHtdierdceYCNQI4Vqo1427n3/AJYV48x2M26ce4vyOdeFxJGxVhdH68j6YHx2JNima6ZIA8kb623bc89+DWOxjcdjXnR4vvUk2A58x98DzZjC/MZrHqkctWZnMDvY+m/p2/f+X1wqzJ5IZTzwaPfejXp/MYqzWZwrnnxnlyMgtELNp3FfMa+UD5ibqq963IHfAmczepthpUClXmhZIs9zuST7/bFeYzRVFXUfN5iDRUC/LsRzYJPY2uBnzCN20HbzAkp915HrYJ/w45WtY53xWXx5JEwsghlHJU2O25HIG4G4Hp2wMXxlo7izKyCpNn8oEgFUOKcAbr3sDVt32AjmIShphyLBsEEdiCNiMLctLvhhHma8pGpT29DvTA+os7cGz9QwVW42wTFP+IQRn+2QVGe8iCz4R/vLuVPcHTyFuGYg8upTa+vdbulYdmr7HeiaNKJmKmwSPQjY37H1xVRa81YI6XL4urLkgawWjJBP5iKSFG9AOBRJB3VBsLOPc7EranlVkdU/Mjj0lrASpiNgiHUoI3IYceagrl6wwQxxKsSkFW07yOG+YNKRqK/3RS1yDzjNrWDjlAgDTyeGDppECyzEMLDBNYULVbsy9+axZkc1FIJYVgVdUMjK9+JKJIh4gAYgUr6dGlRfmG53tZ1QtIPxO1Su+qhssg3Ybux3BD21WWahQvFHSc74M8Mxuo5I3NdwrAsPuLH3wacEy9akIAVYU00RohiX9JXc6bNgmwSRZv0xUnV5ldpFfSzBgaRAKa7AXTQG54G2K+q5XwppIhwrsAfVeUPA5Ug8DngYs6FGjZiESf2etWezQ0KdT2aNDSDvg2o16z1ZhJHFKkcwhijip0Vd6RmOqOQ+YGl1BuAdgScJSyEoACgpVc2ZLP6pK2q/4R6c4jnM00sjyuSWdmck82xJwT0bJCWWm1eGqtJKVq1RBubJA5pfqwresSPp8jInTV8JWdJZGmmNG1WEsuXfRyqspdrNjYbisZbB+Z6xK0/jqfDYBVQISBGigBI1s3pAr67nk4vySR5gR5dYNM2yq8bEKwAstKjXuAGYspAAHy7YewG6XkDM9XpRfNJIQSsad2b/ACA7kgd8EdU6iH/KhDpAAtIW3crf5j1QLmyfa6vB3xAzQRJlowBAwRzKvGZeqZw17x/wqQDsCQCcZ7EnuOx5eHfSOhBkGZzLiHLC97Allr9MKHk/3iNPvgQPpHSZcwxWMClBZ3baNAOWZuww3fqsOT1R5L8yQjS2ZYAiiBYiXsLvzH+eAesde8RRDBGIMuooRqSWf1aRv1E7GuBhNeHc6GNH0Xqiyo2UzT/luSySsbMTgbEsf0Hv9ffCDNQNGxVgQfcEWDwwB3ojcYqbGlykn4+PwHJObT+ykZgA6KN4m9W9P/OHv0emavHY8dSCQQQQSCDyCORieXhZ2CIpZiaAAsnGSjjsOct0AgFsxIsCgWL8zsbqgoxwz+WhP5MRlb+OTj7L/wCO+Hx/I38FiZOQixG5HqFJGPcFSdezBN+JXsFWv5jHmH+q9t/mM1hbmMzimaQ+q/XWvqB6+4/n6HAkgY91rm9SkVtvsfv++O95uUiOYnwNENTAHjcntsBbHg1sDvj2bLSA0VPNcMR7nYcD+oxUqkQySWBbJFZscjWw9iaFeoD45WtyBc3mNTFthfYcAcAfYUMCmTEZbH89wbGxI/ocUF8YtaFRzlSGUkEbgjYg+oOLI80vDqCNtx5XAAqgePfcEkgb84Xl8eGTBpw2ijBNo4PHlbyMSew/TXvYwQ7FfmBUnsQQf54QrLg3L55lBW/KatT8po2LH+lHc+uGUWGmVzDagF3Y0oHZr/SRwQeKO2Jz5gKSMsw8QD5j8+ygu0bEDRvqFfN6HesDtIqqH8yOwYpoJoDzC6NEBt1HmNUxPIwuzOXYDUvmXnWtkeUgXxa7kcgcjDaJA2XnMTqygWp4YbdwVI9xYPffscWZzLgBXQ2j3W1aWFa4yLO6kit91KttdCQkE2zkLL+lzsJDY2c8A8nWebOo8HBOSjIjdZQwisbUCwk2ooCRuVO/YrvvS1hpDox1lssT/baQl8CUH8s+o5ZbG/m7jbAy9NmJI8GQEDUwKMKFE2bGw2P7YbZqXwHZcuvhntKW1yMuxVlNAJqHmNC962rAPWpGfw5WYnxF3BsANGSrADiifNQ2Go7DjFiMOq9An0xSaKuNVfU6qVdDp8xeQ7ldB7AA1pWsedL6PIFndZE8RYnAjjljeRtbJHIpUX5NDtfB9ODhbKoOVjavlllW9+GWJh7ev+nfEcon5U7bVpjTi93cN/EKFRnem7DawRINhzmx+Hy4gIHizaJZDR1JHsYYudiT+YRXBj32IE+i5lZ5VXMxeMop3kBZJFSMeYs6/MmkGywuyDq5sbrMEjMcyWWRZi0mtG1aSSCVdbLIy6lFN7UThRePb/XDjMSpBGI4mV5XU+O4AYLZGmKNuxGk6mXnVQJGK4mOVVXqsw2qr5gWqV6vUsxPmUn5QFYfMKWXiQ3pPU3y7FkCMrCnjdQ8cimrVlP+Yoj1wacjDmGAyoZJGv8A5d21WR2il21EjhWAO3LE4C6d0uSYMy6VjStcjsEjS6q2Pc9lFk9hguPqiZYuMqCXulzDgeIooBvDXhLayH+ej2PCF0MMGVVZJhHmJmUEZe5FWLVqp5HGxdaAMX9/fisLOp9Rknk8SQgmqAA0qijhEXhUHYDB6RDNoSGZs4DemkCzIqgARhVB8Vasg2WBJ7G0mAvceXizLwPIwRFZ2PCqCx/YYYt0PwyPxUqQ0+lkvxJh5A4bwl/SbUWTsTxtixFJODOmdNnmYeErXyHvQFqrbX2qwdt8ExdSy8Q/Ky+t6HnzB1abA1ARrS83RO+/tgTP9XnmrxZWYAUBsqgVVaQAOMPqL21mf6Zl5IHzTyeNPEKnSEjRuajewNlFUa7/AM8+/XmW/wAOiwKQB5N22N3rIu/f/tgbofUjBLqrUjApIl0HRuVP+eKuq5ZI5XSORJEB8roSVIO9AkAmuL9sN5fYMUu5Jskk+pNnfnfEceY9xlp5jsdePcSaf/i6ttLBG3utxPwBdrsT33UiydjgPMGFiNDst3fiAELQJ+ddyb2HlH2wHmEZLDqVINHUCu/pv3wMz41azhlJ02ZVDppdTQBikWQ2bIUqp1A+U8j9OL+kSyOuai8SQSLF4oGtgby7BmWr+bRqI9NJwjDkEEEgjgjYj74ZdM+IZomXz2o1DzKJCokBWUre4YqW4Iu/c4NOA26hJyXLH1anrfVsWBrfc1z3vHn/ABJ/1CNx/ejQnkn5q1Hcnk4l1zp/4ed4QwdVNo44dGFxuPqpH3sdsVLNCSNUThe+iTflztqUjgov/wACf1bZtTwzRE7xFeL8Nz9z5w5/n64g6xGqdx5gCGQGgeW1K29elDE3/D7UZxv5iRG1CuwBFnV7jYd7oR/DwlqE5Avlom9Xo0CewQ//ADrfScBV/h7bSjK1lgN9F6eDTVWrsLvtzgrp2VslnUlFvbcB2H6NQ49Sb2A9xgZsoK2liO7CrdT5Rd+ZBseB3J7Y03QsizZWRQyHRIJNnXcaSktb8bxdt752Iw8ZtF9E00buSzHc9hZA9ALJNAbfbAp1IwIJVhwQSCPoRvjXfh3PJRjQ5eMneqOq7vcd9uDsNhOpdM1KCigEnbzqeTsObHI5xu8WfIo6WkbkmWMaV0gsriKyxARSOOxJKqTSsTe5wdkg0g8GQszLeg/NoIADLe/5ZocGhV+uJv0dirRXSQ6mc0x1yFmS1GkeUaVTzVpOr1IwyigD6tLUHJLKx8x92fvdBqurOwxceKtUDKRgeFI9kG1KjQBdE27LdEVVg0QOBdiNlzUiLGqvGFlAepNRWgw0OpW2tT2FKB5rGG75U7Iyk8AULavQet33vtWIkxrYZy7AMCQzRlAF1Dziyyh1QALfeiLF6vESs4vV5BCtS0wkYaRpClSFbeL5SNQ5K9gL2AF6Z2MZcmSJbmej4f5drGG84A8qMHYCgoVhe1749yqzufCZLjkRwCgjjTa/zNemqDAhifVhY7X/AJqqWzKGVE0lA6kClYeIikEaNvNt5W0nc3vzbdJ04JlnMLO0jqrSowVXWA6GUhQSWtwtnbZVOmmGAehZgxFp9ZVVGnSK/OJq4SCCpWt21KVqtrYYnm8tG8hnbMfllrvSVlPOnQtAGtOnUK0mrAsAxzTDMaBAjhy7AwgFhuIwJVoAW1AP7i9lICyV9RyvEyMZEkb5jpDiRiSyOgY0xIJHqDteCV6bHCA2abzX/wDbIfzaoEeI3EQJIBB8wBO1isQ6XMIZVXxa1EozppIj1BdMkchIGtSSCwqgDTUbwIuRc6iSgAO7s4Cm9ZBBPmbVpYggG/qRiSzqHVHlpdkjX5Yo7WJffSSSWPd2JY9zsKCB7evHv7YPniy0akCRp5KryqYolNc6j53o7UFUHffEj1t1DLAkcCsCD4a25B1WDM+qThiNmG1XwMSV/wDD5UpmuE6HdTITEzBTpITuWuwB3o4dZwZVkaeKEyNAYhLREOXkUkgOIRUoDVpJBFGid3xl5JCxLMSzHkkkk/Unc4L6R1AwSh+VIZJF5Do4p1IOx23AO1hfTFqTn6xKQFQiJBuFiHh76dJJYeYkrsSTvhdg3qeSMZVgCIpVMkJLKxKamADFdtYqmHY4CwVOx2PCcWQQM+yIz/4VLeg7D1I/cYirw76fHHNlnhEarmELTCUvWtFHnjIJrYbityfvjh8KZylJgZQ1EF2ROdhdtY++JZfpIiZZJMxlAUdG8Nm8bVpcAqyKN12Ni9xjUlZtJAce3jV9dyuTBXMlJkTMKzxpH4eiwSH0k8IGqlO+4+gBPUsilhMm0m5ppZTuO1qu14vH9rSK8e4cv8Qre2SygHp4d49xZPytv4TyvxPmo2LLMSSSTrCvZNAnzA9tsRPxGWNy5fLS7UbiCt33DLw253wldsVM2LyqyHv43IMabKzRqT80c5dwN9grjSe3OPI8v05iR+IzUfcFoUcHnalaweN+OcIC2Il8Z8jjdydLjzmSVhmojLkg8bORJbZfWfBdl0lhpOod6V0usZ2TosQIAz2VPvcorYEf9Pjer9b9MB9E6p+HmWSldd1dCAyujbMpU7H1F7Wqntg34p6F+HcPETJlZR4kMoBKlT+hmoedOGG3rQvFsQaTpNaf+Yyx1MFFS8Xr8zErSqNO5NfMvriB6Q16RJAWtAAsyNqMjaVog6djzZ2FE4EGWkO/hvRBPytuBVnjjj98WQdOmfZIZW/wxu3p6D3H74CmOmyaquPgNfix0AX0WTqoebtyBvxvjR9Dyc0DrZis6yjCWJ0bQPONQetJBqjswYje8LOn/D2YJ3y033iceu3y+x/Y+mH+U6FmKBEWx4tkX0q9TCtiOebxvjPrPKj+odM+WRNChjTrrXTE9kUWLUENEqSf0t6YVTxkANqjIG5HiRluR+jVq78V6+hwzyUDRuRKYREwKSBsxApK6jbLb7lWSwR/COzboOoZNYpmgmmC6SRfhS/KVQq+mrptRA7+U3yL3azIfZeF/HzDbhC05UEgFCHZ08t6kbUNqF363i2VFJDofy6agQdmBtk772dVXsGHtgN5VDR5lHemO0nzHXCqB7Gq1YtTBTwkiHvQbTACZqdND6XXWASIwqyRCiNQUqVUAbmqI2xriK90qIzYtQJAxDC1K72nbgrwaPfnCPOQhELjUQY2841eXVSqDQpSxJFEkENW/OGmTl0kqUYEAlXXs51qtmjQJBUdtSX64VmRFsSuunwIBuQtiQoWUr81DVayVYCgiwKwcqozXiRGlBkvylWYIQjjewb+QtYo0KOo7isHZQFGeYTSQvIyqkaCTVKJdSyFWU0VW2HO5ahivNdLhirxZDqZdagbqAwUruoJYjUfMKVtJoncY7OTxyxihax6Uo1GVViSPCXUefNsSx71ji6DonLqiSoknikxq6bSIGYEWl6VtyT8o3jIF+YYX5LPMsoVU0REKJEXVTxHctIdtQ0tq1GhwdsGZOXTKksNk6UBUGNXCWxnYxr31eYHbSF32qvOpjX+UrmkZncKddK2yKRd6lbUu/GtSd2OFAc1kUgILOkoIuMITTj+NtvkBDIVDBrvijifV8z+IRMxQDIoikCqqooShEwANhSpVNwAClA9sTzekQxM8EtRs8S6yUDAu0m5Cje2kFKdq5OK+m5/UfBCQxrKNGoCmQkqVfxWJbZgNro+3OJF0WXdtlRydtgpPNVwO9j9xg2HoOZbYQON689RgHfYlyAODzgbNZue2SSSW9R1qzsfOpo2CfmBFX7DAhUHc7nATJOlkqGMuXUHsZ49Q+qKSw+hGLP+H5dTpfOJxzFFJKtg8WQn12BG4wqvHl4tTYdDiys0ZyhbMTNTSwrQiAdQWmSO3YW6qOVu12o/Mll6hlrUx5MAAg1JNJLqFMCpA0iiSDt/CPU4WQyaWVtKtpIbSwtTpINMO6ngjDH4gyqrIJI/7KZVlQ+XbUB4ieXYFH1Lp5AC2N8WhZF8QzLq0LAlkny5eHy2bIUlCQL7YhmOv5pwA2ZlocAOUA3B4WhzX7DCu8eg4dqx64s2dz6nc/uccMdjsBPIM0smQeBiA8Egmi9WWTyyoB6A0+ERw3+F+piDMKzE+G4MUw1FAY5dnBIBOkbMa501gTrPTmy88kD/ADRsVv1HKt9CpB++G+4AeOx5jsBbn4jzy5WZkfJwm/PGdqo8/p57VhZmPiqFwVbIQAaSBp283Zvl7YJycv4/KfhzvmId0J7gbCz9Nv54xzqQSCKI2I9K5x058r3OmOMh3mfiMPCsP4aAUyMzBfM2g3V1te4PsT64nN8VmgIstlo1u6Eeq+O+3+/tWex5jn51rI0q/G+ZACqmXVQK0iFabezd+pw0+HfiSTNSPBNmDCXH/LlKWKOUkUpj40vQBv098YbHmqu9fyxedWQ3z/Us7FIY5JplkiZlrURpJIuh6GgfQ7Yok67mmbUczNqNWfEcHygAcHsAP2xp5YT1bLiSMas9AoEo31TxqKVx2Ljv/wCMJMr8I5twWMYjUCy0rCMcE997rtX9cNl+LY7KZ12otI7b3uzHfezuedz+5waK9MRTosENNL1CBl8mpYdUsnm50g0LXk7+uL/+NZCL+zinzBoi5mWKO9xYVDqqtxZ5GNS52KpncVWG/TOhPmodMgaNotXhSyghGRF1SQ7nWdABZVjQ1qe/ZXD8XTgaIFigU3ehFLGydzIwLXpIWxWwGKUzE7ypJ4sryhtSG2d9RqyAbsmhY71vi3Qf9KzuUWsutNG1kzTA6RI2kCVYh8sdKASbYg71VYt6tlZPBXXl28WJmhfSHAC/PCwAGnQQ5APfSO1Xf1bosVNnJYpA1KZ8qhAMcjAnXI3zRxSVr4JBLCxhUnxE84RfE8CaNj4BVljywQBaiZWbQoXSSGIN7A2TeHpLImlkfWmVzTTKD4ZG1KpCoQ3hi5UUgK25L6NuFPmUdMxphkV45CEjdHBQzK5Xw2R1CgusvmCstNtVkYJ6fOBNHFMhbNusVr5gYQCpdtDHR+JMQ8SyPKYwNJJsCzZfxW0szQyokTyZiFxHBmYTSxSHWyLHIbUKSQCSbrGbThJ1CINFB+VUio6MFY67hNPrDA7gFWFbVY5GNN8DzdPXJzPLOIZlYFbUM0i7GuKO+w9Njg2HNidyJC0MiuGMMq+EdRDiMEFxrEYVqlWnXynSaOE3WOnSmRmWCbWV80sTeLSXuJ0CL5vKxu14rfQcM9e1fZSksJlRiCSQzPegKy7tqXXsWoEMGqyxrFmWnjZYwCAGWbVa+bw11MYRRITdpSNqIVLPZTZcyuXRcuUsJIzNOqvC9OWVGYEWuk2CKB8wB32xDOAr5bAmqRIzIEHiayhd1vZQfOoPDmQkHc6QkuSQmKRYWJNoWLVFpUK6nzFtPmLlQLs6TsMVyzTaTqjUr5hqMKFR+kkOFo1XNmqwUkdxTKyCFvyi5IbQQXYqVQAkD5RtY5O1jC4JLH5lJABvUjaksEfqUkXxsfb1GMod1TNoJSBDGUKxMLBVqaNSBqUr681uQD3INBnyzf8AQkT/AATaq43p0N1vtYu+cT6jn2JAbRIDFHWoaguqNNRUiipvsODf1wOEhbh2jO+zAunJoa183FblfXjFUkmXhYD8/S3cPG1Dyk3qXVtdKNuTZob44dOJPllga6A/NVL1MVGz6SOL3qgQTV4qzHT5EXWV1JZGtCHTb+8pNfeucCg4CYN0fMVqELstatSDxFqyt6lsVYI+2CsnD4mXljbyvEDPFqBBZNhMoJPAFSBQN/Ob2GFEMzIdSMyn1UlT+4w76D8RTxzxscxLWoAnVrZQwdLXUdiA7dxzfYYkRax6jHoYeuG//qHOIXUzNdhXDBGsxk0Dam6N8898Vw9enUVcbC1NPDE/yqqqLK3QCrsD29ziBdeOw0j664FeDlW8unzZaI+m/HzbVeJr1tibeDKvzs0CgbgC/LpO1CsKKaw+63GsuVy2aVTdNlpzRoyRgNGxY8s0ZBP+DED1oEU2TyZ2IsRFDvdGw/Ivn2GHfReqRzRzxHJ5XyxNOiecIzRFLASyC5j1AEEHY88Y1JBrEVjsNnzmWJv8HX0nevf9OOwZ+zovpXQ87DKsiR1R3OpaI/UOf6emHnxT8Fs7rPEyAOLeyTR23479/fGSPxLmq0+Mf2W/3rB/w314hjFmHZo5NrJJont9DjcvD/LNnLtfF8FbW+ZiUcDb/UjFf/BMjHYlzlnjyAf5C8KviHpRgkrmNrKHnb0v1GFWM2yXMMlv1qxJ0mNlOieUKfMLIDD7kf07YrX4phj1iDJQqSxKs/mKjsK/74zBx5g878ONP/67zQZXi8KIito00hqN779/6nFvxXF+JjGegMhiY/mozFhFJtdC+D7DbGSw06B1TwJPOC8LbSR3QYEUfuP+2Ly31Rn4K8e40vWPhSUOjZZGlhmGuMr5qG1hjQAq+Tgpel5TI02cJnnpWWCMjQp7rKf2+uDxp0B8P9CllVpjpigX5pZNl91Ucu1b0P3xoE69FlgY8ixsinzLJola+Vj7xpx7kjn1ynV/iGfMkeK/kX5IxsiDsAvsNrO+K8vMPXGpZ8Fh5k+tywy+NG1vvZa3D6gQwcE+YG9wcH5ToeXzJbNwkRQwq0mYhYgtGyKWXwwb1RO+lRe9lgQBWFnRukvmWKqVVFGqSV9o4l38zH+QA5/ciXX+rxIBlsmCIY3LGQnz5hhQEj7AhNjSDbe/o1Bun9fMkijMKX/MDI8Sos8TFiR4ZqiuojyN2UAFcaqaP8SxyCssxWZ2eJmWEozVraOUeQhZGoxqHFRErQN4WdE8GX/n1jWCbLu0rLpJyjverLoP4CWpdJJvTdi8JulZFpc1FHIWRnmjDsfIy63Gp7I2IBLX25xmaWlXKSo8MUTnPRwyN4pKvKkRIj0EC9KssYJWnIJVvTejpC6/GhEMylsyoabLmX8QVbWyMUezp8jMT5TuL74v8deoZ0RTRECTMGniYKfD1OxWRa/MNV5yQVCmgeMBdcEsUMrM6yRtPA0BRnkiMYOaZow4AYAaqIJVtzzvhwaJy+fK3FMI1hLsmsv+MIYNrOtQKbXIykHyghGKixqwnl8TTIkumaOMm11yO4UsI9SAH8vQEK+egQw2YEHBwz0T+HJPERHmkMQWOV3H5LBF1qULGVdmDW12u25OAPxCZe5YEl8aF40JeMxJGUH/AFE8R9UjsriiQB4Zob0DSpMqxwFWMkkckiUrqytGihyGA1aQ73a0SpEbe4wAMtIGXwWLeIdKFCVskgaSpojzVyKNX22LzGZKnxCXlgmVVOttbgoBaB//AHI72NAUVOnSwuUeWbKocwDqD2kDitLg34hI3IoDSR2LbHa8ZKrO5+KRyrr5FARJI1p9KAKhKs1MKA2JBF84CzGRZV8RTrjutag0PZgd1P1+xOLvBSdvyhocgflk+V2vcRk8f4Sb3oemBcvmHifUpKsLBG4+qsPT2OJIwTshtGKmiLBo0QQf5Ej74LbqIezNGHY6fMp8JxR34BUkgkWQapfSj2uGXkCF/wCIWYmoHlOUJPdbG/yjnA+byTx/MBR4YEMje6sNjiQpMjHJ/ZSgNe0ctRmqHEl6CdR0jgmrodqc30+aIBnRlG9Nytg1YcbbH0OBMEZLOyREmN2SwQdJoEHsRwR9cSG/EovMNJRAmWOcXQ/tkV24AFayw+2Fow/6nnleLKvJBGQVkHkuEjTM9opHlAoryDWo8bUJHDk2B/NniIug8Syg0BQ1I4IY78rXG+IF6Li0DDOPoMjf2Twzb1+XKoI4/TJobv2BwFmcq8R0yI8Z9HUof5jGsSrDH4fzYizMTsGK6tLKt2yuCrLQdbsHjULwvx4w7YgnncuYpHiYFWRmUhq1DSSKNEi/oTjsbt/g38eFziagJUjJAI+ZUVZPlAHzhtqFY7DifM8eY9x5jm01nRJUzUbQ5iQ6x/Z70TQ2PuR/ljNZ7KNE5RxRH8x2OKopSpDKaINg42hyjdRhGiMiVa3IIH0v+E46z+0/bPVYjHhxscv8DlV15iVUA5C8j6sdv5YrnzuSy20KeK+xDEhvXlq/yGD/AM7O/S8p8J+lfDuYnYKkZF/qe0X9zz9sPm+H8llKOcmMrf8AtRbfv3/mOcLOrfF+ZnAGoRqONFqfu1/U7VjPk9/XnBvGdL23/T/jqIXlkh8DLva2jUy3wxNbb77H+uMn8Q9LeCUh21hvMsl3rHqT64V40vQs+k6rk8yQE4jf9SMeN/8AfABw75eqszpmsMej9JkzDEJQABJZtlFC6v1rthz0/wCB5nzEkLusccQ1PM3yaexHvXbtWKfiLrAZVyeXIGWi7gAeI3dyeTe31/bB452d/Cz4j6zDpTLZJdECKA77h52NEmT1ANgD+lYQQwPIwVQWZiAB6kmgP3xJFGNN8PaMuj5pw2pVIy+1qZTe59gLxSeVXT34ifwYk6bGQyxtrndSaklYC05oonAsXd/fS/CedM/jSZggyw5aTw59JLCwyecg2xpwFJvgD1xgsvMSxJ3JJJPuTucbnpSLHkXbe5pUQHtpiGo/Xc19sb4zazUumdCkhnXWpUiPMMCND/LFLdXakcg8963wqyDGOHMaCUkQRyoeRz4Uq6GtW1JJvanZPTGo+HZbfwifymWVmXsSIpNJ+uKemrBI7KpMck6S5fwypeMiRRoIfdhTAEgg3QqsdOXFmVjZupxSZWpoI/ypgNMLeA4Eq34ikhrsxkEfKPLsCbwRnWyJIm/5tVzKNYRcuF8hUMtFdiHUeYCjfuce9B6TI6TpaFMxEY9IkjLrKslwAxlg2otG4AFmmuuMd0f4ftpMrK0MctLKAAJZWYA3BrU0rabYqTyF+3DG9LY+lujz5fSXVkZww0kaYySk4bjQAGBrmyNiNq+rv4UhXSWy7RxBVsLrjC1HKCAQHLam4NMWBsjDPOZtDE0UFpGqtbyuPEkTUr+FQGkfmEtpG57kgVhblmWSM5eQ1uTC1XpdiLQ/3H+1NpJ2vDYpSfOZTRRVhIjcOAwFjlSCNmGxI9Cp4IxaubEm05Y7mpAAzixvd0XF6di2wBrnEYpDC7JLHqClkeNjWk2NVH9L2oGoelcYjnMuq6XQkxvq03WsaTRDgbA8HbYgj3A5tPM3lDHVlWUi1ZTasPbv6ijvsce5PPvGCo0sjUWRwGRveux9xR98VZecrdAENQYEAhgGDV6jcDgg1teCVyiyf2R83mJjY77V8rcNtZo0fKRvyVJNHDJuhELXWh2JQ87rKRsO2lvbzG6AuZy7xtpdSp9D9SLB4IsHcbbYrIrbBWWzxUBHUSRi6RrFWRZVhup/ludrN4kucg5VNxqWaQVfm0ukZBr0tTv74FjGHGRyqSZWRI5LYNC+lwEIanUgPekg2Qo9x3wraFkYqylWHIIII+2FPawwy/V8wgpZpKqqLaxQ1UKawPmb/wDI+pwEBiQXCDc9bRyTPlIJL3LJry0l+todH/6HFax5N/8AqTwGx8yrOlUtnUpVudW2k7ad+cKyMeVh0Nl0jOSxRLHF1DIqgL6RJ46vuzGyAm1ncexGOxjqx2JYty3w7O++kKPc/wBBhxkvhBL/ADZD7gbD98B5v4rkNhFCj1O5wmzXUJZPndj7XQ/YYd4T9r+1bJ5+n5Y0ArMPQeI374FzPx24IEMYQcEnkjvsNsY3HYL/AC356XjGr69WajEsbs7V5ls0f/jwCMZQ4P6N1DwZASLU1qH+R+2GPW+mB7nh3BGpgP8A+tvX0xX+3tT16Z7HY7HY5tOxovhH4ZOaYvI3h5dPnfbeuVH9T2x3wx8MtmLmktYE3Y/LqrkA9h7/APnEviXr6P8AkZW0gAo15dde3p/njc45NrNvyND1H4ly2aJyIPh5cbLLwXIqr9vrzW+Mb1TpUmXk0ONiLVuzD+h42wsw86Z1dSvg5hDIp2U35lJoAA/1vD5eXazOlPR8g00qxr3O59AOTh38SZ1ZCsUYAihBRBzf8TX3usHT5BumxSLIPz5ANDIbVVO259dm7elcYyZY9sP+Zg7qKPpNnG866PBjymWs6khEkgP6XmNkD1oAb4yHQMj4+ahhNlWddVC/KN2/kDhl1vqfjZ6Zwdg+hedljpFr9r++LjcirY/CKjxST2hnNbf+2w7/AFwgWQLNA29LLEx77K6k7etYO+GpQGmLHiCWvqaA7H1wnmjJHGOtYLOvQ+Hncwqgjw55CtgqQNZKCtiNq4r7Ya9XUZfOeLGo0t4WZjALBdMgVwLvVQbUt3ex3xd8aZVTnZXXiQRSbVXmjS+ABzfGBuqQ6snl5gN42ky7m2N1+ZFyaA0uwpdtsc8xvUeslYpjJC9qSssbUGrUAwUhrBZCdJBvdTeFHxBJGwSVAi+KpLxrVI6HS9LyFbZwOAHoE1sZmM2Jcl4ZrXlmLKdQFxytbKFLeYiQ6vKuwZiThb0TMi5Mu5ATMKEslVCuu8MhZiAFDbEkgUxPbGOVMiRP4mG6PjwJuQNnhQAC6FBo/wCI/MCO43AyebMZ3AdD88bFgrgAgXRBsWSD2NHEFLxSA0UkjcGiKKsh4IO4IIwy6lCsyHNRKF3AmjB2R2vzqCSfDaif7pJHAvGWg2eya14sRuI1tdvGT+lx9bpuDt3wBeLctmChJFEEaWU7qynlSPSwCDyCARRAIIzeWBBmiWottQst4RYkBCSBfFg77FQTeBJJmkk2n1X2lWiwvs4/WO/Ibc7njA8+WZACRam6Ybq1Eg0fqD77YpGCMrmmSwNLKeVZQyn7Hg+4o++JIws1Mik01agODp3Fj25wdl84dOhx4igUuotcfNaGBsVZOk2vqpxf0lakWSE0d1aNn0kKwKtcmwZSCSdthdiheBY462PI2/bGpAYjp+veE6rs6CQJFAsnb9QAHzD9hdYF0YmgwyXNh9phr/vjaVffV+sezXzsQd8bwFBTHmjDZ+mkgtEfEUCzpHmUb2WTcgCudxuN8BeHixaH0Y8wRpx2LED6x00xHUPkPHt7YW413T84mYjKsN6ph/vtjOdSyRifTyOx/wB98Z5cfsUvyhMeY9x5jDTsOfh3rPgNpbeMn38p9a9MJscBewwy5dgs09+I+nKD4sVaW3I229x7Yu6B8LPKPFk8kdWPVvT6DGm+AOkmEiTNKrJWyHcj6/6ceuIf/U/Os7H8OunLEDUBV3W90ANH0x28Z/qxjfkZzrnxExj/AA0XliGzEH5/b/D/AJ4zePTjzHG22+25Mdhx8MdO8aYWpKJ5nrbYcC/c/wBcKMbnKD8H08mqlnO57gEHSPal3++NcJt9jlVUnxGTM6ybwM2lhVsANjWI9T6Fs0uX88PI7so25Hp74zYGGPSerS5dtUbfUHdT9vX3xvy3sZnRl8JTLD4+Zsh44/y+RbN7+uw/cYSZSLzAm79e/wBcbvNdJjmyKywWkkramQ/K3JP04vb22xis3DJFJpdSpHYj+f0xcpkilbv4TkULmLrfLyA37lePf/ffFMUanbFXwlLcObIv+xratrv/AE/3wbumDi/THbi51b8U5UN4EmkeaBAarcpa3Q74V5OLXl83l9VeQTqukkloSbqjsdLHc3xjR5pdQAJJCih7XzWFuVcQ5iJ+2rQ3usg0t29Di5cVKwHSc+sc6l9XhNccoDtHqjfZwWXzaeCQOarAvV8g0E0kDEExsVscMB8rD2YUfvj3q+SMM0sLcxuyfsSAfuKP3w067KcxlsvmQj3Ei5WZ9J0ao78A6+7GOhX9zHkrurnT8RlmntfFy+hZexkjaljlO+7KaQ1W2g7kk4WZDOGJ9QAIIKuh+V0b5kb2PqNwQCCCARPpPUDBKrgal4dLoSIfnQ7HkXRqwaI3Axd13p4hkBjOqGQeJC226NwDRI1r8rCzRBB3xJHqeUVdMkTaonFj+JDvcbizTAg16jcE74Fy2YaM6lIBIKm1VhR5FMCMFdJzqoTHKC0ElCRRyvpKnpIvY9xqU7McVdRyRifSSGUgMjqQVdTwQQSLHBAJohgdwcSE5nKI6eNAKAFyx3Zi81Ai9zEbUA2SN7wCoxLJZl43DoxVhwQa+o+h7jvg6aKN18SMqjAeeIk8luY75Sio02WFHkebFE96Svn1fwBpOL3QErt/i079sELIHHnNMBs1btVnzerHYatvU3zivKx1FIx9Y0G9Xepm2vcDSOR+od8RUY3GV5QqSDyCQaII29xsfrianE4JhWl917HunPH92ybHue+OmhK1uCDww4P/AH9saCUTlSGUkMDYIJBB9QRuD74MOaRxUqW2/wCYuz77244ffuabc7njC4HEmOJDT00HdZ4CvbVII2rtaHcH2/Ykb47C0nHYkS5XMFGDLz/n7Y1EaLmI9/t6g47HYz/H3h5MzncsY3KHt/P0wPjsdjFmVpfk8o0raUFn7DG06d0aLLxmR/Mw3JIuvoMdjsdv4pM1z5X4zfVuvyTDQCVj/h9fr/pgv4f62VIik8ynYXvV9vpjsdjnOd3W7JmKviTo6xHXGfKTuP4T7e2EWOx2L+SScvQ49Gvw3kfFnXULRPO30HA/ev2wZ8RZ4yTFbOlNgPfvjsdjXXBf9FwGPWx2Oxktn8RwNHFlI6ClE1WpN2At/wCt++JQdZjlQRZtNYApZB869r/36Y7HY7crlc5PRlD0STLZXNyRaZIWiB1HysNNk7Vv3/bCno/UrAJx2Ow9X0O4dficJutyWP547HY3y6E7I/j9NU6ZoChmoklqydLABWWzvWwP3xT8Gos0kmTYbZhGVCbpJUGqJ9t+RR+uOx2PLf8ATrOmeYEbHkbH7YedMfx8tJlSBqiD5iJztpCKTNGTRJDAAgbANvePcdjP1ojw26VOkiHLS8MbicC2jejS1+pHJqrAUtq/iB8x2BAJ4Gjdo3FOjMrCwaZSQwsbcg8YtysrIwdWKspBVgaII4IPY49x2GJo87kwVMaCpECzzRjZB4iRWU3ry2tjbeSltRspXHY7HRlZgjLZgrsd1PzKeD/ofQjHY7CHssY5Ukr77FSdVA9roE7WPvtiq8djsSROOx2Ox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806" name="AutoShape 14" descr="data:image/jpeg;base64,/9j/4AAQSkZJRgABAQAAAQABAAD/2wCEAAkGBxMTEhUSExMVFhUXGBUXGBgYFxgVFxgdFhsWHRYXHRcgHSggIBolHR0YITIhJSkrLi4yFx8zODMtNygtLisBCgoKDg0OFxAQGy0lHyUtLS0tLS0tLS0tLS0tLS0tLS0tLS0tLS0tLS0tLS0tLS0tLS0tLS0tLS0tLS0tLS0tLf/AABEIALcBEwMBIgACEQEDEQH/xAAcAAACAwEBAQEAAAAAAAAAAAAEBQIDBgABBwj/xABAEAACAgAFAgQEBAMGBQMFAAABAgMRAAQSITEFQRMiUWEGMnGBFCNCkVKhwTNicrHR8BUkQ+HxFlOCBzSSorL/xAAYAQEBAQEBAAAAAAAAAAAAAAABAAIDBP/EACIRAQEBAAIDAAIDAQEAAAAAAAABEQIxEiFBUWEDIjJCE//aAAwDAQACEQMRAD8A+nM+B5TibNgeV8emRyqiZsL53B2OxvY9ve/b39sEzvhVm5MdZGKCzpokHn/XfCid8HZjOCirAEVQP6l3vb2u7HueMK84pWjyrXpbsa5+hG1jteOm4yrMmPEnKkMDRBBB9CNwcCNLi+FQNLyfIb8qsuttmrblVJAGojawQDg04aTr4y+KikEA+LSgIDY8wrbcEWoG1X3xWxiQEbyNTCwdKA3SkGrYVZ7cj3wIvVHDIy0nh3pUDyi/mvu18GzZG2J59FoTR7Ixor3jfkp9O4PcfQ4Fi+bqMjgKW8o4UUqD30ihfvzi5H8SI8l4xYs3+X3AHbSxva71njScJhLi7KZzw3V6Bo7qdww/UpHoRYwjE3lxS0+POogKx0/I3mTfV5TwC3BYcGuCCO2Fzy4LyOGEOe0Or2fKyttYPlN8gg/zGJfEI8PMTIOBI1b3sTY3s3sR3OFDyYYfEkpeSOUgjxIYW307kIEY+UnbUp5o+oGM2nC6WTArviTtgWWTGLWpDnKyFen5wj9UmVQnaquVgBtd2OxxlJHw/mzFdLIo/mZwWaNVHDYGqq5c7XexxmC2McqYmWwb0HpxzOYigG2tgGP8K/qa+1C9/phdeHvR3WHK5mY2JJFEEXbZz+c6m7NAVtdHnBOzVvUPiIfipXjijfLliqxsAVKAaQQfUgXfvgB4IZpSIfyRp2WRrtu4De/bCvHYvL8rBWf6fLCalRkJ4sbH6Hg4GAw0yHXZYwEepYu8cnmX02PIxrOkdAhZVzsUe51eDlpTp1uv6kb9Sg/7FDDOMvQtwhhkXJxOCLzUg071+Sve/wC8f6YzpOCeoSSNK5lvxNR1A7EH0r2wNgtMdePRjzHuBPcFdMycksgSIEtzd1XuT2xd0ro8k1n5Ix80jbKPYHgn/LDHqHXkjj/D5QaE/VJw7n1B/rjUn2i1ph1NVH4eLwzmwleNQ1cbpv39r2x89zauHYSXrBOrUbN97OIwzMrBlJDA2COQfXGmzhXPp4iKq5hAAyLy49f9P2xq3zHTK47HrAg0eRz2x2ObT9MSS4EmmxXJLgGefHeRztTnnwozk+JZnMYT5rMY6yYzaHzk2AlzZWxQIPII2PNcb++x7C7xHMyY8ysnhgzGrH9mDvb2PNXoos2e4HNEYxaYKnQRAsoLOpAIYWYSbrWtUX/kpFEEggK5M0WNsxY7bkknYUNz7YG/EMDYJvezfN8g+oPe+cXqBMRppZTdrsFfitPo5N+Xj0rZcY1rExNg3p2fCNTbxvSyL6rfI/vLyD6/XCTUbruNj9uRiYfDqw1z0RjarDKw1I4umU8HjY9iDuDYwOZcdk80pUwymkJJVzf5TbebYElWrSR7g7UbDn1IxRgVYbEHkYtGHEDiSJoz/aIdce/K0xkQWfWmCjey/wBlLvjzL5xo3V0NMpDA+hG4x3U+RIoASS2UKGCrv5owWAvTYFjbfnBpxWz4uzubRo4lVaZFZXNKNRLEhrG52Nb8Vhc0mC0KHKyGh4iSxnUTuUcONIGrswB2X9XI2xnTgSSXAU8uISz4Ekl98ZtakP8AqLkdOyi0QHnzkl3sdIgQbXyNxuB98Z/DrrmkZXIKCt+FO5oUfPMwFnufKRfoMJBjNMSUE7AEk7ADkk8Ae+NH8YyeGYcgGBXKIVJF0ZZaec/ZjprtpOBfhfVHKc2FRlyoEpDuUBbiNQQDb6iGC99BwplkLEsxtmJZjxZY2TXuScSRxNFxAYc9A6T42qSRhHl46Msh5APCqOWc8AD64pNC/ofR1ZWzE/ky8d7kH8168sS+p7n2B+wfV+tzTyiVmKla8NVJCx1VaB24H1xLqvUvENLaxLtGnAAHBIBrVXJwrJxq35A0sGbjzx0Zp9GYpVimoBWO/ll9O2/ufuk6n02SCQxyrpYE+6t7qe4wJh70zqqugy+ZSSZAKh0H8yMm+PVb5GLd7XREcP8Ap/Q0WMZjNMUjvaPfxHvggfw4OXJx9PUSTIJcy39nGwPhoP429T7f+cZ3q3U5cxIZZW1MdvQAdgB2GLPHtdierdceYCNQI4Vqo1427n3/AJYV48x2M26ce4vyOdeFxJGxVhdH68j6YHx2JNima6ZIA8kb623bc89+DWOxjcdjXnR4vvUk2A58x98DzZjC/MZrHqkctWZnMDvY+m/p2/f+X1wqzJ5IZTzwaPfejXp/MYqzWZwrnnxnlyMgtELNp3FfMa+UD5ibqq963IHfAmczepthpUClXmhZIs9zuST7/bFeYzRVFXUfN5iDRUC/LsRzYJPY2uBnzCN20HbzAkp915HrYJ/w45WtY53xWXx5JEwsghlHJU2O25HIG4G4Hp2wMXxlo7izKyCpNn8oEgFUOKcAbr3sDVt32AjmIShphyLBsEEdiCNiMLctLvhhHma8pGpT29DvTA+os7cGz9QwVW42wTFP+IQRn+2QVGe8iCz4R/vLuVPcHTyFuGYg8upTa+vdbulYdmr7HeiaNKJmKmwSPQjY37H1xVRa81YI6XL4urLkgawWjJBP5iKSFG9AOBRJB3VBsLOPc7EranlVkdU/Mjj0lrASpiNgiHUoI3IYceagrl6wwQxxKsSkFW07yOG+YNKRqK/3RS1yDzjNrWDjlAgDTyeGDppECyzEMLDBNYULVbsy9+axZkc1FIJYVgVdUMjK9+JKJIh4gAYgUr6dGlRfmG53tZ1QtIPxO1Su+qhssg3Ybux3BD21WWahQvFHSc74M8Mxuo5I3NdwrAsPuLH3wacEy9akIAVYU00RohiX9JXc6bNgmwSRZv0xUnV5ldpFfSzBgaRAKa7AXTQG54G2K+q5XwppIhwrsAfVeUPA5Ug8DngYs6FGjZiESf2etWezQ0KdT2aNDSDvg2o16z1ZhJHFKkcwhijip0Vd6RmOqOQ+YGl1BuAdgScJSyEoACgpVc2ZLP6pK2q/4R6c4jnM00sjyuSWdmck82xJwT0bJCWWm1eGqtJKVq1RBubJA5pfqwresSPp8jInTV8JWdJZGmmNG1WEsuXfRyqspdrNjYbisZbB+Z6xK0/jqfDYBVQISBGigBI1s3pAr67nk4vySR5gR5dYNM2yq8bEKwAstKjXuAGYspAAHy7YewG6XkDM9XpRfNJIQSsad2b/ACA7kgd8EdU6iH/KhDpAAtIW3crf5j1QLmyfa6vB3xAzQRJlowBAwRzKvGZeqZw17x/wqQDsCQCcZ7EnuOx5eHfSOhBkGZzLiHLC97Allr9MKHk/3iNPvgQPpHSZcwxWMClBZ3baNAOWZuww3fqsOT1R5L8yQjS2ZYAiiBYiXsLvzH+eAesde8RRDBGIMuooRqSWf1aRv1E7GuBhNeHc6GNH0Xqiyo2UzT/luSySsbMTgbEsf0Hv9ffCDNQNGxVgQfcEWDwwB3ojcYqbGlykn4+PwHJObT+ykZgA6KN4m9W9P/OHv0emavHY8dSCQQQQSCDyCORieXhZ2CIpZiaAAsnGSjjsOct0AgFsxIsCgWL8zsbqgoxwz+WhP5MRlb+OTj7L/wCO+Hx/I38FiZOQixG5HqFJGPcFSdezBN+JXsFWv5jHmH+q9t/mM1hbmMzimaQ+q/XWvqB6+4/n6HAkgY91rm9SkVtvsfv++O95uUiOYnwNENTAHjcntsBbHg1sDvj2bLSA0VPNcMR7nYcD+oxUqkQySWBbJFZscjWw9iaFeoD45WtyBc3mNTFthfYcAcAfYUMCmTEZbH89wbGxI/ocUF8YtaFRzlSGUkEbgjYg+oOLI80vDqCNtx5XAAqgePfcEkgb84Xl8eGTBpw2ijBNo4PHlbyMSew/TXvYwQ7FfmBUnsQQf54QrLg3L55lBW/KatT8po2LH+lHc+uGUWGmVzDagF3Y0oHZr/SRwQeKO2Jz5gKSMsw8QD5j8+ygu0bEDRvqFfN6HesDtIqqH8yOwYpoJoDzC6NEBt1HmNUxPIwuzOXYDUvmXnWtkeUgXxa7kcgcjDaJA2XnMTqygWp4YbdwVI9xYPffscWZzLgBXQ2j3W1aWFa4yLO6kit91KttdCQkE2zkLL+lzsJDY2c8A8nWebOo8HBOSjIjdZQwisbUCwk2ooCRuVO/YrvvS1hpDox1lssT/baQl8CUH8s+o5ZbG/m7jbAy9NmJI8GQEDUwKMKFE2bGw2P7YbZqXwHZcuvhntKW1yMuxVlNAJqHmNC962rAPWpGfw5WYnxF3BsANGSrADiifNQ2Go7DjFiMOq9An0xSaKuNVfU6qVdDp8xeQ7ldB7AA1pWsedL6PIFndZE8RYnAjjljeRtbJHIpUX5NDtfB9ODhbKoOVjavlllW9+GWJh7ev+nfEcon5U7bVpjTi93cN/EKFRnem7DawRINhzmx+Hy4gIHizaJZDR1JHsYYudiT+YRXBj32IE+i5lZ5VXMxeMop3kBZJFSMeYs6/MmkGywuyDq5sbrMEjMcyWWRZi0mtG1aSSCVdbLIy6lFN7UThRePb/XDjMSpBGI4mV5XU+O4AYLZGmKNuxGk6mXnVQJGK4mOVVXqsw2qr5gWqV6vUsxPmUn5QFYfMKWXiQ3pPU3y7FkCMrCnjdQ8cimrVlP+Yoj1wacjDmGAyoZJGv8A5d21WR2il21EjhWAO3LE4C6d0uSYMy6VjStcjsEjS6q2Pc9lFk9hguPqiZYuMqCXulzDgeIooBvDXhLayH+ej2PCF0MMGVVZJhHmJmUEZe5FWLVqp5HGxdaAMX9/fisLOp9Rknk8SQgmqAA0qijhEXhUHYDB6RDNoSGZs4DemkCzIqgARhVB8Vasg2WBJ7G0mAvceXizLwPIwRFZ2PCqCx/YYYt0PwyPxUqQ0+lkvxJh5A4bwl/SbUWTsTxtixFJODOmdNnmYeErXyHvQFqrbX2qwdt8ExdSy8Q/Ky+t6HnzB1abA1ARrS83RO+/tgTP9XnmrxZWYAUBsqgVVaQAOMPqL21mf6Zl5IHzTyeNPEKnSEjRuajewNlFUa7/AM8+/XmW/wAOiwKQB5N22N3rIu/f/tgbofUjBLqrUjApIl0HRuVP+eKuq5ZI5XSORJEB8roSVIO9AkAmuL9sN5fYMUu5Jskk+pNnfnfEceY9xlp5jsdePcSaf/i6ttLBG3utxPwBdrsT33UiydjgPMGFiNDst3fiAELQJ+ddyb2HlH2wHmEZLDqVINHUCu/pv3wMz41azhlJ02ZVDppdTQBikWQ2bIUqp1A+U8j9OL+kSyOuai8SQSLF4oGtgby7BmWr+bRqI9NJwjDkEEEgjgjYj74ZdM+IZomXz2o1DzKJCokBWUre4YqW4Iu/c4NOA26hJyXLH1anrfVsWBrfc1z3vHn/ABJ/1CNx/ejQnkn5q1Hcnk4l1zp/4ed4QwdVNo44dGFxuPqpH3sdsVLNCSNUThe+iTflztqUjgov/wACf1bZtTwzRE7xFeL8Nz9z5w5/n64g6xGqdx5gCGQGgeW1K29elDE3/D7UZxv5iRG1CuwBFnV7jYd7oR/DwlqE5Avlom9Xo0CewQ//ADrfScBV/h7bSjK1lgN9F6eDTVWrsLvtzgrp2VslnUlFvbcB2H6NQ49Sb2A9xgZsoK2liO7CrdT5Rd+ZBseB3J7Y03QsizZWRQyHRIJNnXcaSktb8bxdt752Iw8ZtF9E00buSzHc9hZA9ALJNAbfbAp1IwIJVhwQSCPoRvjXfh3PJRjQ5eMneqOq7vcd9uDsNhOpdM1KCigEnbzqeTsObHI5xu8WfIo6WkbkmWMaV0gsriKyxARSOOxJKqTSsTe5wdkg0g8GQszLeg/NoIADLe/5ZocGhV+uJv0dirRXSQ6mc0x1yFmS1GkeUaVTzVpOr1IwyigD6tLUHJLKx8x92fvdBqurOwxceKtUDKRgeFI9kG1KjQBdE27LdEVVg0QOBdiNlzUiLGqvGFlAepNRWgw0OpW2tT2FKB5rGG75U7Iyk8AULavQet33vtWIkxrYZy7AMCQzRlAF1Dziyyh1QALfeiLF6vESs4vV5BCtS0wkYaRpClSFbeL5SNQ5K9gL2AF6Z2MZcmSJbmej4f5drGG84A8qMHYCgoVhe1749yqzufCZLjkRwCgjjTa/zNemqDAhifVhY7X/AJqqWzKGVE0lA6kClYeIikEaNvNt5W0nc3vzbdJ04JlnMLO0jqrSowVXWA6GUhQSWtwtnbZVOmmGAehZgxFp9ZVVGnSK/OJq4SCCpWt21KVqtrYYnm8tG8hnbMfllrvSVlPOnQtAGtOnUK0mrAsAxzTDMaBAjhy7AwgFhuIwJVoAW1AP7i9lICyV9RyvEyMZEkb5jpDiRiSyOgY0xIJHqDteCV6bHCA2abzX/wDbIfzaoEeI3EQJIBB8wBO1isQ6XMIZVXxa1EozppIj1BdMkchIGtSSCwqgDTUbwIuRc6iSgAO7s4Cm9ZBBPmbVpYggG/qRiSzqHVHlpdkjX5Yo7WJffSSSWPd2JY9zsKCB7evHv7YPniy0akCRp5KryqYolNc6j53o7UFUHffEj1t1DLAkcCsCD4a25B1WDM+qThiNmG1XwMSV/wDD5UpmuE6HdTITEzBTpITuWuwB3o4dZwZVkaeKEyNAYhLREOXkUkgOIRUoDVpJBFGid3xl5JCxLMSzHkkkk/Unc4L6R1AwSh+VIZJF5Do4p1IOx23AO1hfTFqTn6xKQFQiJBuFiHh76dJJYeYkrsSTvhdg3qeSMZVgCIpVMkJLKxKamADFdtYqmHY4CwVOx2PCcWQQM+yIz/4VLeg7D1I/cYirw76fHHNlnhEarmELTCUvWtFHnjIJrYbityfvjh8KZylJgZQ1EF2ROdhdtY++JZfpIiZZJMxlAUdG8Nm8bVpcAqyKN12Ni9xjUlZtJAce3jV9dyuTBXMlJkTMKzxpH4eiwSH0k8IGqlO+4+gBPUsilhMm0m5ppZTuO1qu14vH9rSK8e4cv8Qre2SygHp4d49xZPytv4TyvxPmo2LLMSSSTrCvZNAnzA9tsRPxGWNy5fLS7UbiCt33DLw253wldsVM2LyqyHv43IMabKzRqT80c5dwN9grjSe3OPI8v05iR+IzUfcFoUcHnalaweN+OcIC2Il8Z8jjdydLjzmSVhmojLkg8bORJbZfWfBdl0lhpOod6V0usZ2TosQIAz2VPvcorYEf9Pjer9b9MB9E6p+HmWSldd1dCAyujbMpU7H1F7Wqntg34p6F+HcPETJlZR4kMoBKlT+hmoedOGG3rQvFsQaTpNaf+Yyx1MFFS8Xr8zErSqNO5NfMvriB6Q16RJAWtAAsyNqMjaVog6djzZ2FE4EGWkO/hvRBPytuBVnjjj98WQdOmfZIZW/wxu3p6D3H74CmOmyaquPgNfix0AX0WTqoebtyBvxvjR9Dyc0DrZis6yjCWJ0bQPONQetJBqjswYje8LOn/D2YJ3y033iceu3y+x/Y+mH+U6FmKBEWx4tkX0q9TCtiOebxvjPrPKj+odM+WRNChjTrrXTE9kUWLUENEqSf0t6YVTxkANqjIG5HiRluR+jVq78V6+hwzyUDRuRKYREwKSBsxApK6jbLb7lWSwR/COzboOoZNYpmgmmC6SRfhS/KVQq+mrptRA7+U3yL3azIfZeF/HzDbhC05UEgFCHZ08t6kbUNqF363i2VFJDofy6agQdmBtk772dVXsGHtgN5VDR5lHemO0nzHXCqB7Gq1YtTBTwkiHvQbTACZqdND6XXWASIwqyRCiNQUqVUAbmqI2xriK90qIzYtQJAxDC1K72nbgrwaPfnCPOQhELjUQY2841eXVSqDQpSxJFEkENW/OGmTl0kqUYEAlXXs51qtmjQJBUdtSX64VmRFsSuunwIBuQtiQoWUr81DVayVYCgiwKwcqozXiRGlBkvylWYIQjjewb+QtYo0KOo7isHZQFGeYTSQvIyqkaCTVKJdSyFWU0VW2HO5ahivNdLhirxZDqZdagbqAwUruoJYjUfMKVtJoncY7OTxyxihax6Uo1GVViSPCXUefNsSx71ji6DonLqiSoknikxq6bSIGYEWl6VtyT8o3jIF+YYX5LPMsoVU0REKJEXVTxHctIdtQ0tq1GhwdsGZOXTKksNk6UBUGNXCWxnYxr31eYHbSF32qvOpjX+UrmkZncKddK2yKRd6lbUu/GtSd2OFAc1kUgILOkoIuMITTj+NtvkBDIVDBrvijifV8z+IRMxQDIoikCqqooShEwANhSpVNwAClA9sTzekQxM8EtRs8S6yUDAu0m5Cje2kFKdq5OK+m5/UfBCQxrKNGoCmQkqVfxWJbZgNro+3OJF0WXdtlRydtgpPNVwO9j9xg2HoOZbYQON689RgHfYlyAODzgbNZue2SSSW9R1qzsfOpo2CfmBFX7DAhUHc7nATJOlkqGMuXUHsZ49Q+qKSw+hGLP+H5dTpfOJxzFFJKtg8WQn12BG4wqvHl4tTYdDiys0ZyhbMTNTSwrQiAdQWmSO3YW6qOVu12o/Mll6hlrUx5MAAg1JNJLqFMCpA0iiSDt/CPU4WQyaWVtKtpIbSwtTpINMO6ngjDH4gyqrIJI/7KZVlQ+XbUB4ieXYFH1Lp5AC2N8WhZF8QzLq0LAlkny5eHy2bIUlCQL7YhmOv5pwA2ZlocAOUA3B4WhzX7DCu8eg4dqx64s2dz6nc/uccMdjsBPIM0smQeBiA8Egmi9WWTyyoB6A0+ERw3+F+piDMKzE+G4MUw1FAY5dnBIBOkbMa501gTrPTmy88kD/ADRsVv1HKt9CpB++G+4AeOx5jsBbn4jzy5WZkfJwm/PGdqo8/p57VhZmPiqFwVbIQAaSBp283Zvl7YJycv4/KfhzvmId0J7gbCz9Nv54xzqQSCKI2I9K5x058r3OmOMh3mfiMPCsP4aAUyMzBfM2g3V1te4PsT64nN8VmgIstlo1u6Eeq+O+3+/tWex5jn51rI0q/G+ZACqmXVQK0iFabezd+pw0+HfiSTNSPBNmDCXH/LlKWKOUkUpj40vQBv098YbHmqu9fyxedWQ3z/Us7FIY5JplkiZlrURpJIuh6GgfQ7Yok67mmbUczNqNWfEcHygAcHsAP2xp5YT1bLiSMas9AoEo31TxqKVx2Ljv/wCMJMr8I5twWMYjUCy0rCMcE997rtX9cNl+LY7KZ12otI7b3uzHfezuedz+5waK9MRTosENNL1CBl8mpYdUsnm50g0LXk7+uL/+NZCL+zinzBoi5mWKO9xYVDqqtxZ5GNS52KpncVWG/TOhPmodMgaNotXhSyghGRF1SQ7nWdABZVjQ1qe/ZXD8XTgaIFigU3ehFLGydzIwLXpIWxWwGKUzE7ypJ4sryhtSG2d9RqyAbsmhY71vi3Qf9KzuUWsutNG1kzTA6RI2kCVYh8sdKASbYg71VYt6tlZPBXXl28WJmhfSHAC/PCwAGnQQ5APfSO1Xf1bosVNnJYpA1KZ8qhAMcjAnXI3zRxSVr4JBLCxhUnxE84RfE8CaNj4BVljywQBaiZWbQoXSSGIN7A2TeHpLImlkfWmVzTTKD4ZG1KpCoQ3hi5UUgK25L6NuFPmUdMxphkV45CEjdHBQzK5Xw2R1CgusvmCstNtVkYJ6fOBNHFMhbNusVr5gYQCpdtDHR+JMQ8SyPKYwNJJsCzZfxW0szQyokTyZiFxHBmYTSxSHWyLHIbUKSQCSbrGbThJ1CINFB+VUio6MFY67hNPrDA7gFWFbVY5GNN8DzdPXJzPLOIZlYFbUM0i7GuKO+w9Njg2HNidyJC0MiuGMMq+EdRDiMEFxrEYVqlWnXynSaOE3WOnSmRmWCbWV80sTeLSXuJ0CL5vKxu14rfQcM9e1fZSksJlRiCSQzPegKy7tqXXsWoEMGqyxrFmWnjZYwCAGWbVa+bw11MYRRITdpSNqIVLPZTZcyuXRcuUsJIzNOqvC9OWVGYEWuk2CKB8wB32xDOAr5bAmqRIzIEHiayhd1vZQfOoPDmQkHc6QkuSQmKRYWJNoWLVFpUK6nzFtPmLlQLs6TsMVyzTaTqjUr5hqMKFR+kkOFo1XNmqwUkdxTKyCFvyi5IbQQXYqVQAkD5RtY5O1jC4JLH5lJABvUjaksEfqUkXxsfb1GMod1TNoJSBDGUKxMLBVqaNSBqUr681uQD3INBnyzf8AQkT/AATaq43p0N1vtYu+cT6jn2JAbRIDFHWoaguqNNRUiipvsODf1wOEhbh2jO+zAunJoa183FblfXjFUkmXhYD8/S3cPG1Dyk3qXVtdKNuTZob44dOJPllga6A/NVL1MVGz6SOL3qgQTV4qzHT5EXWV1JZGtCHTb+8pNfeucCg4CYN0fMVqELstatSDxFqyt6lsVYI+2CsnD4mXljbyvEDPFqBBZNhMoJPAFSBQN/Ob2GFEMzIdSMyn1UlT+4w76D8RTxzxscxLWoAnVrZQwdLXUdiA7dxzfYYkRax6jHoYeuG//qHOIXUzNdhXDBGsxk0Dam6N8898Vw9enUVcbC1NPDE/yqqqLK3QCrsD29ziBdeOw0j664FeDlW8unzZaI+m/HzbVeJr1tibeDKvzs0CgbgC/LpO1CsKKaw+63GsuVy2aVTdNlpzRoyRgNGxY8s0ZBP+DED1oEU2TyZ2IsRFDvdGw/Ivn2GHfReqRzRzxHJ5XyxNOiecIzRFLASyC5j1AEEHY88Y1JBrEVjsNnzmWJv8HX0nevf9OOwZ+zovpXQ87DKsiR1R3OpaI/UOf6emHnxT8Fs7rPEyAOLeyTR23479/fGSPxLmq0+Mf2W/3rB/w314hjFmHZo5NrJJont9DjcvD/LNnLtfF8FbW+ZiUcDb/UjFf/BMjHYlzlnjyAf5C8KviHpRgkrmNrKHnb0v1GFWM2yXMMlv1qxJ0mNlOieUKfMLIDD7kf07YrX4phj1iDJQqSxKs/mKjsK/74zBx5g878ONP/67zQZXi8KIito00hqN779/6nFvxXF+JjGegMhiY/mozFhFJtdC+D7DbGSw06B1TwJPOC8LbSR3QYEUfuP+2Ly31Rn4K8e40vWPhSUOjZZGlhmGuMr5qG1hjQAq+Tgpel5TI02cJnnpWWCMjQp7rKf2+uDxp0B8P9CllVpjpigX5pZNl91Ucu1b0P3xoE69FlgY8ixsinzLJola+Vj7xpx7kjn1ynV/iGfMkeK/kX5IxsiDsAvsNrO+K8vMPXGpZ8Fh5k+tywy+NG1vvZa3D6gQwcE+YG9wcH5ToeXzJbNwkRQwq0mYhYgtGyKWXwwb1RO+lRe9lgQBWFnRukvmWKqVVFGqSV9o4l38zH+QA5/ciXX+rxIBlsmCIY3LGQnz5hhQEj7AhNjSDbe/o1Bun9fMkijMKX/MDI8Sos8TFiR4ZqiuojyN2UAFcaqaP8SxyCssxWZ2eJmWEozVraOUeQhZGoxqHFRErQN4WdE8GX/n1jWCbLu0rLpJyjverLoP4CWpdJJvTdi8JulZFpc1FHIWRnmjDsfIy63Gp7I2IBLX25xmaWlXKSo8MUTnPRwyN4pKvKkRIj0EC9KssYJWnIJVvTejpC6/GhEMylsyoabLmX8QVbWyMUezp8jMT5TuL74v8deoZ0RTRECTMGniYKfD1OxWRa/MNV5yQVCmgeMBdcEsUMrM6yRtPA0BRnkiMYOaZow4AYAaqIJVtzzvhwaJy+fK3FMI1hLsmsv+MIYNrOtQKbXIykHyghGKixqwnl8TTIkumaOMm11yO4UsI9SAH8vQEK+egQw2YEHBwz0T+HJPERHmkMQWOV3H5LBF1qULGVdmDW12u25OAPxCZe5YEl8aF40JeMxJGUH/AFE8R9UjsriiQB4Zob0DSpMqxwFWMkkckiUrqytGihyGA1aQ73a0SpEbe4wAMtIGXwWLeIdKFCVskgaSpojzVyKNX22LzGZKnxCXlgmVVOttbgoBaB//AHI72NAUVOnSwuUeWbKocwDqD2kDitLg34hI3IoDSR2LbHa8ZKrO5+KRyrr5FARJI1p9KAKhKs1MKA2JBF84CzGRZV8RTrjutag0PZgd1P1+xOLvBSdvyhocgflk+V2vcRk8f4Sb3oemBcvmHifUpKsLBG4+qsPT2OJIwTshtGKmiLBo0QQf5Ej74LbqIezNGHY6fMp8JxR34BUkgkWQapfSj2uGXkCF/wCIWYmoHlOUJPdbG/yjnA+byTx/MBR4YEMje6sNjiQpMjHJ/ZSgNe0ctRmqHEl6CdR0jgmrodqc30+aIBnRlG9Nytg1YcbbH0OBMEZLOyREmN2SwQdJoEHsRwR9cSG/EovMNJRAmWOcXQ/tkV24AFayw+2Fow/6nnleLKvJBGQVkHkuEjTM9opHlAoryDWo8bUJHDk2B/NniIug8Syg0BQ1I4IY78rXG+IF6Li0DDOPoMjf2Twzb1+XKoI4/TJobv2BwFmcq8R0yI8Z9HUof5jGsSrDH4fzYizMTsGK6tLKt2yuCrLQdbsHjULwvx4w7YgnncuYpHiYFWRmUhq1DSSKNEi/oTjsbt/g38eFziagJUjJAI+ZUVZPlAHzhtqFY7DifM8eY9x5jm01nRJUzUbQ5iQ6x/Z70TQ2PuR/ljNZ7KNE5RxRH8x2OKopSpDKaINg42hyjdRhGiMiVa3IIH0v+E46z+0/bPVYjHhxscv8DlV15iVUA5C8j6sdv5YrnzuSy20KeK+xDEhvXlq/yGD/AM7O/S8p8J+lfDuYnYKkZF/qe0X9zz9sPm+H8llKOcmMrf8AtRbfv3/mOcLOrfF+ZnAGoRqONFqfu1/U7VjPk9/XnBvGdL23/T/jqIXlkh8DLva2jUy3wxNbb77H+uMn8Q9LeCUh21hvMsl3rHqT64V40vQs+k6rk8yQE4jf9SMeN/8AfABw75eqszpmsMej9JkzDEJQABJZtlFC6v1rthz0/wCB5nzEkLusccQ1PM3yaexHvXbtWKfiLrAZVyeXIGWi7gAeI3dyeTe31/bB452d/Cz4j6zDpTLZJdECKA77h52NEmT1ANgD+lYQQwPIwVQWZiAB6kmgP3xJFGNN8PaMuj5pw2pVIy+1qZTe59gLxSeVXT34ifwYk6bGQyxtrndSaklYC05oonAsXd/fS/CedM/jSZggyw5aTw59JLCwyecg2xpwFJvgD1xgsvMSxJ3JJJPuTucbnpSLHkXbe5pUQHtpiGo/Xc19sb4zazUumdCkhnXWpUiPMMCND/LFLdXakcg8963wqyDGOHMaCUkQRyoeRz4Uq6GtW1JJvanZPTGo+HZbfwifymWVmXsSIpNJ+uKemrBI7KpMck6S5fwypeMiRRoIfdhTAEgg3QqsdOXFmVjZupxSZWpoI/ypgNMLeA4Eq34ikhrsxkEfKPLsCbwRnWyJIm/5tVzKNYRcuF8hUMtFdiHUeYCjfuce9B6TI6TpaFMxEY9IkjLrKslwAxlg2otG4AFmmuuMd0f4ftpMrK0MctLKAAJZWYA3BrU0rabYqTyF+3DG9LY+lujz5fSXVkZww0kaYySk4bjQAGBrmyNiNq+rv4UhXSWy7RxBVsLrjC1HKCAQHLam4NMWBsjDPOZtDE0UFpGqtbyuPEkTUr+FQGkfmEtpG57kgVhblmWSM5eQ1uTC1XpdiLQ/3H+1NpJ2vDYpSfOZTRRVhIjcOAwFjlSCNmGxI9Cp4IxaubEm05Y7mpAAzixvd0XF6di2wBrnEYpDC7JLHqClkeNjWk2NVH9L2oGoelcYjnMuq6XQkxvq03WsaTRDgbA8HbYgj3A5tPM3lDHVlWUi1ZTasPbv6ijvsce5PPvGCo0sjUWRwGRveux9xR98VZecrdAENQYEAhgGDV6jcDgg1teCVyiyf2R83mJjY77V8rcNtZo0fKRvyVJNHDJuhELXWh2JQ87rKRsO2lvbzG6AuZy7xtpdSp9D9SLB4IsHcbbYrIrbBWWzxUBHUSRi6RrFWRZVhup/ludrN4kucg5VNxqWaQVfm0ukZBr0tTv74FjGHGRyqSZWRI5LYNC+lwEIanUgPekg2Qo9x3wraFkYqylWHIIII+2FPawwy/V8wgpZpKqqLaxQ1UKawPmb/wDI+pwEBiQXCDc9bRyTPlIJL3LJry0l+todH/6HFax5N/8AqTwGx8yrOlUtnUpVudW2k7ad+cKyMeVh0Nl0jOSxRLHF1DIqgL6RJ46vuzGyAm1ncexGOxjqx2JYty3w7O++kKPc/wBBhxkvhBL/ADZD7gbD98B5v4rkNhFCj1O5wmzXUJZPndj7XQ/YYd4T9r+1bJ5+n5Y0ArMPQeI374FzPx24IEMYQcEnkjvsNsY3HYL/AC356XjGr69WajEsbs7V5ls0f/jwCMZQ4P6N1DwZASLU1qH+R+2GPW+mB7nh3BGpgP8A+tvX0xX+3tT16Z7HY7HY5tOxovhH4ZOaYvI3h5dPnfbeuVH9T2x3wx8MtmLmktYE3Y/LqrkA9h7/APnEviXr6P8AkZW0gAo15dde3p/njc45NrNvyND1H4ly2aJyIPh5cbLLwXIqr9vrzW+Mb1TpUmXk0ONiLVuzD+h42wsw86Z1dSvg5hDIp2U35lJoAA/1vD5eXazOlPR8g00qxr3O59AOTh38SZ1ZCsUYAihBRBzf8TX3usHT5BumxSLIPz5ANDIbVVO259dm7elcYyZY9sP+Zg7qKPpNnG866PBjymWs6khEkgP6XmNkD1oAb4yHQMj4+ahhNlWddVC/KN2/kDhl1vqfjZ6Zwdg+hedljpFr9r++LjcirY/CKjxST2hnNbf+2w7/AFwgWQLNA29LLEx77K6k7etYO+GpQGmLHiCWvqaA7H1wnmjJHGOtYLOvQ+Hncwqgjw55CtgqQNZKCtiNq4r7Ya9XUZfOeLGo0t4WZjALBdMgVwLvVQbUt3ex3xd8aZVTnZXXiQRSbVXmjS+ABzfGBuqQ6snl5gN42ky7m2N1+ZFyaA0uwpdtsc8xvUeslYpjJC9qSssbUGrUAwUhrBZCdJBvdTeFHxBJGwSVAi+KpLxrVI6HS9LyFbZwOAHoE1sZmM2Jcl4ZrXlmLKdQFxytbKFLeYiQ6vKuwZiThb0TMi5Mu5ATMKEslVCuu8MhZiAFDbEkgUxPbGOVMiRP4mG6PjwJuQNnhQAC6FBo/wCI/MCO43AyebMZ3AdD88bFgrgAgXRBsWSD2NHEFLxSA0UkjcGiKKsh4IO4IIwy6lCsyHNRKF3AmjB2R2vzqCSfDaif7pJHAvGWg2eya14sRuI1tdvGT+lx9bpuDt3wBeLctmChJFEEaWU7qynlSPSwCDyCARRAIIzeWBBmiWottQst4RYkBCSBfFg77FQTeBJJmkk2n1X2lWiwvs4/WO/Ibc7njA8+WZACRam6Ybq1Eg0fqD77YpGCMrmmSwNLKeVZQyn7Hg+4o++JIws1Mik01agODp3Fj25wdl84dOhx4igUuotcfNaGBsVZOk2vqpxf0lakWSE0d1aNn0kKwKtcmwZSCSdthdiheBY462PI2/bGpAYjp+veE6rs6CQJFAsnb9QAHzD9hdYF0YmgwyXNh9phr/vjaVffV+sezXzsQd8bwFBTHmjDZ+mkgtEfEUCzpHmUb2WTcgCudxuN8BeHixaH0Y8wRpx2LED6x00xHUPkPHt7YW413T84mYjKsN6ph/vtjOdSyRifTyOx/wB98Z5cfsUvyhMeY9x5jDTsOfh3rPgNpbeMn38p9a9MJscBewwy5dgs09+I+nKD4sVaW3I229x7Yu6B8LPKPFk8kdWPVvT6DGm+AOkmEiTNKrJWyHcj6/6ceuIf/U/Os7H8OunLEDUBV3W90ANH0x28Z/qxjfkZzrnxExj/AA0XliGzEH5/b/D/AJ4zePTjzHG22+25Mdhx8MdO8aYWpKJ5nrbYcC/c/wBcKMbnKD8H08mqlnO57gEHSPal3++NcJt9jlVUnxGTM6ybwM2lhVsANjWI9T6Fs0uX88PI7so25Hp74zYGGPSerS5dtUbfUHdT9vX3xvy3sZnRl8JTLD4+Zsh44/y+RbN7+uw/cYSZSLzAm79e/wBcbvNdJjmyKywWkkramQ/K3JP04vb22xis3DJFJpdSpHYj+f0xcpkilbv4TkULmLrfLyA37lePf/ffFMUanbFXwlLcObIv+xratrv/AE/3wbumDi/THbi51b8U5UN4EmkeaBAarcpa3Q74V5OLXl83l9VeQTqukkloSbqjsdLHc3xjR5pdQAJJCih7XzWFuVcQ5iJ+2rQ3usg0t29Di5cVKwHSc+sc6l9XhNccoDtHqjfZwWXzaeCQOarAvV8g0E0kDEExsVscMB8rD2YUfvj3q+SMM0sLcxuyfsSAfuKP3w067KcxlsvmQj3Ei5WZ9J0ao78A6+7GOhX9zHkrurnT8RlmntfFy+hZexkjaljlO+7KaQ1W2g7kk4WZDOGJ9QAIIKuh+V0b5kb2PqNwQCCCARPpPUDBKrgal4dLoSIfnQ7HkXRqwaI3Axd13p4hkBjOqGQeJC226NwDRI1r8rCzRBB3xJHqeUVdMkTaonFj+JDvcbizTAg16jcE74Fy2YaM6lIBIKm1VhR5FMCMFdJzqoTHKC0ElCRRyvpKnpIvY9xqU7McVdRyRifSSGUgMjqQVdTwQQSLHBAJohgdwcSE5nKI6eNAKAFyx3Zi81Ai9zEbUA2SN7wCoxLJZl43DoxVhwQa+o+h7jvg6aKN18SMqjAeeIk8luY75Sio02WFHkebFE96Svn1fwBpOL3QErt/i079sELIHHnNMBs1btVnzerHYatvU3zivKx1FIx9Y0G9Xepm2vcDSOR+od8RUY3GV5QqSDyCQaII29xsfrianE4JhWl917HunPH92ybHue+OmhK1uCDww4P/AH9saCUTlSGUkMDYIJBB9QRuD74MOaRxUqW2/wCYuz77244ffuabc7njC4HEmOJDT00HdZ4CvbVII2rtaHcH2/Ykb47C0nHYkS5XMFGDLz/n7Y1EaLmI9/t6g47HYz/H3h5MzncsY3KHt/P0wPjsdjFmVpfk8o0raUFn7DG06d0aLLxmR/Mw3JIuvoMdjsdv4pM1z5X4zfVuvyTDQCVj/h9fr/pgv4f62VIik8ynYXvV9vpjsdjnOd3W7JmKviTo6xHXGfKTuP4T7e2EWOx2L+SScvQ49Gvw3kfFnXULRPO30HA/ev2wZ8RZ4yTFbOlNgPfvjsdjXXBf9FwGPWx2Oxktn8RwNHFlI6ClE1WpN2At/wCt++JQdZjlQRZtNYApZB869r/36Y7HY7crlc5PRlD0STLZXNyRaZIWiB1HysNNk7Vv3/bCno/UrAJx2Ow9X0O4dficJutyWP547HY3y6E7I/j9NU6ZoChmoklqydLABWWzvWwP3xT8Gos0kmTYbZhGVCbpJUGqJ9t+RR+uOx2PLf8ATrOmeYEbHkbH7YedMfx8tJlSBqiD5iJztpCKTNGTRJDAAgbANvePcdjP1ojw26VOkiHLS8MbicC2jejS1+pHJqrAUtq/iB8x2BAJ4Gjdo3FOjMrCwaZSQwsbcg8YtysrIwdWKspBVgaII4IPY49x2GJo87kwVMaCpECzzRjZB4iRWU3ry2tjbeSltRspXHY7HRlZgjLZgrsd1PzKeD/ofQjHY7CHssY5Ukr77FSdVA9roE7WPvtiq8djsSROOx2Ox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-9090" y="404664"/>
            <a:ext cx="8408586" cy="263368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800100" lvl="1" indent="-342900">
              <a:spcAft>
                <a:spcPts val="300"/>
              </a:spcAft>
              <a:buClr>
                <a:srgbClr val="C00000"/>
              </a:buClr>
              <a:buSzPct val="120000"/>
            </a:pPr>
            <a:r>
              <a:rPr lang="cs-CZ" sz="2400" b="1" kern="50" dirty="0">
                <a:solidFill>
                  <a:srgbClr val="8E323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BRKO 200-500 Kč/t, kal 800-1500 Kč/t, </a:t>
            </a:r>
            <a:r>
              <a:rPr lang="cs-CZ" sz="2400" b="1" kern="50" dirty="0" err="1">
                <a:solidFill>
                  <a:srgbClr val="8E323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gastro</a:t>
            </a:r>
            <a:r>
              <a:rPr lang="cs-CZ" sz="2400" b="1" kern="50" dirty="0">
                <a:solidFill>
                  <a:srgbClr val="8E323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1000-2000 Kč/t</a:t>
            </a:r>
          </a:p>
          <a:p>
            <a:pPr marL="800100" lvl="1" indent="-342900">
              <a:spcAft>
                <a:spcPts val="300"/>
              </a:spcAft>
              <a:buClr>
                <a:srgbClr val="C00000"/>
              </a:buClr>
              <a:buSzPct val="120000"/>
            </a:pPr>
            <a:endParaRPr lang="cs-CZ" sz="3000" b="1" kern="50" dirty="0">
              <a:solidFill>
                <a:srgbClr val="8E3232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800100" lvl="1" indent="-342900">
              <a:spcAft>
                <a:spcPts val="300"/>
              </a:spcAft>
              <a:buClr>
                <a:srgbClr val="C00000"/>
              </a:buClr>
              <a:buSzPct val="120000"/>
            </a:pPr>
            <a:r>
              <a:rPr lang="cs-CZ" sz="3000" b="1" kern="50" dirty="0">
                <a:solidFill>
                  <a:srgbClr val="8E323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2000 obyvatel</a:t>
            </a:r>
          </a:p>
          <a:p>
            <a:pPr marL="800100" lvl="1" indent="-342900">
              <a:spcAft>
                <a:spcPts val="300"/>
              </a:spcAft>
              <a:buClr>
                <a:srgbClr val="C00000"/>
              </a:buClr>
              <a:buSzPct val="120000"/>
            </a:pPr>
            <a:r>
              <a:rPr lang="cs-CZ" sz="2400" b="1" kern="50" dirty="0">
                <a:solidFill>
                  <a:srgbClr val="8E323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500 t BRKO, 150 t 20% kalu, 30 t </a:t>
            </a:r>
            <a:r>
              <a:rPr lang="cs-CZ" sz="2400" b="1" kern="50" dirty="0" err="1">
                <a:solidFill>
                  <a:srgbClr val="8E323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gastro</a:t>
            </a:r>
            <a:endParaRPr lang="cs-CZ" sz="2400" b="1" kern="50" dirty="0">
              <a:solidFill>
                <a:srgbClr val="8E3232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800100" lvl="1" indent="-342900">
              <a:spcAft>
                <a:spcPts val="300"/>
              </a:spcAft>
              <a:buClr>
                <a:srgbClr val="C00000"/>
              </a:buClr>
              <a:buSzPct val="120000"/>
            </a:pPr>
            <a:r>
              <a:rPr lang="cs-CZ" sz="2400" b="1" kern="50" dirty="0">
                <a:solidFill>
                  <a:srgbClr val="8E323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350 000 tis. Kč/rok</a:t>
            </a:r>
          </a:p>
          <a:p>
            <a:pPr marL="800100" lvl="1" indent="-342900">
              <a:spcAft>
                <a:spcPts val="300"/>
              </a:spcAft>
              <a:buClr>
                <a:srgbClr val="C00000"/>
              </a:buClr>
              <a:buSzPct val="120000"/>
            </a:pPr>
            <a:endParaRPr lang="cs-CZ" sz="3000" b="1" kern="50" dirty="0">
              <a:solidFill>
                <a:srgbClr val="8E3232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800100" lvl="1" indent="-342900">
              <a:spcAft>
                <a:spcPts val="300"/>
              </a:spcAft>
              <a:buClr>
                <a:srgbClr val="C00000"/>
              </a:buClr>
              <a:buSzPct val="120000"/>
            </a:pPr>
            <a:r>
              <a:rPr lang="cs-CZ" sz="3000" b="1" kern="50" dirty="0">
                <a:solidFill>
                  <a:srgbClr val="8E323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4000 obyvatel</a:t>
            </a:r>
          </a:p>
          <a:p>
            <a:pPr marL="800100" lvl="1" indent="-342900">
              <a:spcAft>
                <a:spcPts val="300"/>
              </a:spcAft>
              <a:buClr>
                <a:srgbClr val="C00000"/>
              </a:buClr>
              <a:buSzPct val="120000"/>
            </a:pPr>
            <a:r>
              <a:rPr lang="cs-CZ" sz="2400" b="1" kern="50" dirty="0">
                <a:solidFill>
                  <a:srgbClr val="8E323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1000 t BRKO, 300 t 20% kalu, 60 t </a:t>
            </a:r>
            <a:r>
              <a:rPr lang="cs-CZ" sz="2400" b="1" kern="50" dirty="0" err="1">
                <a:solidFill>
                  <a:srgbClr val="8E323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gastro</a:t>
            </a:r>
            <a:endParaRPr lang="cs-CZ" sz="2400" b="1" kern="50" dirty="0">
              <a:solidFill>
                <a:srgbClr val="8E3232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800100" lvl="1" indent="-342900">
              <a:spcAft>
                <a:spcPts val="300"/>
              </a:spcAft>
              <a:buClr>
                <a:srgbClr val="C00000"/>
              </a:buClr>
              <a:buSzPct val="120000"/>
            </a:pPr>
            <a:r>
              <a:rPr lang="cs-CZ" sz="2400" b="1" kern="50" dirty="0">
                <a:solidFill>
                  <a:srgbClr val="8E323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700 000 Kč/rok</a:t>
            </a:r>
          </a:p>
          <a:p>
            <a:pPr marL="800100" lvl="1" indent="-342900">
              <a:spcAft>
                <a:spcPts val="300"/>
              </a:spcAft>
              <a:buClr>
                <a:srgbClr val="C00000"/>
              </a:buClr>
              <a:buSzPct val="120000"/>
            </a:pPr>
            <a:endParaRPr lang="cs-CZ" sz="3000" b="1" kern="50" dirty="0">
              <a:solidFill>
                <a:srgbClr val="8E3232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800100" lvl="1" indent="-342900">
              <a:spcAft>
                <a:spcPts val="300"/>
              </a:spcAft>
              <a:buClr>
                <a:srgbClr val="C00000"/>
              </a:buClr>
              <a:buSzPct val="120000"/>
            </a:pPr>
            <a:r>
              <a:rPr lang="cs-CZ" sz="3000" b="1" kern="50" dirty="0">
                <a:solidFill>
                  <a:srgbClr val="8E323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15000 obyvatel</a:t>
            </a:r>
          </a:p>
          <a:p>
            <a:pPr marL="800100" lvl="1" indent="-342900">
              <a:spcAft>
                <a:spcPts val="300"/>
              </a:spcAft>
              <a:buClr>
                <a:srgbClr val="C00000"/>
              </a:buClr>
              <a:buSzPct val="120000"/>
            </a:pPr>
            <a:r>
              <a:rPr lang="cs-CZ" sz="2400" b="1" kern="50" dirty="0">
                <a:solidFill>
                  <a:srgbClr val="8E323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2600 t BRKO, 1500 t 20% kalu, 220 t </a:t>
            </a:r>
            <a:r>
              <a:rPr lang="cs-CZ" sz="2400" b="1" kern="50" dirty="0" err="1">
                <a:solidFill>
                  <a:srgbClr val="8E323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gastro</a:t>
            </a:r>
            <a:endParaRPr lang="cs-CZ" sz="2400" b="1" kern="50" dirty="0">
              <a:solidFill>
                <a:srgbClr val="8E3232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800100" lvl="1" indent="-342900">
              <a:spcAft>
                <a:spcPts val="300"/>
              </a:spcAft>
              <a:buClr>
                <a:srgbClr val="C00000"/>
              </a:buClr>
              <a:buSzPct val="120000"/>
            </a:pPr>
            <a:r>
              <a:rPr lang="cs-CZ" sz="2400" b="1" kern="50" dirty="0">
                <a:solidFill>
                  <a:srgbClr val="8E323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2 400 000 Kč/rok</a:t>
            </a:r>
          </a:p>
        </p:txBody>
      </p:sp>
    </p:spTree>
    <p:extLst>
      <p:ext uri="{BB962C8B-B14F-4D97-AF65-F5344CB8AC3E}">
        <p14:creationId xmlns:p14="http://schemas.microsoft.com/office/powerpoint/2010/main" val="658723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500034" y="1571612"/>
            <a:ext cx="8274870" cy="264320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800100" lvl="1" indent="-342900">
              <a:spcAft>
                <a:spcPts val="300"/>
              </a:spcAft>
              <a:buClr>
                <a:srgbClr val="C00000"/>
              </a:buClr>
              <a:buSzPct val="120000"/>
            </a:pPr>
            <a:endParaRPr lang="cs-CZ" b="1" kern="50" dirty="0">
              <a:solidFill>
                <a:srgbClr val="8E3232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800100" lvl="1" indent="-342900">
              <a:spcAft>
                <a:spcPts val="300"/>
              </a:spcAft>
              <a:buClr>
                <a:srgbClr val="C00000"/>
              </a:buClr>
              <a:buSzPct val="120000"/>
              <a:buFont typeface="Arial" pitchFamily="34" charset="0"/>
              <a:buChar char="•"/>
            </a:pPr>
            <a:endParaRPr lang="cs-CZ" b="1" kern="50" dirty="0">
              <a:solidFill>
                <a:srgbClr val="8E3232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800100" lvl="1" indent="-342900">
              <a:spcAft>
                <a:spcPts val="300"/>
              </a:spcAft>
              <a:buClr>
                <a:srgbClr val="C00000"/>
              </a:buClr>
              <a:buSzPct val="120000"/>
              <a:buFont typeface="Arial" pitchFamily="34" charset="0"/>
              <a:buChar char="•"/>
            </a:pPr>
            <a:endParaRPr lang="cs-CZ" b="1" kern="50" dirty="0">
              <a:solidFill>
                <a:srgbClr val="8E3232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 algn="just">
              <a:spcAft>
                <a:spcPts val="3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endParaRPr lang="cs-CZ" b="1" kern="50" dirty="0">
              <a:solidFill>
                <a:srgbClr val="8E3232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3800" name="AutoShape 8" descr="data:image/jpeg;base64,/9j/4AAQSkZJRgABAQAAAQABAAD/2wCEAAkGBxMTEhUSExMVFhUXGBUXGBgYFxgVFxgdFhsWHRYXHRcgHSggIBolHR0YITIhJSkrLi4yFx8zODMtNygtLisBCgoKDg0OFxAQGy0lHyUtLS0tLS0tLS0tLS0tLS0tLS0tLS0tLS0tLS0tLS0tLS0tLS0tLS0tLS0tLS0tLS0tLf/AABEIALcBEwMBIgACEQEDEQH/xAAcAAACAwEBAQEAAAAAAAAAAAAEBQIDBgABBwj/xABAEAACAgAFAgQEBAMGBQMFAAABAgMRAAQSITEFQRMiUWEGMnGBFCNCkVKhwTNicrHR8BUkQ+HxFlOCBzSSorL/xAAYAQEBAQEBAAAAAAAAAAAAAAABAAIDBP/EACIRAQEBAAIDAAIDAQEAAAAAAAABEQIxEiFBUWEDIjJCE//aAAwDAQACEQMRAD8A+nM+B5TibNgeV8emRyqiZsL53B2OxvY9ve/b39sEzvhVm5MdZGKCzpokHn/XfCid8HZjOCirAEVQP6l3vb2u7HueMK84pWjyrXpbsa5+hG1jteOm4yrMmPEnKkMDRBBB9CNwcCNLi+FQNLyfIb8qsuttmrblVJAGojawQDg04aTr4y+KikEA+LSgIDY8wrbcEWoG1X3xWxiQEbyNTCwdKA3SkGrYVZ7cj3wIvVHDIy0nh3pUDyi/mvu18GzZG2J59FoTR7Ixor3jfkp9O4PcfQ4Fi+bqMjgKW8o4UUqD30ihfvzi5H8SI8l4xYs3+X3AHbSxva71njScJhLi7KZzw3V6Bo7qdww/UpHoRYwjE3lxS0+POogKx0/I3mTfV5TwC3BYcGuCCO2Fzy4LyOGEOe0Or2fKyttYPlN8gg/zGJfEI8PMTIOBI1b3sTY3s3sR3OFDyYYfEkpeSOUgjxIYW307kIEY+UnbUp5o+oGM2nC6WTArviTtgWWTGLWpDnKyFen5wj9UmVQnaquVgBtd2OxxlJHw/mzFdLIo/mZwWaNVHDYGqq5c7XexxmC2McqYmWwb0HpxzOYigG2tgGP8K/qa+1C9/phdeHvR3WHK5mY2JJFEEXbZz+c6m7NAVtdHnBOzVvUPiIfipXjijfLliqxsAVKAaQQfUgXfvgB4IZpSIfyRp2WRrtu4De/bCvHYvL8rBWf6fLCalRkJ4sbH6Hg4GAw0yHXZYwEepYu8cnmX02PIxrOkdAhZVzsUe51eDlpTp1uv6kb9Sg/7FDDOMvQtwhhkXJxOCLzUg071+Sve/wC8f6YzpOCeoSSNK5lvxNR1A7EH0r2wNgtMdePRjzHuBPcFdMycksgSIEtzd1XuT2xd0ro8k1n5Ix80jbKPYHgn/LDHqHXkjj/D5QaE/VJw7n1B/rjUn2i1ph1NVH4eLwzmwleNQ1cbpv39r2x89zauHYSXrBOrUbN97OIwzMrBlJDA2COQfXGmzhXPp4iKq5hAAyLy49f9P2xq3zHTK47HrAg0eRz2x2ObT9MSS4EmmxXJLgGefHeRztTnnwozk+JZnMYT5rMY6yYzaHzk2AlzZWxQIPII2PNcb++x7C7xHMyY8ysnhgzGrH9mDvb2PNXoos2e4HNEYxaYKnQRAsoLOpAIYWYSbrWtUX/kpFEEggK5M0WNsxY7bkknYUNz7YG/EMDYJvezfN8g+oPe+cXqBMRppZTdrsFfitPo5N+Xj0rZcY1rExNg3p2fCNTbxvSyL6rfI/vLyD6/XCTUbruNj9uRiYfDqw1z0RjarDKw1I4umU8HjY9iDuDYwOZcdk80pUwymkJJVzf5TbebYElWrSR7g7UbDn1IxRgVYbEHkYtGHEDiSJoz/aIdce/K0xkQWfWmCjey/wBlLvjzL5xo3V0NMpDA+hG4x3U+RIoASS2UKGCrv5owWAvTYFjbfnBpxWz4uzubRo4lVaZFZXNKNRLEhrG52Nb8Vhc0mC0KHKyGh4iSxnUTuUcONIGrswB2X9XI2xnTgSSXAU8uISz4Ekl98ZtakP8AqLkdOyi0QHnzkl3sdIgQbXyNxuB98Z/DrrmkZXIKCt+FO5oUfPMwFnufKRfoMJBjNMSUE7AEk7ADkk8Ae+NH8YyeGYcgGBXKIVJF0ZZaec/ZjprtpOBfhfVHKc2FRlyoEpDuUBbiNQQDb6iGC99BwplkLEsxtmJZjxZY2TXuScSRxNFxAYc9A6T42qSRhHl46Msh5APCqOWc8AD64pNC/ofR1ZWzE/ky8d7kH8168sS+p7n2B+wfV+tzTyiVmKla8NVJCx1VaB24H1xLqvUvENLaxLtGnAAHBIBrVXJwrJxq35A0sGbjzx0Zp9GYpVimoBWO/ll9O2/ufuk6n02SCQxyrpYE+6t7qe4wJh70zqqugy+ZSSZAKh0H8yMm+PVb5GLd7XREcP8Ap/Q0WMZjNMUjvaPfxHvggfw4OXJx9PUSTIJcy39nGwPhoP429T7f+cZ3q3U5cxIZZW1MdvQAdgB2GLPHtdierdceYCNQI4Vqo1427n3/AJYV48x2M26ce4vyOdeFxJGxVhdH68j6YHx2JNima6ZIA8kb623bc89+DWOxjcdjXnR4vvUk2A58x98DzZjC/MZrHqkctWZnMDvY+m/p2/f+X1wqzJ5IZTzwaPfejXp/MYqzWZwrnnxnlyMgtELNp3FfMa+UD5ibqq963IHfAmczepthpUClXmhZIs9zuST7/bFeYzRVFXUfN5iDRUC/LsRzYJPY2uBnzCN20HbzAkp915HrYJ/w45WtY53xWXx5JEwsghlHJU2O25HIG4G4Hp2wMXxlo7izKyCpNn8oEgFUOKcAbr3sDVt32AjmIShphyLBsEEdiCNiMLctLvhhHma8pGpT29DvTA+os7cGz9QwVW42wTFP+IQRn+2QVGe8iCz4R/vLuVPcHTyFuGYg8upTa+vdbulYdmr7HeiaNKJmKmwSPQjY37H1xVRa81YI6XL4urLkgawWjJBP5iKSFG9AOBRJB3VBsLOPc7EranlVkdU/Mjj0lrASpiNgiHUoI3IYceagrl6wwQxxKsSkFW07yOG+YNKRqK/3RS1yDzjNrWDjlAgDTyeGDppECyzEMLDBNYULVbsy9+axZkc1FIJYVgVdUMjK9+JKJIh4gAYgUr6dGlRfmG53tZ1QtIPxO1Su+qhssg3Ybux3BD21WWahQvFHSc74M8Mxuo5I3NdwrAsPuLH3wacEy9akIAVYU00RohiX9JXc6bNgmwSRZv0xUnV5ldpFfSzBgaRAKa7AXTQG54G2K+q5XwppIhwrsAfVeUPA5Ug8DngYs6FGjZiESf2etWezQ0KdT2aNDSDvg2o16z1ZhJHFKkcwhijip0Vd6RmOqOQ+YGl1BuAdgScJSyEoACgpVc2ZLP6pK2q/4R6c4jnM00sjyuSWdmck82xJwT0bJCWWm1eGqtJKVq1RBubJA5pfqwresSPp8jInTV8JWdJZGmmNG1WEsuXfRyqspdrNjYbisZbB+Z6xK0/jqfDYBVQISBGigBI1s3pAr67nk4vySR5gR5dYNM2yq8bEKwAstKjXuAGYspAAHy7YewG6XkDM9XpRfNJIQSsad2b/ACA7kgd8EdU6iH/KhDpAAtIW3crf5j1QLmyfa6vB3xAzQRJlowBAwRzKvGZeqZw17x/wqQDsCQCcZ7EnuOx5eHfSOhBkGZzLiHLC97Allr9MKHk/3iNPvgQPpHSZcwxWMClBZ3baNAOWZuww3fqsOT1R5L8yQjS2ZYAiiBYiXsLvzH+eAesde8RRDBGIMuooRqSWf1aRv1E7GuBhNeHc6GNH0Xqiyo2UzT/luSySsbMTgbEsf0Hv9ffCDNQNGxVgQfcEWDwwB3ojcYqbGlykn4+PwHJObT+ykZgA6KN4m9W9P/OHv0emavHY8dSCQQQQSCDyCORieXhZ2CIpZiaAAsnGSjjsOct0AgFsxIsCgWL8zsbqgoxwz+WhP5MRlb+OTj7L/wCO+Hx/I38FiZOQixG5HqFJGPcFSdezBN+JXsFWv5jHmH+q9t/mM1hbmMzimaQ+q/XWvqB6+4/n6HAkgY91rm9SkVtvsfv++O95uUiOYnwNENTAHjcntsBbHg1sDvj2bLSA0VPNcMR7nYcD+oxUqkQySWBbJFZscjWw9iaFeoD45WtyBc3mNTFthfYcAcAfYUMCmTEZbH89wbGxI/ocUF8YtaFRzlSGUkEbgjYg+oOLI80vDqCNtx5XAAqgePfcEkgb84Xl8eGTBpw2ijBNo4PHlbyMSew/TXvYwQ7FfmBUnsQQf54QrLg3L55lBW/KatT8po2LH+lHc+uGUWGmVzDagF3Y0oHZr/SRwQeKO2Jz5gKSMsw8QD5j8+ygu0bEDRvqFfN6HesDtIqqH8yOwYpoJoDzC6NEBt1HmNUxPIwuzOXYDUvmXnWtkeUgXxa7kcgcjDaJA2XnMTqygWp4YbdwVI9xYPffscWZzLgBXQ2j3W1aWFa4yLO6kit91KttdCQkE2zkLL+lzsJDY2c8A8nWebOo8HBOSjIjdZQwisbUCwk2ooCRuVO/YrvvS1hpDox1lssT/baQl8CUH8s+o5ZbG/m7jbAy9NmJI8GQEDUwKMKFE2bGw2P7YbZqXwHZcuvhntKW1yMuxVlNAJqHmNC962rAPWpGfw5WYnxF3BsANGSrADiifNQ2Go7DjFiMOq9An0xSaKuNVfU6qVdDp8xeQ7ldB7AA1pWsedL6PIFndZE8RYnAjjljeRtbJHIpUX5NDtfB9ODhbKoOVjavlllW9+GWJh7ev+nfEcon5U7bVpjTi93cN/EKFRnem7DawRINhzmx+Hy4gIHizaJZDR1JHsYYudiT+YRXBj32IE+i5lZ5VXMxeMop3kBZJFSMeYs6/MmkGywuyDq5sbrMEjMcyWWRZi0mtG1aSSCVdbLIy6lFN7UThRePb/XDjMSpBGI4mV5XU+O4AYLZGmKNuxGk6mXnVQJGK4mOVVXqsw2qr5gWqV6vUsxPmUn5QFYfMKWXiQ3pPU3y7FkCMrCnjdQ8cimrVlP+Yoj1wacjDmGAyoZJGv8A5d21WR2il21EjhWAO3LE4C6d0uSYMy6VjStcjsEjS6q2Pc9lFk9hguPqiZYuMqCXulzDgeIooBvDXhLayH+ej2PCF0MMGVVZJhHmJmUEZe5FWLVqp5HGxdaAMX9/fisLOp9Rknk8SQgmqAA0qijhEXhUHYDB6RDNoSGZs4DemkCzIqgARhVB8Vasg2WBJ7G0mAvceXizLwPIwRFZ2PCqCx/YYYt0PwyPxUqQ0+lkvxJh5A4bwl/SbUWTsTxtixFJODOmdNnmYeErXyHvQFqrbX2qwdt8ExdSy8Q/Ky+t6HnzB1abA1ARrS83RO+/tgTP9XnmrxZWYAUBsqgVVaQAOMPqL21mf6Zl5IHzTyeNPEKnSEjRuajewNlFUa7/AM8+/XmW/wAOiwKQB5N22N3rIu/f/tgbofUjBLqrUjApIl0HRuVP+eKuq5ZI5XSORJEB8roSVIO9AkAmuL9sN5fYMUu5Jskk+pNnfnfEceY9xlp5jsdePcSaf/i6ttLBG3utxPwBdrsT33UiydjgPMGFiNDst3fiAELQJ+ddyb2HlH2wHmEZLDqVINHUCu/pv3wMz41azhlJ02ZVDppdTQBikWQ2bIUqp1A+U8j9OL+kSyOuai8SQSLF4oGtgby7BmWr+bRqI9NJwjDkEEEgjgjYj74ZdM+IZomXz2o1DzKJCokBWUre4YqW4Iu/c4NOA26hJyXLH1anrfVsWBrfc1z3vHn/ABJ/1CNx/ejQnkn5q1Hcnk4l1zp/4ed4QwdVNo44dGFxuPqpH3sdsVLNCSNUThe+iTflztqUjgov/wACf1bZtTwzRE7xFeL8Nz9z5w5/n64g6xGqdx5gCGQGgeW1K29elDE3/D7UZxv5iRG1CuwBFnV7jYd7oR/DwlqE5Avlom9Xo0CewQ//ADrfScBV/h7bSjK1lgN9F6eDTVWrsLvtzgrp2VslnUlFvbcB2H6NQ49Sb2A9xgZsoK2liO7CrdT5Rd+ZBseB3J7Y03QsizZWRQyHRIJNnXcaSktb8bxdt752Iw8ZtF9E00buSzHc9hZA9ALJNAbfbAp1IwIJVhwQSCPoRvjXfh3PJRjQ5eMneqOq7vcd9uDsNhOpdM1KCigEnbzqeTsObHI5xu8WfIo6WkbkmWMaV0gsriKyxARSOOxJKqTSsTe5wdkg0g8GQszLeg/NoIADLe/5ZocGhV+uJv0dirRXSQ6mc0x1yFmS1GkeUaVTzVpOr1IwyigD6tLUHJLKx8x92fvdBqurOwxceKtUDKRgeFI9kG1KjQBdE27LdEVVg0QOBdiNlzUiLGqvGFlAepNRWgw0OpW2tT2FKB5rGG75U7Iyk8AULavQet33vtWIkxrYZy7AMCQzRlAF1Dziyyh1QALfeiLF6vESs4vV5BCtS0wkYaRpClSFbeL5SNQ5K9gL2AF6Z2MZcmSJbmej4f5drGG84A8qMHYCgoVhe1749yqzufCZLjkRwCgjjTa/zNemqDAhifVhY7X/AJqqWzKGVE0lA6kClYeIikEaNvNt5W0nc3vzbdJ04JlnMLO0jqrSowVXWA6GUhQSWtwtnbZVOmmGAehZgxFp9ZVVGnSK/OJq4SCCpWt21KVqtrYYnm8tG8hnbMfllrvSVlPOnQtAGtOnUK0mrAsAxzTDMaBAjhy7AwgFhuIwJVoAW1AP7i9lICyV9RyvEyMZEkb5jpDiRiSyOgY0xIJHqDteCV6bHCA2abzX/wDbIfzaoEeI3EQJIBB8wBO1isQ6XMIZVXxa1EozppIj1BdMkchIGtSSCwqgDTUbwIuRc6iSgAO7s4Cm9ZBBPmbVpYggG/qRiSzqHVHlpdkjX5Yo7WJffSSSWPd2JY9zsKCB7evHv7YPniy0akCRp5KryqYolNc6j53o7UFUHffEj1t1DLAkcCsCD4a25B1WDM+qThiNmG1XwMSV/wDD5UpmuE6HdTITEzBTpITuWuwB3o4dZwZVkaeKEyNAYhLREOXkUkgOIRUoDVpJBFGid3xl5JCxLMSzHkkkk/Unc4L6R1AwSh+VIZJF5Do4p1IOx23AO1hfTFqTn6xKQFQiJBuFiHh76dJJYeYkrsSTvhdg3qeSMZVgCIpVMkJLKxKamADFdtYqmHY4CwVOx2PCcWQQM+yIz/4VLeg7D1I/cYirw76fHHNlnhEarmELTCUvWtFHnjIJrYbityfvjh8KZylJgZQ1EF2ROdhdtY++JZfpIiZZJMxlAUdG8Nm8bVpcAqyKN12Ni9xjUlZtJAce3jV9dyuTBXMlJkTMKzxpH4eiwSH0k8IGqlO+4+gBPUsilhMm0m5ppZTuO1qu14vH9rSK8e4cv8Qre2SygHp4d49xZPytv4TyvxPmo2LLMSSSTrCvZNAnzA9tsRPxGWNy5fLS7UbiCt33DLw253wldsVM2LyqyHv43IMabKzRqT80c5dwN9grjSe3OPI8v05iR+IzUfcFoUcHnalaweN+OcIC2Il8Z8jjdydLjzmSVhmojLkg8bORJbZfWfBdl0lhpOod6V0usZ2TosQIAz2VPvcorYEf9Pjer9b9MB9E6p+HmWSldd1dCAyujbMpU7H1F7Wqntg34p6F+HcPETJlZR4kMoBKlT+hmoedOGG3rQvFsQaTpNaf+Yyx1MFFS8Xr8zErSqNO5NfMvriB6Q16RJAWtAAsyNqMjaVog6djzZ2FE4EGWkO/hvRBPytuBVnjjj98WQdOmfZIZW/wxu3p6D3H74CmOmyaquPgNfix0AX0WTqoebtyBvxvjR9Dyc0DrZis6yjCWJ0bQPONQetJBqjswYje8LOn/D2YJ3y033iceu3y+x/Y+mH+U6FmKBEWx4tkX0q9TCtiOebxvjPrPKj+odM+WRNChjTrrXTE9kUWLUENEqSf0t6YVTxkANqjIG5HiRluR+jVq78V6+hwzyUDRuRKYREwKSBsxApK6jbLb7lWSwR/COzboOoZNYpmgmmC6SRfhS/KVQq+mrptRA7+U3yL3azIfZeF/HzDbhC05UEgFCHZ08t6kbUNqF363i2VFJDofy6agQdmBtk772dVXsGHtgN5VDR5lHemO0nzHXCqB7Gq1YtTBTwkiHvQbTACZqdND6XXWASIwqyRCiNQUqVUAbmqI2xriK90qIzYtQJAxDC1K72nbgrwaPfnCPOQhELjUQY2841eXVSqDQpSxJFEkENW/OGmTl0kqUYEAlXXs51qtmjQJBUdtSX64VmRFsSuunwIBuQtiQoWUr81DVayVYCgiwKwcqozXiRGlBkvylWYIQjjewb+QtYo0KOo7isHZQFGeYTSQvIyqkaCTVKJdSyFWU0VW2HO5ahivNdLhirxZDqZdagbqAwUruoJYjUfMKVtJoncY7OTxyxihax6Uo1GVViSPCXUefNsSx71ji6DonLqiSoknikxq6bSIGYEWl6VtyT8o3jIF+YYX5LPMsoVU0REKJEXVTxHctIdtQ0tq1GhwdsGZOXTKksNk6UBUGNXCWxnYxr31eYHbSF32qvOpjX+UrmkZncKddK2yKRd6lbUu/GtSd2OFAc1kUgILOkoIuMITTj+NtvkBDIVDBrvijifV8z+IRMxQDIoikCqqooShEwANhSpVNwAClA9sTzekQxM8EtRs8S6yUDAu0m5Cje2kFKdq5OK+m5/UfBCQxrKNGoCmQkqVfxWJbZgNro+3OJF0WXdtlRydtgpPNVwO9j9xg2HoOZbYQON689RgHfYlyAODzgbNZue2SSSW9R1qzsfOpo2CfmBFX7DAhUHc7nATJOlkqGMuXUHsZ49Q+qKSw+hGLP+H5dTpfOJxzFFJKtg8WQn12BG4wqvHl4tTYdDiys0ZyhbMTNTSwrQiAdQWmSO3YW6qOVu12o/Mll6hlrUx5MAAg1JNJLqFMCpA0iiSDt/CPU4WQyaWVtKtpIbSwtTpINMO6ngjDH4gyqrIJI/7KZVlQ+XbUB4ieXYFH1Lp5AC2N8WhZF8QzLq0LAlkny5eHy2bIUlCQL7YhmOv5pwA2ZlocAOUA3B4WhzX7DCu8eg4dqx64s2dz6nc/uccMdjsBPIM0smQeBiA8Egmi9WWTyyoB6A0+ERw3+F+piDMKzE+G4MUw1FAY5dnBIBOkbMa501gTrPTmy88kD/ADRsVv1HKt9CpB++G+4AeOx5jsBbn4jzy5WZkfJwm/PGdqo8/p57VhZmPiqFwVbIQAaSBp283Zvl7YJycv4/KfhzvmId0J7gbCz9Nv54xzqQSCKI2I9K5x058r3OmOMh3mfiMPCsP4aAUyMzBfM2g3V1te4PsT64nN8VmgIstlo1u6Eeq+O+3+/tWex5jn51rI0q/G+ZACqmXVQK0iFabezd+pw0+HfiSTNSPBNmDCXH/LlKWKOUkUpj40vQBv098YbHmqu9fyxedWQ3z/Us7FIY5JplkiZlrURpJIuh6GgfQ7Yok67mmbUczNqNWfEcHygAcHsAP2xp5YT1bLiSMas9AoEo31TxqKVx2Ljv/wCMJMr8I5twWMYjUCy0rCMcE997rtX9cNl+LY7KZ12otI7b3uzHfezuedz+5waK9MRTosENNL1CBl8mpYdUsnm50g0LXk7+uL/+NZCL+zinzBoi5mWKO9xYVDqqtxZ5GNS52KpncVWG/TOhPmodMgaNotXhSyghGRF1SQ7nWdABZVjQ1qe/ZXD8XTgaIFigU3ehFLGydzIwLXpIWxWwGKUzE7ypJ4sryhtSG2d9RqyAbsmhY71vi3Qf9KzuUWsutNG1kzTA6RI2kCVYh8sdKASbYg71VYt6tlZPBXXl28WJmhfSHAC/PCwAGnQQ5APfSO1Xf1bosVNnJYpA1KZ8qhAMcjAnXI3zRxSVr4JBLCxhUnxE84RfE8CaNj4BVljywQBaiZWbQoXSSGIN7A2TeHpLImlkfWmVzTTKD4ZG1KpCoQ3hi5UUgK25L6NuFPmUdMxphkV45CEjdHBQzK5Xw2R1CgusvmCstNtVkYJ6fOBNHFMhbNusVr5gYQCpdtDHR+JMQ8SyPKYwNJJsCzZfxW0szQyokTyZiFxHBmYTSxSHWyLHIbUKSQCSbrGbThJ1CINFB+VUio6MFY67hNPrDA7gFWFbVY5GNN8DzdPXJzPLOIZlYFbUM0i7GuKO+w9Njg2HNidyJC0MiuGMMq+EdRDiMEFxrEYVqlWnXynSaOE3WOnSmRmWCbWV80sTeLSXuJ0CL5vKxu14rfQcM9e1fZSksJlRiCSQzPegKy7tqXXsWoEMGqyxrFmWnjZYwCAGWbVa+bw11MYRRITdpSNqIVLPZTZcyuXRcuUsJIzNOqvC9OWVGYEWuk2CKB8wB32xDOAr5bAmqRIzIEHiayhd1vZQfOoPDmQkHc6QkuSQmKRYWJNoWLVFpUK6nzFtPmLlQLs6TsMVyzTaTqjUr5hqMKFR+kkOFo1XNmqwUkdxTKyCFvyi5IbQQXYqVQAkD5RtY5O1jC4JLH5lJABvUjaksEfqUkXxsfb1GMod1TNoJSBDGUKxMLBVqaNSBqUr681uQD3INBnyzf8AQkT/AATaq43p0N1vtYu+cT6jn2JAbRIDFHWoaguqNNRUiipvsODf1wOEhbh2jO+zAunJoa183FblfXjFUkmXhYD8/S3cPG1Dyk3qXVtdKNuTZob44dOJPllga6A/NVL1MVGz6SOL3qgQTV4qzHT5EXWV1JZGtCHTb+8pNfeucCg4CYN0fMVqELstatSDxFqyt6lsVYI+2CsnD4mXljbyvEDPFqBBZNhMoJPAFSBQN/Ob2GFEMzIdSMyn1UlT+4w76D8RTxzxscxLWoAnVrZQwdLXUdiA7dxzfYYkRax6jHoYeuG//qHOIXUzNdhXDBGsxk0Dam6N8898Vw9enUVcbC1NPDE/yqqqLK3QCrsD29ziBdeOw0j664FeDlW8unzZaI+m/HzbVeJr1tibeDKvzs0CgbgC/LpO1CsKKaw+63GsuVy2aVTdNlpzRoyRgNGxY8s0ZBP+DED1oEU2TyZ2IsRFDvdGw/Ivn2GHfReqRzRzxHJ5XyxNOiecIzRFLASyC5j1AEEHY88Y1JBrEVjsNnzmWJv8HX0nevf9OOwZ+zovpXQ87DKsiR1R3OpaI/UOf6emHnxT8Fs7rPEyAOLeyTR23479/fGSPxLmq0+Mf2W/3rB/w314hjFmHZo5NrJJont9DjcvD/LNnLtfF8FbW+ZiUcDb/UjFf/BMjHYlzlnjyAf5C8KviHpRgkrmNrKHnb0v1GFWM2yXMMlv1qxJ0mNlOieUKfMLIDD7kf07YrX4phj1iDJQqSxKs/mKjsK/74zBx5g878ONP/67zQZXi8KIito00hqN779/6nFvxXF+JjGegMhiY/mozFhFJtdC+D7DbGSw06B1TwJPOC8LbSR3QYEUfuP+2Ly31Rn4K8e40vWPhSUOjZZGlhmGuMr5qG1hjQAq+Tgpel5TI02cJnnpWWCMjQp7rKf2+uDxp0B8P9CllVpjpigX5pZNl91Ucu1b0P3xoE69FlgY8ixsinzLJola+Vj7xpx7kjn1ynV/iGfMkeK/kX5IxsiDsAvsNrO+K8vMPXGpZ8Fh5k+tywy+NG1vvZa3D6gQwcE+YG9wcH5ToeXzJbNwkRQwq0mYhYgtGyKWXwwb1RO+lRe9lgQBWFnRukvmWKqVVFGqSV9o4l38zH+QA5/ciXX+rxIBlsmCIY3LGQnz5hhQEj7AhNjSDbe/o1Bun9fMkijMKX/MDI8Sos8TFiR4ZqiuojyN2UAFcaqaP8SxyCssxWZ2eJmWEozVraOUeQhZGoxqHFRErQN4WdE8GX/n1jWCbLu0rLpJyjverLoP4CWpdJJvTdi8JulZFpc1FHIWRnmjDsfIy63Gp7I2IBLX25xmaWlXKSo8MUTnPRwyN4pKvKkRIj0EC9KssYJWnIJVvTejpC6/GhEMylsyoabLmX8QVbWyMUezp8jMT5TuL74v8deoZ0RTRECTMGniYKfD1OxWRa/MNV5yQVCmgeMBdcEsUMrM6yRtPA0BRnkiMYOaZow4AYAaqIJVtzzvhwaJy+fK3FMI1hLsmsv+MIYNrOtQKbXIykHyghGKixqwnl8TTIkumaOMm11yO4UsI9SAH8vQEK+egQw2YEHBwz0T+HJPERHmkMQWOV3H5LBF1qULGVdmDW12u25OAPxCZe5YEl8aF40JeMxJGUH/AFE8R9UjsriiQB4Zob0DSpMqxwFWMkkckiUrqytGihyGA1aQ73a0SpEbe4wAMtIGXwWLeIdKFCVskgaSpojzVyKNX22LzGZKnxCXlgmVVOttbgoBaB//AHI72NAUVOnSwuUeWbKocwDqD2kDitLg34hI3IoDSR2LbHa8ZKrO5+KRyrr5FARJI1p9KAKhKs1MKA2JBF84CzGRZV8RTrjutag0PZgd1P1+xOLvBSdvyhocgflk+V2vcRk8f4Sb3oemBcvmHifUpKsLBG4+qsPT2OJIwTshtGKmiLBo0QQf5Ej74LbqIezNGHY6fMp8JxR34BUkgkWQapfSj2uGXkCF/wCIWYmoHlOUJPdbG/yjnA+byTx/MBR4YEMje6sNjiQpMjHJ/ZSgNe0ctRmqHEl6CdR0jgmrodqc30+aIBnRlG9Nytg1YcbbH0OBMEZLOyREmN2SwQdJoEHsRwR9cSG/EovMNJRAmWOcXQ/tkV24AFayw+2Fow/6nnleLKvJBGQVkHkuEjTM9opHlAoryDWo8bUJHDk2B/NniIug8Syg0BQ1I4IY78rXG+IF6Li0DDOPoMjf2Twzb1+XKoI4/TJobv2BwFmcq8R0yI8Z9HUof5jGsSrDH4fzYizMTsGK6tLKt2yuCrLQdbsHjULwvx4w7YgnncuYpHiYFWRmUhq1DSSKNEi/oTjsbt/g38eFziagJUjJAI+ZUVZPlAHzhtqFY7DifM8eY9x5jm01nRJUzUbQ5iQ6x/Z70TQ2PuR/ljNZ7KNE5RxRH8x2OKopSpDKaINg42hyjdRhGiMiVa3IIH0v+E46z+0/bPVYjHhxscv8DlV15iVUA5C8j6sdv5YrnzuSy20KeK+xDEhvXlq/yGD/AM7O/S8p8J+lfDuYnYKkZF/qe0X9zz9sPm+H8llKOcmMrf8AtRbfv3/mOcLOrfF+ZnAGoRqONFqfu1/U7VjPk9/XnBvGdL23/T/jqIXlkh8DLva2jUy3wxNbb77H+uMn8Q9LeCUh21hvMsl3rHqT64V40vQs+k6rk8yQE4jf9SMeN/8AfABw75eqszpmsMej9JkzDEJQABJZtlFC6v1rthz0/wCB5nzEkLusccQ1PM3yaexHvXbtWKfiLrAZVyeXIGWi7gAeI3dyeTe31/bB452d/Cz4j6zDpTLZJdECKA77h52NEmT1ANgD+lYQQwPIwVQWZiAB6kmgP3xJFGNN8PaMuj5pw2pVIy+1qZTe59gLxSeVXT34ifwYk6bGQyxtrndSaklYC05oonAsXd/fS/CedM/jSZggyw5aTw59JLCwyecg2xpwFJvgD1xgsvMSxJ3JJJPuTucbnpSLHkXbe5pUQHtpiGo/Xc19sb4zazUumdCkhnXWpUiPMMCND/LFLdXakcg8963wqyDGOHMaCUkQRyoeRz4Uq6GtW1JJvanZPTGo+HZbfwifymWVmXsSIpNJ+uKemrBI7KpMck6S5fwypeMiRRoIfdhTAEgg3QqsdOXFmVjZupxSZWpoI/ypgNMLeA4Eq34ikhrsxkEfKPLsCbwRnWyJIm/5tVzKNYRcuF8hUMtFdiHUeYCjfuce9B6TI6TpaFMxEY9IkjLrKslwAxlg2otG4AFmmuuMd0f4ftpMrK0MctLKAAJZWYA3BrU0rabYqTyF+3DG9LY+lujz5fSXVkZww0kaYySk4bjQAGBrmyNiNq+rv4UhXSWy7RxBVsLrjC1HKCAQHLam4NMWBsjDPOZtDE0UFpGqtbyuPEkTUr+FQGkfmEtpG57kgVhblmWSM5eQ1uTC1XpdiLQ/3H+1NpJ2vDYpSfOZTRRVhIjcOAwFjlSCNmGxI9Cp4IxaubEm05Y7mpAAzixvd0XF6di2wBrnEYpDC7JLHqClkeNjWk2NVH9L2oGoelcYjnMuq6XQkxvq03WsaTRDgbA8HbYgj3A5tPM3lDHVlWUi1ZTasPbv6ijvsce5PPvGCo0sjUWRwGRveux9xR98VZecrdAENQYEAhgGDV6jcDgg1teCVyiyf2R83mJjY77V8rcNtZo0fKRvyVJNHDJuhELXWh2JQ87rKRsO2lvbzG6AuZy7xtpdSp9D9SLB4IsHcbbYrIrbBWWzxUBHUSRi6RrFWRZVhup/ludrN4kucg5VNxqWaQVfm0ukZBr0tTv74FjGHGRyqSZWRI5LYNC+lwEIanUgPekg2Qo9x3wraFkYqylWHIIII+2FPawwy/V8wgpZpKqqLaxQ1UKawPmb/wDI+pwEBiQXCDc9bRyTPlIJL3LJry0l+todH/6HFax5N/8AqTwGx8yrOlUtnUpVudW2k7ad+cKyMeVh0Nl0jOSxRLHF1DIqgL6RJ46vuzGyAm1ncexGOxjqx2JYty3w7O++kKPc/wBBhxkvhBL/ADZD7gbD98B5v4rkNhFCj1O5wmzXUJZPndj7XQ/YYd4T9r+1bJ5+n5Y0ArMPQeI374FzPx24IEMYQcEnkjvsNsY3HYL/AC356XjGr69WajEsbs7V5ls0f/jwCMZQ4P6N1DwZASLU1qH+R+2GPW+mB7nh3BGpgP8A+tvX0xX+3tT16Z7HY7HY5tOxovhH4ZOaYvI3h5dPnfbeuVH9T2x3wx8MtmLmktYE3Y/LqrkA9h7/APnEviXr6P8AkZW0gAo15dde3p/njc45NrNvyND1H4ly2aJyIPh5cbLLwXIqr9vrzW+Mb1TpUmXk0ONiLVuzD+h42wsw86Z1dSvg5hDIp2U35lJoAA/1vD5eXazOlPR8g00qxr3O59AOTh38SZ1ZCsUYAihBRBzf8TX3usHT5BumxSLIPz5ANDIbVVO259dm7elcYyZY9sP+Zg7qKPpNnG866PBjymWs6khEkgP6XmNkD1oAb4yHQMj4+ahhNlWddVC/KN2/kDhl1vqfjZ6Zwdg+hedljpFr9r++LjcirY/CKjxST2hnNbf+2w7/AFwgWQLNA29LLEx77K6k7etYO+GpQGmLHiCWvqaA7H1wnmjJHGOtYLOvQ+Hncwqgjw55CtgqQNZKCtiNq4r7Ya9XUZfOeLGo0t4WZjALBdMgVwLvVQbUt3ex3xd8aZVTnZXXiQRSbVXmjS+ABzfGBuqQ6snl5gN42ky7m2N1+ZFyaA0uwpdtsc8xvUeslYpjJC9qSssbUGrUAwUhrBZCdJBvdTeFHxBJGwSVAi+KpLxrVI6HS9LyFbZwOAHoE1sZmM2Jcl4ZrXlmLKdQFxytbKFLeYiQ6vKuwZiThb0TMi5Mu5ATMKEslVCuu8MhZiAFDbEkgUxPbGOVMiRP4mG6PjwJuQNnhQAC6FBo/wCI/MCO43AyebMZ3AdD88bFgrgAgXRBsWSD2NHEFLxSA0UkjcGiKKsh4IO4IIwy6lCsyHNRKF3AmjB2R2vzqCSfDaif7pJHAvGWg2eya14sRuI1tdvGT+lx9bpuDt3wBeLctmChJFEEaWU7qynlSPSwCDyCARRAIIzeWBBmiWottQst4RYkBCSBfFg77FQTeBJJmkk2n1X2lWiwvs4/WO/Ibc7njA8+WZACRam6Ybq1Eg0fqD77YpGCMrmmSwNLKeVZQyn7Hg+4o++JIws1Mik01agODp3Fj25wdl84dOhx4igUuotcfNaGBsVZOk2vqpxf0lakWSE0d1aNn0kKwKtcmwZSCSdthdiheBY462PI2/bGpAYjp+veE6rs6CQJFAsnb9QAHzD9hdYF0YmgwyXNh9phr/vjaVffV+sezXzsQd8bwFBTHmjDZ+mkgtEfEUCzpHmUb2WTcgCudxuN8BeHixaH0Y8wRpx2LED6x00xHUPkPHt7YW413T84mYjKsN6ph/vtjOdSyRifTyOx/wB98Z5cfsUvyhMeY9x5jDTsOfh3rPgNpbeMn38p9a9MJscBewwy5dgs09+I+nKD4sVaW3I229x7Yu6B8LPKPFk8kdWPVvT6DGm+AOkmEiTNKrJWyHcj6/6ceuIf/U/Os7H8OunLEDUBV3W90ANH0x28Z/qxjfkZzrnxExj/AA0XliGzEH5/b/D/AJ4zePTjzHG22+25Mdhx8MdO8aYWpKJ5nrbYcC/c/wBcKMbnKD8H08mqlnO57gEHSPal3++NcJt9jlVUnxGTM6ybwM2lhVsANjWI9T6Fs0uX88PI7so25Hp74zYGGPSerS5dtUbfUHdT9vX3xvy3sZnRl8JTLD4+Zsh44/y+RbN7+uw/cYSZSLzAm79e/wBcbvNdJjmyKywWkkramQ/K3JP04vb22xis3DJFJpdSpHYj+f0xcpkilbv4TkULmLrfLyA37lePf/ffFMUanbFXwlLcObIv+xratrv/AE/3wbumDi/THbi51b8U5UN4EmkeaBAarcpa3Q74V5OLXl83l9VeQTqukkloSbqjsdLHc3xjR5pdQAJJCih7XzWFuVcQ5iJ+2rQ3usg0t29Di5cVKwHSc+sc6l9XhNccoDtHqjfZwWXzaeCQOarAvV8g0E0kDEExsVscMB8rD2YUfvj3q+SMM0sLcxuyfsSAfuKP3w067KcxlsvmQj3Ei5WZ9J0ao78A6+7GOhX9zHkrurnT8RlmntfFy+hZexkjaljlO+7KaQ1W2g7kk4WZDOGJ9QAIIKuh+V0b5kb2PqNwQCCCARPpPUDBKrgal4dLoSIfnQ7HkXRqwaI3Axd13p4hkBjOqGQeJC226NwDRI1r8rCzRBB3xJHqeUVdMkTaonFj+JDvcbizTAg16jcE74Fy2YaM6lIBIKm1VhR5FMCMFdJzqoTHKC0ElCRRyvpKnpIvY9xqU7McVdRyRifSSGUgMjqQVdTwQQSLHBAJohgdwcSE5nKI6eNAKAFyx3Zi81Ai9zEbUA2SN7wCoxLJZl43DoxVhwQa+o+h7jvg6aKN18SMqjAeeIk8luY75Sio02WFHkebFE96Svn1fwBpOL3QErt/i079sELIHHnNMBs1btVnzerHYatvU3zivKx1FIx9Y0G9Xepm2vcDSOR+od8RUY3GV5QqSDyCQaII29xsfrianE4JhWl917HunPH92ybHue+OmhK1uCDww4P/AH9saCUTlSGUkMDYIJBB9QRuD74MOaRxUqW2/wCYuz77244ffuabc7njC4HEmOJDT00HdZ4CvbVII2rtaHcH2/Ykb47C0nHYkS5XMFGDLz/n7Y1EaLmI9/t6g47HYz/H3h5MzncsY3KHt/P0wPjsdjFmVpfk8o0raUFn7DG06d0aLLxmR/Mw3JIuvoMdjsdv4pM1z5X4zfVuvyTDQCVj/h9fr/pgv4f62VIik8ynYXvV9vpjsdjnOd3W7JmKviTo6xHXGfKTuP4T7e2EWOx2L+SScvQ49Gvw3kfFnXULRPO30HA/ev2wZ8RZ4yTFbOlNgPfvjsdjXXBf9FwGPWx2Oxktn8RwNHFlI6ClE1WpN2At/wCt++JQdZjlQRZtNYApZB869r/36Y7HY7crlc5PRlD0STLZXNyRaZIWiB1HysNNk7Vv3/bCno/UrAJx2Ow9X0O4dficJutyWP547HY3y6E7I/j9NU6ZoChmoklqydLABWWzvWwP3xT8Gos0kmTYbZhGVCbpJUGqJ9t+RR+uOx2PLf8ATrOmeYEbHkbH7YedMfx8tJlSBqiD5iJztpCKTNGTRJDAAgbANvePcdjP1ojw26VOkiHLS8MbicC2jejS1+pHJqrAUtq/iB8x2BAJ4Gjdo3FOjMrCwaZSQwsbcg8YtysrIwdWKspBVgaII4IPY49x2GJo87kwVMaCpECzzRjZB4iRWU3ry2tjbeSltRspXHY7HRlZgjLZgrsd1PzKeD/ofQjHY7CHssY5Ukr77FSdVA9roE7WPvtiq8djsSROOx2Ox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802" name="AutoShape 10" descr="data:image/jpeg;base64,/9j/4AAQSkZJRgABAQAAAQABAAD/2wCEAAkGBxMTEhUSExMVFhUXGBUXGBgYFxgVFxgdFhsWHRYXHRcgHSggIBolHR0YITIhJSkrLi4yFx8zODMtNygtLisBCgoKDg0OFxAQGy0lHyUtLS0tLS0tLS0tLS0tLS0tLS0tLS0tLS0tLS0tLS0tLS0tLS0tLS0tLS0tLS0tLS0tLf/AABEIALcBEwMBIgACEQEDEQH/xAAcAAACAwEBAQEAAAAAAAAAAAAEBQIDBgABBwj/xABAEAACAgAFAgQEBAMGBQMFAAABAgMRAAQSITEFQRMiUWEGMnGBFCNCkVKhwTNicrHR8BUkQ+HxFlOCBzSSorL/xAAYAQEBAQEBAAAAAAAAAAAAAAABAAIDBP/EACIRAQEBAAIDAAIDAQEAAAAAAAABEQIxEiFBUWEDIjJCE//aAAwDAQACEQMRAD8A+nM+B5TibNgeV8emRyqiZsL53B2OxvY9ve/b39sEzvhVm5MdZGKCzpokHn/XfCid8HZjOCirAEVQP6l3vb2u7HueMK84pWjyrXpbsa5+hG1jteOm4yrMmPEnKkMDRBBB9CNwcCNLi+FQNLyfIb8qsuttmrblVJAGojawQDg04aTr4y+KikEA+LSgIDY8wrbcEWoG1X3xWxiQEbyNTCwdKA3SkGrYVZ7cj3wIvVHDIy0nh3pUDyi/mvu18GzZG2J59FoTR7Ixor3jfkp9O4PcfQ4Fi+bqMjgKW8o4UUqD30ihfvzi5H8SI8l4xYs3+X3AHbSxva71njScJhLi7KZzw3V6Bo7qdww/UpHoRYwjE3lxS0+POogKx0/I3mTfV5TwC3BYcGuCCO2Fzy4LyOGEOe0Or2fKyttYPlN8gg/zGJfEI8PMTIOBI1b3sTY3s3sR3OFDyYYfEkpeSOUgjxIYW307kIEY+UnbUp5o+oGM2nC6WTArviTtgWWTGLWpDnKyFen5wj9UmVQnaquVgBtd2OxxlJHw/mzFdLIo/mZwWaNVHDYGqq5c7XexxmC2McqYmWwb0HpxzOYigG2tgGP8K/qa+1C9/phdeHvR3WHK5mY2JJFEEXbZz+c6m7NAVtdHnBOzVvUPiIfipXjijfLliqxsAVKAaQQfUgXfvgB4IZpSIfyRp2WRrtu4De/bCvHYvL8rBWf6fLCalRkJ4sbH6Hg4GAw0yHXZYwEepYu8cnmX02PIxrOkdAhZVzsUe51eDlpTp1uv6kb9Sg/7FDDOMvQtwhhkXJxOCLzUg071+Sve/wC8f6YzpOCeoSSNK5lvxNR1A7EH0r2wNgtMdePRjzHuBPcFdMycksgSIEtzd1XuT2xd0ro8k1n5Ix80jbKPYHgn/LDHqHXkjj/D5QaE/VJw7n1B/rjUn2i1ph1NVH4eLwzmwleNQ1cbpv39r2x89zauHYSXrBOrUbN97OIwzMrBlJDA2COQfXGmzhXPp4iKq5hAAyLy49f9P2xq3zHTK47HrAg0eRz2x2ObT9MSS4EmmxXJLgGefHeRztTnnwozk+JZnMYT5rMY6yYzaHzk2AlzZWxQIPII2PNcb++x7C7xHMyY8ysnhgzGrH9mDvb2PNXoos2e4HNEYxaYKnQRAsoLOpAIYWYSbrWtUX/kpFEEggK5M0WNsxY7bkknYUNz7YG/EMDYJvezfN8g+oPe+cXqBMRppZTdrsFfitPo5N+Xj0rZcY1rExNg3p2fCNTbxvSyL6rfI/vLyD6/XCTUbruNj9uRiYfDqw1z0RjarDKw1I4umU8HjY9iDuDYwOZcdk80pUwymkJJVzf5TbebYElWrSR7g7UbDn1IxRgVYbEHkYtGHEDiSJoz/aIdce/K0xkQWfWmCjey/wBlLvjzL5xo3V0NMpDA+hG4x3U+RIoASS2UKGCrv5owWAvTYFjbfnBpxWz4uzubRo4lVaZFZXNKNRLEhrG52Nb8Vhc0mC0KHKyGh4iSxnUTuUcONIGrswB2X9XI2xnTgSSXAU8uISz4Ekl98ZtakP8AqLkdOyi0QHnzkl3sdIgQbXyNxuB98Z/DrrmkZXIKCt+FO5oUfPMwFnufKRfoMJBjNMSUE7AEk7ADkk8Ae+NH8YyeGYcgGBXKIVJF0ZZaec/ZjprtpOBfhfVHKc2FRlyoEpDuUBbiNQQDb6iGC99BwplkLEsxtmJZjxZY2TXuScSRxNFxAYc9A6T42qSRhHl46Msh5APCqOWc8AD64pNC/ofR1ZWzE/ky8d7kH8168sS+p7n2B+wfV+tzTyiVmKla8NVJCx1VaB24H1xLqvUvENLaxLtGnAAHBIBrVXJwrJxq35A0sGbjzx0Zp9GYpVimoBWO/ll9O2/ufuk6n02SCQxyrpYE+6t7qe4wJh70zqqugy+ZSSZAKh0H8yMm+PVb5GLd7XREcP8Ap/Q0WMZjNMUjvaPfxHvggfw4OXJx9PUSTIJcy39nGwPhoP429T7f+cZ3q3U5cxIZZW1MdvQAdgB2GLPHtdierdceYCNQI4Vqo1427n3/AJYV48x2M26ce4vyOdeFxJGxVhdH68j6YHx2JNima6ZIA8kb623bc89+DWOxjcdjXnR4vvUk2A58x98DzZjC/MZrHqkctWZnMDvY+m/p2/f+X1wqzJ5IZTzwaPfejXp/MYqzWZwrnnxnlyMgtELNp3FfMa+UD5ibqq963IHfAmczepthpUClXmhZIs9zuST7/bFeYzRVFXUfN5iDRUC/LsRzYJPY2uBnzCN20HbzAkp915HrYJ/w45WtY53xWXx5JEwsghlHJU2O25HIG4G4Hp2wMXxlo7izKyCpNn8oEgFUOKcAbr3sDVt32AjmIShphyLBsEEdiCNiMLctLvhhHma8pGpT29DvTA+os7cGz9QwVW42wTFP+IQRn+2QVGe8iCz4R/vLuVPcHTyFuGYg8upTa+vdbulYdmr7HeiaNKJmKmwSPQjY37H1xVRa81YI6XL4urLkgawWjJBP5iKSFG9AOBRJB3VBsLOPc7EranlVkdU/Mjj0lrASpiNgiHUoI3IYceagrl6wwQxxKsSkFW07yOG+YNKRqK/3RS1yDzjNrWDjlAgDTyeGDppECyzEMLDBNYULVbsy9+axZkc1FIJYVgVdUMjK9+JKJIh4gAYgUr6dGlRfmG53tZ1QtIPxO1Su+qhssg3Ybux3BD21WWahQvFHSc74M8Mxuo5I3NdwrAsPuLH3wacEy9akIAVYU00RohiX9JXc6bNgmwSRZv0xUnV5ldpFfSzBgaRAKa7AXTQG54G2K+q5XwppIhwrsAfVeUPA5Ug8DngYs6FGjZiESf2etWezQ0KdT2aNDSDvg2o16z1ZhJHFKkcwhijip0Vd6RmOqOQ+YGl1BuAdgScJSyEoACgpVc2ZLP6pK2q/4R6c4jnM00sjyuSWdmck82xJwT0bJCWWm1eGqtJKVq1RBubJA5pfqwresSPp8jInTV8JWdJZGmmNG1WEsuXfRyqspdrNjYbisZbB+Z6xK0/jqfDYBVQISBGigBI1s3pAr67nk4vySR5gR5dYNM2yq8bEKwAstKjXuAGYspAAHy7YewG6XkDM9XpRfNJIQSsad2b/ACA7kgd8EdU6iH/KhDpAAtIW3crf5j1QLmyfa6vB3xAzQRJlowBAwRzKvGZeqZw17x/wqQDsCQCcZ7EnuOx5eHfSOhBkGZzLiHLC97Allr9MKHk/3iNPvgQPpHSZcwxWMClBZ3baNAOWZuww3fqsOT1R5L8yQjS2ZYAiiBYiXsLvzH+eAesde8RRDBGIMuooRqSWf1aRv1E7GuBhNeHc6GNH0Xqiyo2UzT/luSySsbMTgbEsf0Hv9ffCDNQNGxVgQfcEWDwwB3ojcYqbGlykn4+PwHJObT+ykZgA6KN4m9W9P/OHv0emavHY8dSCQQQQSCDyCORieXhZ2CIpZiaAAsnGSjjsOct0AgFsxIsCgWL8zsbqgoxwz+WhP5MRlb+OTj7L/wCO+Hx/I38FiZOQixG5HqFJGPcFSdezBN+JXsFWv5jHmH+q9t/mM1hbmMzimaQ+q/XWvqB6+4/n6HAkgY91rm9SkVtvsfv++O95uUiOYnwNENTAHjcntsBbHg1sDvj2bLSA0VPNcMR7nYcD+oxUqkQySWBbJFZscjWw9iaFeoD45WtyBc3mNTFthfYcAcAfYUMCmTEZbH89wbGxI/ocUF8YtaFRzlSGUkEbgjYg+oOLI80vDqCNtx5XAAqgePfcEkgb84Xl8eGTBpw2ijBNo4PHlbyMSew/TXvYwQ7FfmBUnsQQf54QrLg3L55lBW/KatT8po2LH+lHc+uGUWGmVzDagF3Y0oHZr/SRwQeKO2Jz5gKSMsw8QD5j8+ygu0bEDRvqFfN6HesDtIqqH8yOwYpoJoDzC6NEBt1HmNUxPIwuzOXYDUvmXnWtkeUgXxa7kcgcjDaJA2XnMTqygWp4YbdwVI9xYPffscWZzLgBXQ2j3W1aWFa4yLO6kit91KttdCQkE2zkLL+lzsJDY2c8A8nWebOo8HBOSjIjdZQwisbUCwk2ooCRuVO/YrvvS1hpDox1lssT/baQl8CUH8s+o5ZbG/m7jbAy9NmJI8GQEDUwKMKFE2bGw2P7YbZqXwHZcuvhntKW1yMuxVlNAJqHmNC962rAPWpGfw5WYnxF3BsANGSrADiifNQ2Go7DjFiMOq9An0xSaKuNVfU6qVdDp8xeQ7ldB7AA1pWsedL6PIFndZE8RYnAjjljeRtbJHIpUX5NDtfB9ODhbKoOVjavlllW9+GWJh7ev+nfEcon5U7bVpjTi93cN/EKFRnem7DawRINhzmx+Hy4gIHizaJZDR1JHsYYudiT+YRXBj32IE+i5lZ5VXMxeMop3kBZJFSMeYs6/MmkGywuyDq5sbrMEjMcyWWRZi0mtG1aSSCVdbLIy6lFN7UThRePb/XDjMSpBGI4mV5XU+O4AYLZGmKNuxGk6mXnVQJGK4mOVVXqsw2qr5gWqV6vUsxPmUn5QFYfMKWXiQ3pPU3y7FkCMrCnjdQ8cimrVlP+Yoj1wacjDmGAyoZJGv8A5d21WR2il21EjhWAO3LE4C6d0uSYMy6VjStcjsEjS6q2Pc9lFk9hguPqiZYuMqCXulzDgeIooBvDXhLayH+ej2PCF0MMGVVZJhHmJmUEZe5FWLVqp5HGxdaAMX9/fisLOp9Rknk8SQgmqAA0qijhEXhUHYDB6RDNoSGZs4DemkCzIqgARhVB8Vasg2WBJ7G0mAvceXizLwPIwRFZ2PCqCx/YYYt0PwyPxUqQ0+lkvxJh5A4bwl/SbUWTsTxtixFJODOmdNnmYeErXyHvQFqrbX2qwdt8ExdSy8Q/Ky+t6HnzB1abA1ARrS83RO+/tgTP9XnmrxZWYAUBsqgVVaQAOMPqL21mf6Zl5IHzTyeNPEKnSEjRuajewNlFUa7/AM8+/XmW/wAOiwKQB5N22N3rIu/f/tgbofUjBLqrUjApIl0HRuVP+eKuq5ZI5XSORJEB8roSVIO9AkAmuL9sN5fYMUu5Jskk+pNnfnfEceY9xlp5jsdePcSaf/i6ttLBG3utxPwBdrsT33UiydjgPMGFiNDst3fiAELQJ+ddyb2HlH2wHmEZLDqVINHUCu/pv3wMz41azhlJ02ZVDppdTQBikWQ2bIUqp1A+U8j9OL+kSyOuai8SQSLF4oGtgby7BmWr+bRqI9NJwjDkEEEgjgjYj74ZdM+IZomXz2o1DzKJCokBWUre4YqW4Iu/c4NOA26hJyXLH1anrfVsWBrfc1z3vHn/ABJ/1CNx/ejQnkn5q1Hcnk4l1zp/4ed4QwdVNo44dGFxuPqpH3sdsVLNCSNUThe+iTflztqUjgov/wACf1bZtTwzRE7xFeL8Nz9z5w5/n64g6xGqdx5gCGQGgeW1K29elDE3/D7UZxv5iRG1CuwBFnV7jYd7oR/DwlqE5Avlom9Xo0CewQ//ADrfScBV/h7bSjK1lgN9F6eDTVWrsLvtzgrp2VslnUlFvbcB2H6NQ49Sb2A9xgZsoK2liO7CrdT5Rd+ZBseB3J7Y03QsizZWRQyHRIJNnXcaSktb8bxdt752Iw8ZtF9E00buSzHc9hZA9ALJNAbfbAp1IwIJVhwQSCPoRvjXfh3PJRjQ5eMneqOq7vcd9uDsNhOpdM1KCigEnbzqeTsObHI5xu8WfIo6WkbkmWMaV0gsriKyxARSOOxJKqTSsTe5wdkg0g8GQszLeg/NoIADLe/5ZocGhV+uJv0dirRXSQ6mc0x1yFmS1GkeUaVTzVpOr1IwyigD6tLUHJLKx8x92fvdBqurOwxceKtUDKRgeFI9kG1KjQBdE27LdEVVg0QOBdiNlzUiLGqvGFlAepNRWgw0OpW2tT2FKB5rGG75U7Iyk8AULavQet33vtWIkxrYZy7AMCQzRlAF1Dziyyh1QALfeiLF6vESs4vV5BCtS0wkYaRpClSFbeL5SNQ5K9gL2AF6Z2MZcmSJbmej4f5drGG84A8qMHYCgoVhe1749yqzufCZLjkRwCgjjTa/zNemqDAhifVhY7X/AJqqWzKGVE0lA6kClYeIikEaNvNt5W0nc3vzbdJ04JlnMLO0jqrSowVXWA6GUhQSWtwtnbZVOmmGAehZgxFp9ZVVGnSK/OJq4SCCpWt21KVqtrYYnm8tG8hnbMfllrvSVlPOnQtAGtOnUK0mrAsAxzTDMaBAjhy7AwgFhuIwJVoAW1AP7i9lICyV9RyvEyMZEkb5jpDiRiSyOgY0xIJHqDteCV6bHCA2abzX/wDbIfzaoEeI3EQJIBB8wBO1isQ6XMIZVXxa1EozppIj1BdMkchIGtSSCwqgDTUbwIuRc6iSgAO7s4Cm9ZBBPmbVpYggG/qRiSzqHVHlpdkjX5Yo7WJffSSSWPd2JY9zsKCB7evHv7YPniy0akCRp5KryqYolNc6j53o7UFUHffEj1t1DLAkcCsCD4a25B1WDM+qThiNmG1XwMSV/wDD5UpmuE6HdTITEzBTpITuWuwB3o4dZwZVkaeKEyNAYhLREOXkUkgOIRUoDVpJBFGid3xl5JCxLMSzHkkkk/Unc4L6R1AwSh+VIZJF5Do4p1IOx23AO1hfTFqTn6xKQFQiJBuFiHh76dJJYeYkrsSTvhdg3qeSMZVgCIpVMkJLKxKamADFdtYqmHY4CwVOx2PCcWQQM+yIz/4VLeg7D1I/cYirw76fHHNlnhEarmELTCUvWtFHnjIJrYbityfvjh8KZylJgZQ1EF2ROdhdtY++JZfpIiZZJMxlAUdG8Nm8bVpcAqyKN12Ni9xjUlZtJAce3jV9dyuTBXMlJkTMKzxpH4eiwSH0k8IGqlO+4+gBPUsilhMm0m5ppZTuO1qu14vH9rSK8e4cv8Qre2SygHp4d49xZPytv4TyvxPmo2LLMSSSTrCvZNAnzA9tsRPxGWNy5fLS7UbiCt33DLw253wldsVM2LyqyHv43IMabKzRqT80c5dwN9grjSe3OPI8v05iR+IzUfcFoUcHnalaweN+OcIC2Il8Z8jjdydLjzmSVhmojLkg8bORJbZfWfBdl0lhpOod6V0usZ2TosQIAz2VPvcorYEf9Pjer9b9MB9E6p+HmWSldd1dCAyujbMpU7H1F7Wqntg34p6F+HcPETJlZR4kMoBKlT+hmoedOGG3rQvFsQaTpNaf+Yyx1MFFS8Xr8zErSqNO5NfMvriB6Q16RJAWtAAsyNqMjaVog6djzZ2FE4EGWkO/hvRBPytuBVnjjj98WQdOmfZIZW/wxu3p6D3H74CmOmyaquPgNfix0AX0WTqoebtyBvxvjR9Dyc0DrZis6yjCWJ0bQPONQetJBqjswYje8LOn/D2YJ3y033iceu3y+x/Y+mH+U6FmKBEWx4tkX0q9TCtiOebxvjPrPKj+odM+WRNChjTrrXTE9kUWLUENEqSf0t6YVTxkANqjIG5HiRluR+jVq78V6+hwzyUDRuRKYREwKSBsxApK6jbLb7lWSwR/COzboOoZNYpmgmmC6SRfhS/KVQq+mrptRA7+U3yL3azIfZeF/HzDbhC05UEgFCHZ08t6kbUNqF363i2VFJDofy6agQdmBtk772dVXsGHtgN5VDR5lHemO0nzHXCqB7Gq1YtTBTwkiHvQbTACZqdND6XXWASIwqyRCiNQUqVUAbmqI2xriK90qIzYtQJAxDC1K72nbgrwaPfnCPOQhELjUQY2841eXVSqDQpSxJFEkENW/OGmTl0kqUYEAlXXs51qtmjQJBUdtSX64VmRFsSuunwIBuQtiQoWUr81DVayVYCgiwKwcqozXiRGlBkvylWYIQjjewb+QtYo0KOo7isHZQFGeYTSQvIyqkaCTVKJdSyFWU0VW2HO5ahivNdLhirxZDqZdagbqAwUruoJYjUfMKVtJoncY7OTxyxihax6Uo1GVViSPCXUefNsSx71ji6DonLqiSoknikxq6bSIGYEWl6VtyT8o3jIF+YYX5LPMsoVU0REKJEXVTxHctIdtQ0tq1GhwdsGZOXTKksNk6UBUGNXCWxnYxr31eYHbSF32qvOpjX+UrmkZncKddK2yKRd6lbUu/GtSd2OFAc1kUgILOkoIuMITTj+NtvkBDIVDBrvijifV8z+IRMxQDIoikCqqooShEwANhSpVNwAClA9sTzekQxM8EtRs8S6yUDAu0m5Cje2kFKdq5OK+m5/UfBCQxrKNGoCmQkqVfxWJbZgNro+3OJF0WXdtlRydtgpPNVwO9j9xg2HoOZbYQON689RgHfYlyAODzgbNZue2SSSW9R1qzsfOpo2CfmBFX7DAhUHc7nATJOlkqGMuXUHsZ49Q+qKSw+hGLP+H5dTpfOJxzFFJKtg8WQn12BG4wqvHl4tTYdDiys0ZyhbMTNTSwrQiAdQWmSO3YW6qOVu12o/Mll6hlrUx5MAAg1JNJLqFMCpA0iiSDt/CPU4WQyaWVtKtpIbSwtTpINMO6ngjDH4gyqrIJI/7KZVlQ+XbUB4ieXYFH1Lp5AC2N8WhZF8QzLq0LAlkny5eHy2bIUlCQL7YhmOv5pwA2ZlocAOUA3B4WhzX7DCu8eg4dqx64s2dz6nc/uccMdjsBPIM0smQeBiA8Egmi9WWTyyoB6A0+ERw3+F+piDMKzE+G4MUw1FAY5dnBIBOkbMa501gTrPTmy88kD/ADRsVv1HKt9CpB++G+4AeOx5jsBbn4jzy5WZkfJwm/PGdqo8/p57VhZmPiqFwVbIQAaSBp283Zvl7YJycv4/KfhzvmId0J7gbCz9Nv54xzqQSCKI2I9K5x058r3OmOMh3mfiMPCsP4aAUyMzBfM2g3V1te4PsT64nN8VmgIstlo1u6Eeq+O+3+/tWex5jn51rI0q/G+ZACqmXVQK0iFabezd+pw0+HfiSTNSPBNmDCXH/LlKWKOUkUpj40vQBv098YbHmqu9fyxedWQ3z/Us7FIY5JplkiZlrURpJIuh6GgfQ7Yok67mmbUczNqNWfEcHygAcHsAP2xp5YT1bLiSMas9AoEo31TxqKVx2Ljv/wCMJMr8I5twWMYjUCy0rCMcE997rtX9cNl+LY7KZ12otI7b3uzHfezuedz+5waK9MRTosENNL1CBl8mpYdUsnm50g0LXk7+uL/+NZCL+zinzBoi5mWKO9xYVDqqtxZ5GNS52KpncVWG/TOhPmodMgaNotXhSyghGRF1SQ7nWdABZVjQ1qe/ZXD8XTgaIFigU3ehFLGydzIwLXpIWxWwGKUzE7ypJ4sryhtSG2d9RqyAbsmhY71vi3Qf9KzuUWsutNG1kzTA6RI2kCVYh8sdKASbYg71VYt6tlZPBXXl28WJmhfSHAC/PCwAGnQQ5APfSO1Xf1bosVNnJYpA1KZ8qhAMcjAnXI3zRxSVr4JBLCxhUnxE84RfE8CaNj4BVljywQBaiZWbQoXSSGIN7A2TeHpLImlkfWmVzTTKD4ZG1KpCoQ3hi5UUgK25L6NuFPmUdMxphkV45CEjdHBQzK5Xw2R1CgusvmCstNtVkYJ6fOBNHFMhbNusVr5gYQCpdtDHR+JMQ8SyPKYwNJJsCzZfxW0szQyokTyZiFxHBmYTSxSHWyLHIbUKSQCSbrGbThJ1CINFB+VUio6MFY67hNPrDA7gFWFbVY5GNN8DzdPXJzPLOIZlYFbUM0i7GuKO+w9Njg2HNidyJC0MiuGMMq+EdRDiMEFxrEYVqlWnXynSaOE3WOnSmRmWCbWV80sTeLSXuJ0CL5vKxu14rfQcM9e1fZSksJlRiCSQzPegKy7tqXXsWoEMGqyxrFmWnjZYwCAGWbVa+bw11MYRRITdpSNqIVLPZTZcyuXRcuUsJIzNOqvC9OWVGYEWuk2CKB8wB32xDOAr5bAmqRIzIEHiayhd1vZQfOoPDmQkHc6QkuSQmKRYWJNoWLVFpUK6nzFtPmLlQLs6TsMVyzTaTqjUr5hqMKFR+kkOFo1XNmqwUkdxTKyCFvyi5IbQQXYqVQAkD5RtY5O1jC4JLH5lJABvUjaksEfqUkXxsfb1GMod1TNoJSBDGUKxMLBVqaNSBqUr681uQD3INBnyzf8AQkT/AATaq43p0N1vtYu+cT6jn2JAbRIDFHWoaguqNNRUiipvsODf1wOEhbh2jO+zAunJoa183FblfXjFUkmXhYD8/S3cPG1Dyk3qXVtdKNuTZob44dOJPllga6A/NVL1MVGz6SOL3qgQTV4qzHT5EXWV1JZGtCHTb+8pNfeucCg4CYN0fMVqELstatSDxFqyt6lsVYI+2CsnD4mXljbyvEDPFqBBZNhMoJPAFSBQN/Ob2GFEMzIdSMyn1UlT+4w76D8RTxzxscxLWoAnVrZQwdLXUdiA7dxzfYYkRax6jHoYeuG//qHOIXUzNdhXDBGsxk0Dam6N8898Vw9enUVcbC1NPDE/yqqqLK3QCrsD29ziBdeOw0j664FeDlW8unzZaI+m/HzbVeJr1tibeDKvzs0CgbgC/LpO1CsKKaw+63GsuVy2aVTdNlpzRoyRgNGxY8s0ZBP+DED1oEU2TyZ2IsRFDvdGw/Ivn2GHfReqRzRzxHJ5XyxNOiecIzRFLASyC5j1AEEHY88Y1JBrEVjsNnzmWJv8HX0nevf9OOwZ+zovpXQ87DKsiR1R3OpaI/UOf6emHnxT8Fs7rPEyAOLeyTR23479/fGSPxLmq0+Mf2W/3rB/w314hjFmHZo5NrJJont9DjcvD/LNnLtfF8FbW+ZiUcDb/UjFf/BMjHYlzlnjyAf5C8KviHpRgkrmNrKHnb0v1GFWM2yXMMlv1qxJ0mNlOieUKfMLIDD7kf07YrX4phj1iDJQqSxKs/mKjsK/74zBx5g878ONP/67zQZXi8KIito00hqN779/6nFvxXF+JjGegMhiY/mozFhFJtdC+D7DbGSw06B1TwJPOC8LbSR3QYEUfuP+2Ly31Rn4K8e40vWPhSUOjZZGlhmGuMr5qG1hjQAq+Tgpel5TI02cJnnpWWCMjQp7rKf2+uDxp0B8P9CllVpjpigX5pZNl91Ucu1b0P3xoE69FlgY8ixsinzLJola+Vj7xpx7kjn1ynV/iGfMkeK/kX5IxsiDsAvsNrO+K8vMPXGpZ8Fh5k+tywy+NG1vvZa3D6gQwcE+YG9wcH5ToeXzJbNwkRQwq0mYhYgtGyKWXwwb1RO+lRe9lgQBWFnRukvmWKqVVFGqSV9o4l38zH+QA5/ciXX+rxIBlsmCIY3LGQnz5hhQEj7AhNjSDbe/o1Bun9fMkijMKX/MDI8Sos8TFiR4ZqiuojyN2UAFcaqaP8SxyCssxWZ2eJmWEozVraOUeQhZGoxqHFRErQN4WdE8GX/n1jWCbLu0rLpJyjverLoP4CWpdJJvTdi8JulZFpc1FHIWRnmjDsfIy63Gp7I2IBLX25xmaWlXKSo8MUTnPRwyN4pKvKkRIj0EC9KssYJWnIJVvTejpC6/GhEMylsyoabLmX8QVbWyMUezp8jMT5TuL74v8deoZ0RTRECTMGniYKfD1OxWRa/MNV5yQVCmgeMBdcEsUMrM6yRtPA0BRnkiMYOaZow4AYAaqIJVtzzvhwaJy+fK3FMI1hLsmsv+MIYNrOtQKbXIykHyghGKixqwnl8TTIkumaOMm11yO4UsI9SAH8vQEK+egQw2YEHBwz0T+HJPERHmkMQWOV3H5LBF1qULGVdmDW12u25OAPxCZe5YEl8aF40JeMxJGUH/AFE8R9UjsriiQB4Zob0DSpMqxwFWMkkckiUrqytGihyGA1aQ73a0SpEbe4wAMtIGXwWLeIdKFCVskgaSpojzVyKNX22LzGZKnxCXlgmVVOttbgoBaB//AHI72NAUVOnSwuUeWbKocwDqD2kDitLg34hI3IoDSR2LbHa8ZKrO5+KRyrr5FARJI1p9KAKhKs1MKA2JBF84CzGRZV8RTrjutag0PZgd1P1+xOLvBSdvyhocgflk+V2vcRk8f4Sb3oemBcvmHifUpKsLBG4+qsPT2OJIwTshtGKmiLBo0QQf5Ej74LbqIezNGHY6fMp8JxR34BUkgkWQapfSj2uGXkCF/wCIWYmoHlOUJPdbG/yjnA+byTx/MBR4YEMje6sNjiQpMjHJ/ZSgNe0ctRmqHEl6CdR0jgmrodqc30+aIBnRlG9Nytg1YcbbH0OBMEZLOyREmN2SwQdJoEHsRwR9cSG/EovMNJRAmWOcXQ/tkV24AFayw+2Fow/6nnleLKvJBGQVkHkuEjTM9opHlAoryDWo8bUJHDk2B/NniIug8Syg0BQ1I4IY78rXG+IF6Li0DDOPoMjf2Twzb1+XKoI4/TJobv2BwFmcq8R0yI8Z9HUof5jGsSrDH4fzYizMTsGK6tLKt2yuCrLQdbsHjULwvx4w7YgnncuYpHiYFWRmUhq1DSSKNEi/oTjsbt/g38eFziagJUjJAI+ZUVZPlAHzhtqFY7DifM8eY9x5jm01nRJUzUbQ5iQ6x/Z70TQ2PuR/ljNZ7KNE5RxRH8x2OKopSpDKaINg42hyjdRhGiMiVa3IIH0v+E46z+0/bPVYjHhxscv8DlV15iVUA5C8j6sdv5YrnzuSy20KeK+xDEhvXlq/yGD/AM7O/S8p8J+lfDuYnYKkZF/qe0X9zz9sPm+H8llKOcmMrf8AtRbfv3/mOcLOrfF+ZnAGoRqONFqfu1/U7VjPk9/XnBvGdL23/T/jqIXlkh8DLva2jUy3wxNbb77H+uMn8Q9LeCUh21hvMsl3rHqT64V40vQs+k6rk8yQE4jf9SMeN/8AfABw75eqszpmsMej9JkzDEJQABJZtlFC6v1rthz0/wCB5nzEkLusccQ1PM3yaexHvXbtWKfiLrAZVyeXIGWi7gAeI3dyeTe31/bB452d/Cz4j6zDpTLZJdECKA77h52NEmT1ANgD+lYQQwPIwVQWZiAB6kmgP3xJFGNN8PaMuj5pw2pVIy+1qZTe59gLxSeVXT34ifwYk6bGQyxtrndSaklYC05oonAsXd/fS/CedM/jSZggyw5aTw59JLCwyecg2xpwFJvgD1xgsvMSxJ3JJJPuTucbnpSLHkXbe5pUQHtpiGo/Xc19sb4zazUumdCkhnXWpUiPMMCND/LFLdXakcg8963wqyDGOHMaCUkQRyoeRz4Uq6GtW1JJvanZPTGo+HZbfwifymWVmXsSIpNJ+uKemrBI7KpMck6S5fwypeMiRRoIfdhTAEgg3QqsdOXFmVjZupxSZWpoI/ypgNMLeA4Eq34ikhrsxkEfKPLsCbwRnWyJIm/5tVzKNYRcuF8hUMtFdiHUeYCjfuce9B6TI6TpaFMxEY9IkjLrKslwAxlg2otG4AFmmuuMd0f4ftpMrK0MctLKAAJZWYA3BrU0rabYqTyF+3DG9LY+lujz5fSXVkZww0kaYySk4bjQAGBrmyNiNq+rv4UhXSWy7RxBVsLrjC1HKCAQHLam4NMWBsjDPOZtDE0UFpGqtbyuPEkTUr+FQGkfmEtpG57kgVhblmWSM5eQ1uTC1XpdiLQ/3H+1NpJ2vDYpSfOZTRRVhIjcOAwFjlSCNmGxI9Cp4IxaubEm05Y7mpAAzixvd0XF6di2wBrnEYpDC7JLHqClkeNjWk2NVH9L2oGoelcYjnMuq6XQkxvq03WsaTRDgbA8HbYgj3A5tPM3lDHVlWUi1ZTasPbv6ijvsce5PPvGCo0sjUWRwGRveux9xR98VZecrdAENQYEAhgGDV6jcDgg1teCVyiyf2R83mJjY77V8rcNtZo0fKRvyVJNHDJuhELXWh2JQ87rKRsO2lvbzG6AuZy7xtpdSp9D9SLB4IsHcbbYrIrbBWWzxUBHUSRi6RrFWRZVhup/ludrN4kucg5VNxqWaQVfm0ukZBr0tTv74FjGHGRyqSZWRI5LYNC+lwEIanUgPekg2Qo9x3wraFkYqylWHIIII+2FPawwy/V8wgpZpKqqLaxQ1UKawPmb/wDI+pwEBiQXCDc9bRyTPlIJL3LJry0l+todH/6HFax5N/8AqTwGx8yrOlUtnUpVudW2k7ad+cKyMeVh0Nl0jOSxRLHF1DIqgL6RJ46vuzGyAm1ncexGOxjqx2JYty3w7O++kKPc/wBBhxkvhBL/ADZD7gbD98B5v4rkNhFCj1O5wmzXUJZPndj7XQ/YYd4T9r+1bJ5+n5Y0ArMPQeI374FzPx24IEMYQcEnkjvsNsY3HYL/AC356XjGr69WajEsbs7V5ls0f/jwCMZQ4P6N1DwZASLU1qH+R+2GPW+mB7nh3BGpgP8A+tvX0xX+3tT16Z7HY7HY5tOxovhH4ZOaYvI3h5dPnfbeuVH9T2x3wx8MtmLmktYE3Y/LqrkA9h7/APnEviXr6P8AkZW0gAo15dde3p/njc45NrNvyND1H4ly2aJyIPh5cbLLwXIqr9vrzW+Mb1TpUmXk0ONiLVuzD+h42wsw86Z1dSvg5hDIp2U35lJoAA/1vD5eXazOlPR8g00qxr3O59AOTh38SZ1ZCsUYAihBRBzf8TX3usHT5BumxSLIPz5ANDIbVVO259dm7elcYyZY9sP+Zg7qKPpNnG866PBjymWs6khEkgP6XmNkD1oAb4yHQMj4+ahhNlWddVC/KN2/kDhl1vqfjZ6Zwdg+hedljpFr9r++LjcirY/CKjxST2hnNbf+2w7/AFwgWQLNA29LLEx77K6k7etYO+GpQGmLHiCWvqaA7H1wnmjJHGOtYLOvQ+Hncwqgjw55CtgqQNZKCtiNq4r7Ya9XUZfOeLGo0t4WZjALBdMgVwLvVQbUt3ex3xd8aZVTnZXXiQRSbVXmjS+ABzfGBuqQ6snl5gN42ky7m2N1+ZFyaA0uwpdtsc8xvUeslYpjJC9qSssbUGrUAwUhrBZCdJBvdTeFHxBJGwSVAi+KpLxrVI6HS9LyFbZwOAHoE1sZmM2Jcl4ZrXlmLKdQFxytbKFLeYiQ6vKuwZiThb0TMi5Mu5ATMKEslVCuu8MhZiAFDbEkgUxPbGOVMiRP4mG6PjwJuQNnhQAC6FBo/wCI/MCO43AyebMZ3AdD88bFgrgAgXRBsWSD2NHEFLxSA0UkjcGiKKsh4IO4IIwy6lCsyHNRKF3AmjB2R2vzqCSfDaif7pJHAvGWg2eya14sRuI1tdvGT+lx9bpuDt3wBeLctmChJFEEaWU7qynlSPSwCDyCARRAIIzeWBBmiWottQst4RYkBCSBfFg77FQTeBJJmkk2n1X2lWiwvs4/WO/Ibc7njA8+WZACRam6Ybq1Eg0fqD77YpGCMrmmSwNLKeVZQyn7Hg+4o++JIws1Mik01agODp3Fj25wdl84dOhx4igUuotcfNaGBsVZOk2vqpxf0lakWSE0d1aNn0kKwKtcmwZSCSdthdiheBY462PI2/bGpAYjp+veE6rs6CQJFAsnb9QAHzD9hdYF0YmgwyXNh9phr/vjaVffV+sezXzsQd8bwFBTHmjDZ+mkgtEfEUCzpHmUb2WTcgCudxuN8BeHixaH0Y8wRpx2LED6x00xHUPkPHt7YW413T84mYjKsN6ph/vtjOdSyRifTyOx/wB98Z5cfsUvyhMeY9x5jDTsOfh3rPgNpbeMn38p9a9MJscBewwy5dgs09+I+nKD4sVaW3I229x7Yu6B8LPKPFk8kdWPVvT6DGm+AOkmEiTNKrJWyHcj6/6ceuIf/U/Os7H8OunLEDUBV3W90ANH0x28Z/qxjfkZzrnxExj/AA0XliGzEH5/b/D/AJ4zePTjzHG22+25Mdhx8MdO8aYWpKJ5nrbYcC/c/wBcKMbnKD8H08mqlnO57gEHSPal3++NcJt9jlVUnxGTM6ybwM2lhVsANjWI9T6Fs0uX88PI7so25Hp74zYGGPSerS5dtUbfUHdT9vX3xvy3sZnRl8JTLD4+Zsh44/y+RbN7+uw/cYSZSLzAm79e/wBcbvNdJjmyKywWkkramQ/K3JP04vb22xis3DJFJpdSpHYj+f0xcpkilbv4TkULmLrfLyA37lePf/ffFMUanbFXwlLcObIv+xratrv/AE/3wbumDi/THbi51b8U5UN4EmkeaBAarcpa3Q74V5OLXl83l9VeQTqukkloSbqjsdLHc3xjR5pdQAJJCih7XzWFuVcQ5iJ+2rQ3usg0t29Di5cVKwHSc+sc6l9XhNccoDtHqjfZwWXzaeCQOarAvV8g0E0kDEExsVscMB8rD2YUfvj3q+SMM0sLcxuyfsSAfuKP3w067KcxlsvmQj3Ei5WZ9J0ao78A6+7GOhX9zHkrurnT8RlmntfFy+hZexkjaljlO+7KaQ1W2g7kk4WZDOGJ9QAIIKuh+V0b5kb2PqNwQCCCARPpPUDBKrgal4dLoSIfnQ7HkXRqwaI3Axd13p4hkBjOqGQeJC226NwDRI1r8rCzRBB3xJHqeUVdMkTaonFj+JDvcbizTAg16jcE74Fy2YaM6lIBIKm1VhR5FMCMFdJzqoTHKC0ElCRRyvpKnpIvY9xqU7McVdRyRifSSGUgMjqQVdTwQQSLHBAJohgdwcSE5nKI6eNAKAFyx3Zi81Ai9zEbUA2SN7wCoxLJZl43DoxVhwQa+o+h7jvg6aKN18SMqjAeeIk8luY75Sio02WFHkebFE96Svn1fwBpOL3QErt/i079sELIHHnNMBs1btVnzerHYatvU3zivKx1FIx9Y0G9Xepm2vcDSOR+od8RUY3GV5QqSDyCQaII29xsfrianE4JhWl917HunPH92ybHue+OmhK1uCDww4P/AH9saCUTlSGUkMDYIJBB9QRuD74MOaRxUqW2/wCYuz77244ffuabc7njC4HEmOJDT00HdZ4CvbVII2rtaHcH2/Ykb47C0nHYkS5XMFGDLz/n7Y1EaLmI9/t6g47HYz/H3h5MzncsY3KHt/P0wPjsdjFmVpfk8o0raUFn7DG06d0aLLxmR/Mw3JIuvoMdjsdv4pM1z5X4zfVuvyTDQCVj/h9fr/pgv4f62VIik8ynYXvV9vpjsdjnOd3W7JmKviTo6xHXGfKTuP4T7e2EWOx2L+SScvQ49Gvw3kfFnXULRPO30HA/ev2wZ8RZ4yTFbOlNgPfvjsdjXXBf9FwGPWx2Oxktn8RwNHFlI6ClE1WpN2At/wCt++JQdZjlQRZtNYApZB869r/36Y7HY7crlc5PRlD0STLZXNyRaZIWiB1HysNNk7Vv3/bCno/UrAJx2Ow9X0O4dficJutyWP547HY3y6E7I/j9NU6ZoChmoklqydLABWWzvWwP3xT8Gos0kmTYbZhGVCbpJUGqJ9t+RR+uOx2PLf8ATrOmeYEbHkbH7YedMfx8tJlSBqiD5iJztpCKTNGTRJDAAgbANvePcdjP1ojw26VOkiHLS8MbicC2jejS1+pHJqrAUtq/iB8x2BAJ4Gjdo3FOjMrCwaZSQwsbcg8YtysrIwdWKspBVgaII4IPY49x2GJo87kwVMaCpECzzRjZB4iRWU3ry2tjbeSltRspXHY7HRlZgjLZgrsd1PzKeD/ofQjHY7CHssY5Ukr77FSdVA9roE7WPvtiq8djsSROOx2Ox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804" name="AutoShape 12" descr="data:image/jpeg;base64,/9j/4AAQSkZJRgABAQAAAQABAAD/2wCEAAkGBxMTEhUSExMVFhUXGBUXGBgYFxgVFxgdFhsWHRYXHRcgHSggIBolHR0YITIhJSkrLi4yFx8zODMtNygtLisBCgoKDg0OFxAQGy0lHyUtLS0tLS0tLS0tLS0tLS0tLS0tLS0tLS0tLS0tLS0tLS0tLS0tLS0tLS0tLS0tLS0tLf/AABEIALcBEwMBIgACEQEDEQH/xAAcAAACAwEBAQEAAAAAAAAAAAAEBQIDBgABBwj/xABAEAACAgAFAgQEBAMGBQMFAAABAgMRAAQSITEFQRMiUWEGMnGBFCNCkVKhwTNicrHR8BUkQ+HxFlOCBzSSorL/xAAYAQEBAQEBAAAAAAAAAAAAAAABAAIDBP/EACIRAQEBAAIDAAIDAQEAAAAAAAABEQIxEiFBUWEDIjJCE//aAAwDAQACEQMRAD8A+nM+B5TibNgeV8emRyqiZsL53B2OxvY9ve/b39sEzvhVm5MdZGKCzpokHn/XfCid8HZjOCirAEVQP6l3vb2u7HueMK84pWjyrXpbsa5+hG1jteOm4yrMmPEnKkMDRBBB9CNwcCNLi+FQNLyfIb8qsuttmrblVJAGojawQDg04aTr4y+KikEA+LSgIDY8wrbcEWoG1X3xWxiQEbyNTCwdKA3SkGrYVZ7cj3wIvVHDIy0nh3pUDyi/mvu18GzZG2J59FoTR7Ixor3jfkp9O4PcfQ4Fi+bqMjgKW8o4UUqD30ihfvzi5H8SI8l4xYs3+X3AHbSxva71njScJhLi7KZzw3V6Bo7qdww/UpHoRYwjE3lxS0+POogKx0/I3mTfV5TwC3BYcGuCCO2Fzy4LyOGEOe0Or2fKyttYPlN8gg/zGJfEI8PMTIOBI1b3sTY3s3sR3OFDyYYfEkpeSOUgjxIYW307kIEY+UnbUp5o+oGM2nC6WTArviTtgWWTGLWpDnKyFen5wj9UmVQnaquVgBtd2OxxlJHw/mzFdLIo/mZwWaNVHDYGqq5c7XexxmC2McqYmWwb0HpxzOYigG2tgGP8K/qa+1C9/phdeHvR3WHK5mY2JJFEEXbZz+c6m7NAVtdHnBOzVvUPiIfipXjijfLliqxsAVKAaQQfUgXfvgB4IZpSIfyRp2WRrtu4De/bCvHYvL8rBWf6fLCalRkJ4sbH6Hg4GAw0yHXZYwEepYu8cnmX02PIxrOkdAhZVzsUe51eDlpTp1uv6kb9Sg/7FDDOMvQtwhhkXJxOCLzUg071+Sve/wC8f6YzpOCeoSSNK5lvxNR1A7EH0r2wNgtMdePRjzHuBPcFdMycksgSIEtzd1XuT2xd0ro8k1n5Ix80jbKPYHgn/LDHqHXkjj/D5QaE/VJw7n1B/rjUn2i1ph1NVH4eLwzmwleNQ1cbpv39r2x89zauHYSXrBOrUbN97OIwzMrBlJDA2COQfXGmzhXPp4iKq5hAAyLy49f9P2xq3zHTK47HrAg0eRz2x2ObT9MSS4EmmxXJLgGefHeRztTnnwozk+JZnMYT5rMY6yYzaHzk2AlzZWxQIPII2PNcb++x7C7xHMyY8ysnhgzGrH9mDvb2PNXoos2e4HNEYxaYKnQRAsoLOpAIYWYSbrWtUX/kpFEEggK5M0WNsxY7bkknYUNz7YG/EMDYJvezfN8g+oPe+cXqBMRppZTdrsFfitPo5N+Xj0rZcY1rExNg3p2fCNTbxvSyL6rfI/vLyD6/XCTUbruNj9uRiYfDqw1z0RjarDKw1I4umU8HjY9iDuDYwOZcdk80pUwymkJJVzf5TbebYElWrSR7g7UbDn1IxRgVYbEHkYtGHEDiSJoz/aIdce/K0xkQWfWmCjey/wBlLvjzL5xo3V0NMpDA+hG4x3U+RIoASS2UKGCrv5owWAvTYFjbfnBpxWz4uzubRo4lVaZFZXNKNRLEhrG52Nb8Vhc0mC0KHKyGh4iSxnUTuUcONIGrswB2X9XI2xnTgSSXAU8uISz4Ekl98ZtakP8AqLkdOyi0QHnzkl3sdIgQbXyNxuB98Z/DrrmkZXIKCt+FO5oUfPMwFnufKRfoMJBjNMSUE7AEk7ADkk8Ae+NH8YyeGYcgGBXKIVJF0ZZaec/ZjprtpOBfhfVHKc2FRlyoEpDuUBbiNQQDb6iGC99BwplkLEsxtmJZjxZY2TXuScSRxNFxAYc9A6T42qSRhHl46Msh5APCqOWc8AD64pNC/ofR1ZWzE/ky8d7kH8168sS+p7n2B+wfV+tzTyiVmKla8NVJCx1VaB24H1xLqvUvENLaxLtGnAAHBIBrVXJwrJxq35A0sGbjzx0Zp9GYpVimoBWO/ll9O2/ufuk6n02SCQxyrpYE+6t7qe4wJh70zqqugy+ZSSZAKh0H8yMm+PVb5GLd7XREcP8Ap/Q0WMZjNMUjvaPfxHvggfw4OXJx9PUSTIJcy39nGwPhoP429T7f+cZ3q3U5cxIZZW1MdvQAdgB2GLPHtdierdceYCNQI4Vqo1427n3/AJYV48x2M26ce4vyOdeFxJGxVhdH68j6YHx2JNima6ZIA8kb623bc89+DWOxjcdjXnR4vvUk2A58x98DzZjC/MZrHqkctWZnMDvY+m/p2/f+X1wqzJ5IZTzwaPfejXp/MYqzWZwrnnxnlyMgtELNp3FfMa+UD5ibqq963IHfAmczepthpUClXmhZIs9zuST7/bFeYzRVFXUfN5iDRUC/LsRzYJPY2uBnzCN20HbzAkp915HrYJ/w45WtY53xWXx5JEwsghlHJU2O25HIG4G4Hp2wMXxlo7izKyCpNn8oEgFUOKcAbr3sDVt32AjmIShphyLBsEEdiCNiMLctLvhhHma8pGpT29DvTA+os7cGz9QwVW42wTFP+IQRn+2QVGe8iCz4R/vLuVPcHTyFuGYg8upTa+vdbulYdmr7HeiaNKJmKmwSPQjY37H1xVRa81YI6XL4urLkgawWjJBP5iKSFG9AOBRJB3VBsLOPc7EranlVkdU/Mjj0lrASpiNgiHUoI3IYceagrl6wwQxxKsSkFW07yOG+YNKRqK/3RS1yDzjNrWDjlAgDTyeGDppECyzEMLDBNYULVbsy9+axZkc1FIJYVgVdUMjK9+JKJIh4gAYgUr6dGlRfmG53tZ1QtIPxO1Su+qhssg3Ybux3BD21WWahQvFHSc74M8Mxuo5I3NdwrAsPuLH3wacEy9akIAVYU00RohiX9JXc6bNgmwSRZv0xUnV5ldpFfSzBgaRAKa7AXTQG54G2K+q5XwppIhwrsAfVeUPA5Ug8DngYs6FGjZiESf2etWezQ0KdT2aNDSDvg2o16z1ZhJHFKkcwhijip0Vd6RmOqOQ+YGl1BuAdgScJSyEoACgpVc2ZLP6pK2q/4R6c4jnM00sjyuSWdmck82xJwT0bJCWWm1eGqtJKVq1RBubJA5pfqwresSPp8jInTV8JWdJZGmmNG1WEsuXfRyqspdrNjYbisZbB+Z6xK0/jqfDYBVQISBGigBI1s3pAr67nk4vySR5gR5dYNM2yq8bEKwAstKjXuAGYspAAHy7YewG6XkDM9XpRfNJIQSsad2b/ACA7kgd8EdU6iH/KhDpAAtIW3crf5j1QLmyfa6vB3xAzQRJlowBAwRzKvGZeqZw17x/wqQDsCQCcZ7EnuOx5eHfSOhBkGZzLiHLC97Allr9MKHk/3iNPvgQPpHSZcwxWMClBZ3baNAOWZuww3fqsOT1R5L8yQjS2ZYAiiBYiXsLvzH+eAesde8RRDBGIMuooRqSWf1aRv1E7GuBhNeHc6GNH0Xqiyo2UzT/luSySsbMTgbEsf0Hv9ffCDNQNGxVgQfcEWDwwB3ojcYqbGlykn4+PwHJObT+ykZgA6KN4m9W9P/OHv0emavHY8dSCQQQQSCDyCORieXhZ2CIpZiaAAsnGSjjsOct0AgFsxIsCgWL8zsbqgoxwz+WhP5MRlb+OTj7L/wCO+Hx/I38FiZOQixG5HqFJGPcFSdezBN+JXsFWv5jHmH+q9t/mM1hbmMzimaQ+q/XWvqB6+4/n6HAkgY91rm9SkVtvsfv++O95uUiOYnwNENTAHjcntsBbHg1sDvj2bLSA0VPNcMR7nYcD+oxUqkQySWBbJFZscjWw9iaFeoD45WtyBc3mNTFthfYcAcAfYUMCmTEZbH89wbGxI/ocUF8YtaFRzlSGUkEbgjYg+oOLI80vDqCNtx5XAAqgePfcEkgb84Xl8eGTBpw2ijBNo4PHlbyMSew/TXvYwQ7FfmBUnsQQf54QrLg3L55lBW/KatT8po2LH+lHc+uGUWGmVzDagF3Y0oHZr/SRwQeKO2Jz5gKSMsw8QD5j8+ygu0bEDRvqFfN6HesDtIqqH8yOwYpoJoDzC6NEBt1HmNUxPIwuzOXYDUvmXnWtkeUgXxa7kcgcjDaJA2XnMTqygWp4YbdwVI9xYPffscWZzLgBXQ2j3W1aWFa4yLO6kit91KttdCQkE2zkLL+lzsJDY2c8A8nWebOo8HBOSjIjdZQwisbUCwk2ooCRuVO/YrvvS1hpDox1lssT/baQl8CUH8s+o5ZbG/m7jbAy9NmJI8GQEDUwKMKFE2bGw2P7YbZqXwHZcuvhntKW1yMuxVlNAJqHmNC962rAPWpGfw5WYnxF3BsANGSrADiifNQ2Go7DjFiMOq9An0xSaKuNVfU6qVdDp8xeQ7ldB7AA1pWsedL6PIFndZE8RYnAjjljeRtbJHIpUX5NDtfB9ODhbKoOVjavlllW9+GWJh7ev+nfEcon5U7bVpjTi93cN/EKFRnem7DawRINhzmx+Hy4gIHizaJZDR1JHsYYudiT+YRXBj32IE+i5lZ5VXMxeMop3kBZJFSMeYs6/MmkGywuyDq5sbrMEjMcyWWRZi0mtG1aSSCVdbLIy6lFN7UThRePb/XDjMSpBGI4mV5XU+O4AYLZGmKNuxGk6mXnVQJGK4mOVVXqsw2qr5gWqV6vUsxPmUn5QFYfMKWXiQ3pPU3y7FkCMrCnjdQ8cimrVlP+Yoj1wacjDmGAyoZJGv8A5d21WR2il21EjhWAO3LE4C6d0uSYMy6VjStcjsEjS6q2Pc9lFk9hguPqiZYuMqCXulzDgeIooBvDXhLayH+ej2PCF0MMGVVZJhHmJmUEZe5FWLVqp5HGxdaAMX9/fisLOp9Rknk8SQgmqAA0qijhEXhUHYDB6RDNoSGZs4DemkCzIqgARhVB8Vasg2WBJ7G0mAvceXizLwPIwRFZ2PCqCx/YYYt0PwyPxUqQ0+lkvxJh5A4bwl/SbUWTsTxtixFJODOmdNnmYeErXyHvQFqrbX2qwdt8ExdSy8Q/Ky+t6HnzB1abA1ARrS83RO+/tgTP9XnmrxZWYAUBsqgVVaQAOMPqL21mf6Zl5IHzTyeNPEKnSEjRuajewNlFUa7/AM8+/XmW/wAOiwKQB5N22N3rIu/f/tgbofUjBLqrUjApIl0HRuVP+eKuq5ZI5XSORJEB8roSVIO9AkAmuL9sN5fYMUu5Jskk+pNnfnfEceY9xlp5jsdePcSaf/i6ttLBG3utxPwBdrsT33UiydjgPMGFiNDst3fiAELQJ+ddyb2HlH2wHmEZLDqVINHUCu/pv3wMz41azhlJ02ZVDppdTQBikWQ2bIUqp1A+U8j9OL+kSyOuai8SQSLF4oGtgby7BmWr+bRqI9NJwjDkEEEgjgjYj74ZdM+IZomXz2o1DzKJCokBWUre4YqW4Iu/c4NOA26hJyXLH1anrfVsWBrfc1z3vHn/ABJ/1CNx/ejQnkn5q1Hcnk4l1zp/4ed4QwdVNo44dGFxuPqpH3sdsVLNCSNUThe+iTflztqUjgov/wACf1bZtTwzRE7xFeL8Nz9z5w5/n64g6xGqdx5gCGQGgeW1K29elDE3/D7UZxv5iRG1CuwBFnV7jYd7oR/DwlqE5Avlom9Xo0CewQ//ADrfScBV/h7bSjK1lgN9F6eDTVWrsLvtzgrp2VslnUlFvbcB2H6NQ49Sb2A9xgZsoK2liO7CrdT5Rd+ZBseB3J7Y03QsizZWRQyHRIJNnXcaSktb8bxdt752Iw8ZtF9E00buSzHc9hZA9ALJNAbfbAp1IwIJVhwQSCPoRvjXfh3PJRjQ5eMneqOq7vcd9uDsNhOpdM1KCigEnbzqeTsObHI5xu8WfIo6WkbkmWMaV0gsriKyxARSOOxJKqTSsTe5wdkg0g8GQszLeg/NoIADLe/5ZocGhV+uJv0dirRXSQ6mc0x1yFmS1GkeUaVTzVpOr1IwyigD6tLUHJLKx8x92fvdBqurOwxceKtUDKRgeFI9kG1KjQBdE27LdEVVg0QOBdiNlzUiLGqvGFlAepNRWgw0OpW2tT2FKB5rGG75U7Iyk8AULavQet33vtWIkxrYZy7AMCQzRlAF1Dziyyh1QALfeiLF6vESs4vV5BCtS0wkYaRpClSFbeL5SNQ5K9gL2AF6Z2MZcmSJbmej4f5drGG84A8qMHYCgoVhe1749yqzufCZLjkRwCgjjTa/zNemqDAhifVhY7X/AJqqWzKGVE0lA6kClYeIikEaNvNt5W0nc3vzbdJ04JlnMLO0jqrSowVXWA6GUhQSWtwtnbZVOmmGAehZgxFp9ZVVGnSK/OJq4SCCpWt21KVqtrYYnm8tG8hnbMfllrvSVlPOnQtAGtOnUK0mrAsAxzTDMaBAjhy7AwgFhuIwJVoAW1AP7i9lICyV9RyvEyMZEkb5jpDiRiSyOgY0xIJHqDteCV6bHCA2abzX/wDbIfzaoEeI3EQJIBB8wBO1isQ6XMIZVXxa1EozppIj1BdMkchIGtSSCwqgDTUbwIuRc6iSgAO7s4Cm9ZBBPmbVpYggG/qRiSzqHVHlpdkjX5Yo7WJffSSSWPd2JY9zsKCB7evHv7YPniy0akCRp5KryqYolNc6j53o7UFUHffEj1t1DLAkcCsCD4a25B1WDM+qThiNmG1XwMSV/wDD5UpmuE6HdTITEzBTpITuWuwB3o4dZwZVkaeKEyNAYhLREOXkUkgOIRUoDVpJBFGid3xl5JCxLMSzHkkkk/Unc4L6R1AwSh+VIZJF5Do4p1IOx23AO1hfTFqTn6xKQFQiJBuFiHh76dJJYeYkrsSTvhdg3qeSMZVgCIpVMkJLKxKamADFdtYqmHY4CwVOx2PCcWQQM+yIz/4VLeg7D1I/cYirw76fHHNlnhEarmELTCUvWtFHnjIJrYbityfvjh8KZylJgZQ1EF2ROdhdtY++JZfpIiZZJMxlAUdG8Nm8bVpcAqyKN12Ni9xjUlZtJAce3jV9dyuTBXMlJkTMKzxpH4eiwSH0k8IGqlO+4+gBPUsilhMm0m5ppZTuO1qu14vH9rSK8e4cv8Qre2SygHp4d49xZPytv4TyvxPmo2LLMSSSTrCvZNAnzA9tsRPxGWNy5fLS7UbiCt33DLw253wldsVM2LyqyHv43IMabKzRqT80c5dwN9grjSe3OPI8v05iR+IzUfcFoUcHnalaweN+OcIC2Il8Z8jjdydLjzmSVhmojLkg8bORJbZfWfBdl0lhpOod6V0usZ2TosQIAz2VPvcorYEf9Pjer9b9MB9E6p+HmWSldd1dCAyujbMpU7H1F7Wqntg34p6F+HcPETJlZR4kMoBKlT+hmoedOGG3rQvFsQaTpNaf+Yyx1MFFS8Xr8zErSqNO5NfMvriB6Q16RJAWtAAsyNqMjaVog6djzZ2FE4EGWkO/hvRBPytuBVnjjj98WQdOmfZIZW/wxu3p6D3H74CmOmyaquPgNfix0AX0WTqoebtyBvxvjR9Dyc0DrZis6yjCWJ0bQPONQetJBqjswYje8LOn/D2YJ3y033iceu3y+x/Y+mH+U6FmKBEWx4tkX0q9TCtiOebxvjPrPKj+odM+WRNChjTrrXTE9kUWLUENEqSf0t6YVTxkANqjIG5HiRluR+jVq78V6+hwzyUDRuRKYREwKSBsxApK6jbLb7lWSwR/COzboOoZNYpmgmmC6SRfhS/KVQq+mrptRA7+U3yL3azIfZeF/HzDbhC05UEgFCHZ08t6kbUNqF363i2VFJDofy6agQdmBtk772dVXsGHtgN5VDR5lHemO0nzHXCqB7Gq1YtTBTwkiHvQbTACZqdND6XXWASIwqyRCiNQUqVUAbmqI2xriK90qIzYtQJAxDC1K72nbgrwaPfnCPOQhELjUQY2841eXVSqDQpSxJFEkENW/OGmTl0kqUYEAlXXs51qtmjQJBUdtSX64VmRFsSuunwIBuQtiQoWUr81DVayVYCgiwKwcqozXiRGlBkvylWYIQjjewb+QtYo0KOo7isHZQFGeYTSQvIyqkaCTVKJdSyFWU0VW2HO5ahivNdLhirxZDqZdagbqAwUruoJYjUfMKVtJoncY7OTxyxihax6Uo1GVViSPCXUefNsSx71ji6DonLqiSoknikxq6bSIGYEWl6VtyT8o3jIF+YYX5LPMsoVU0REKJEXVTxHctIdtQ0tq1GhwdsGZOXTKksNk6UBUGNXCWxnYxr31eYHbSF32qvOpjX+UrmkZncKddK2yKRd6lbUu/GtSd2OFAc1kUgILOkoIuMITTj+NtvkBDIVDBrvijifV8z+IRMxQDIoikCqqooShEwANhSpVNwAClA9sTzekQxM8EtRs8S6yUDAu0m5Cje2kFKdq5OK+m5/UfBCQxrKNGoCmQkqVfxWJbZgNro+3OJF0WXdtlRydtgpPNVwO9j9xg2HoOZbYQON689RgHfYlyAODzgbNZue2SSSW9R1qzsfOpo2CfmBFX7DAhUHc7nATJOlkqGMuXUHsZ49Q+qKSw+hGLP+H5dTpfOJxzFFJKtg8WQn12BG4wqvHl4tTYdDiys0ZyhbMTNTSwrQiAdQWmSO3YW6qOVu12o/Mll6hlrUx5MAAg1JNJLqFMCpA0iiSDt/CPU4WQyaWVtKtpIbSwtTpINMO6ngjDH4gyqrIJI/7KZVlQ+XbUB4ieXYFH1Lp5AC2N8WhZF8QzLq0LAlkny5eHy2bIUlCQL7YhmOv5pwA2ZlocAOUA3B4WhzX7DCu8eg4dqx64s2dz6nc/uccMdjsBPIM0smQeBiA8Egmi9WWTyyoB6A0+ERw3+F+piDMKzE+G4MUw1FAY5dnBIBOkbMa501gTrPTmy88kD/ADRsVv1HKt9CpB++G+4AeOx5jsBbn4jzy5WZkfJwm/PGdqo8/p57VhZmPiqFwVbIQAaSBp283Zvl7YJycv4/KfhzvmId0J7gbCz9Nv54xzqQSCKI2I9K5x058r3OmOMh3mfiMPCsP4aAUyMzBfM2g3V1te4PsT64nN8VmgIstlo1u6Eeq+O+3+/tWex5jn51rI0q/G+ZACqmXVQK0iFabezd+pw0+HfiSTNSPBNmDCXH/LlKWKOUkUpj40vQBv098YbHmqu9fyxedWQ3z/Us7FIY5JplkiZlrURpJIuh6GgfQ7Yok67mmbUczNqNWfEcHygAcHsAP2xp5YT1bLiSMas9AoEo31TxqKVx2Ljv/wCMJMr8I5twWMYjUCy0rCMcE997rtX9cNl+LY7KZ12otI7b3uzHfezuedz+5waK9MRTosENNL1CBl8mpYdUsnm50g0LXk7+uL/+NZCL+zinzBoi5mWKO9xYVDqqtxZ5GNS52KpncVWG/TOhPmodMgaNotXhSyghGRF1SQ7nWdABZVjQ1qe/ZXD8XTgaIFigU3ehFLGydzIwLXpIWxWwGKUzE7ypJ4sryhtSG2d9RqyAbsmhY71vi3Qf9KzuUWsutNG1kzTA6RI2kCVYh8sdKASbYg71VYt6tlZPBXXl28WJmhfSHAC/PCwAGnQQ5APfSO1Xf1bosVNnJYpA1KZ8qhAMcjAnXI3zRxSVr4JBLCxhUnxE84RfE8CaNj4BVljywQBaiZWbQoXSSGIN7A2TeHpLImlkfWmVzTTKD4ZG1KpCoQ3hi5UUgK25L6NuFPmUdMxphkV45CEjdHBQzK5Xw2R1CgusvmCstNtVkYJ6fOBNHFMhbNusVr5gYQCpdtDHR+JMQ8SyPKYwNJJsCzZfxW0szQyokTyZiFxHBmYTSxSHWyLHIbUKSQCSbrGbThJ1CINFB+VUio6MFY67hNPrDA7gFWFbVY5GNN8DzdPXJzPLOIZlYFbUM0i7GuKO+w9Njg2HNidyJC0MiuGMMq+EdRDiMEFxrEYVqlWnXynSaOE3WOnSmRmWCbWV80sTeLSXuJ0CL5vKxu14rfQcM9e1fZSksJlRiCSQzPegKy7tqXXsWoEMGqyxrFmWnjZYwCAGWbVa+bw11MYRRITdpSNqIVLPZTZcyuXRcuUsJIzNOqvC9OWVGYEWuk2CKB8wB32xDOAr5bAmqRIzIEHiayhd1vZQfOoPDmQkHc6QkuSQmKRYWJNoWLVFpUK6nzFtPmLlQLs6TsMVyzTaTqjUr5hqMKFR+kkOFo1XNmqwUkdxTKyCFvyi5IbQQXYqVQAkD5RtY5O1jC4JLH5lJABvUjaksEfqUkXxsfb1GMod1TNoJSBDGUKxMLBVqaNSBqUr681uQD3INBnyzf8AQkT/AATaq43p0N1vtYu+cT6jn2JAbRIDFHWoaguqNNRUiipvsODf1wOEhbh2jO+zAunJoa183FblfXjFUkmXhYD8/S3cPG1Dyk3qXVtdKNuTZob44dOJPllga6A/NVL1MVGz6SOL3qgQTV4qzHT5EXWV1JZGtCHTb+8pNfeucCg4CYN0fMVqELstatSDxFqyt6lsVYI+2CsnD4mXljbyvEDPFqBBZNhMoJPAFSBQN/Ob2GFEMzIdSMyn1UlT+4w76D8RTxzxscxLWoAnVrZQwdLXUdiA7dxzfYYkRax6jHoYeuG//qHOIXUzNdhXDBGsxk0Dam6N8898Vw9enUVcbC1NPDE/yqqqLK3QCrsD29ziBdeOw0j664FeDlW8unzZaI+m/HzbVeJr1tibeDKvzs0CgbgC/LpO1CsKKaw+63GsuVy2aVTdNlpzRoyRgNGxY8s0ZBP+DED1oEU2TyZ2IsRFDvdGw/Ivn2GHfReqRzRzxHJ5XyxNOiecIzRFLASyC5j1AEEHY88Y1JBrEVjsNnzmWJv8HX0nevf9OOwZ+zovpXQ87DKsiR1R3OpaI/UOf6emHnxT8Fs7rPEyAOLeyTR23479/fGSPxLmq0+Mf2W/3rB/w314hjFmHZo5NrJJont9DjcvD/LNnLtfF8FbW+ZiUcDb/UjFf/BMjHYlzlnjyAf5C8KviHpRgkrmNrKHnb0v1GFWM2yXMMlv1qxJ0mNlOieUKfMLIDD7kf07YrX4phj1iDJQqSxKs/mKjsK/74zBx5g878ONP/67zQZXi8KIito00hqN779/6nFvxXF+JjGegMhiY/mozFhFJtdC+D7DbGSw06B1TwJPOC8LbSR3QYEUfuP+2Ly31Rn4K8e40vWPhSUOjZZGlhmGuMr5qG1hjQAq+Tgpel5TI02cJnnpWWCMjQp7rKf2+uDxp0B8P9CllVpjpigX5pZNl91Ucu1b0P3xoE69FlgY8ixsinzLJola+Vj7xpx7kjn1ynV/iGfMkeK/kX5IxsiDsAvsNrO+K8vMPXGpZ8Fh5k+tywy+NG1vvZa3D6gQwcE+YG9wcH5ToeXzJbNwkRQwq0mYhYgtGyKWXwwb1RO+lRe9lgQBWFnRukvmWKqVVFGqSV9o4l38zH+QA5/ciXX+rxIBlsmCIY3LGQnz5hhQEj7AhNjSDbe/o1Bun9fMkijMKX/MDI8Sos8TFiR4ZqiuojyN2UAFcaqaP8SxyCssxWZ2eJmWEozVraOUeQhZGoxqHFRErQN4WdE8GX/n1jWCbLu0rLpJyjverLoP4CWpdJJvTdi8JulZFpc1FHIWRnmjDsfIy63Gp7I2IBLX25xmaWlXKSo8MUTnPRwyN4pKvKkRIj0EC9KssYJWnIJVvTejpC6/GhEMylsyoabLmX8QVbWyMUezp8jMT5TuL74v8deoZ0RTRECTMGniYKfD1OxWRa/MNV5yQVCmgeMBdcEsUMrM6yRtPA0BRnkiMYOaZow4AYAaqIJVtzzvhwaJy+fK3FMI1hLsmsv+MIYNrOtQKbXIykHyghGKixqwnl8TTIkumaOMm11yO4UsI9SAH8vQEK+egQw2YEHBwz0T+HJPERHmkMQWOV3H5LBF1qULGVdmDW12u25OAPxCZe5YEl8aF40JeMxJGUH/AFE8R9UjsriiQB4Zob0DSpMqxwFWMkkckiUrqytGihyGA1aQ73a0SpEbe4wAMtIGXwWLeIdKFCVskgaSpojzVyKNX22LzGZKnxCXlgmVVOttbgoBaB//AHI72NAUVOnSwuUeWbKocwDqD2kDitLg34hI3IoDSR2LbHa8ZKrO5+KRyrr5FARJI1p9KAKhKs1MKA2JBF84CzGRZV8RTrjutag0PZgd1P1+xOLvBSdvyhocgflk+V2vcRk8f4Sb3oemBcvmHifUpKsLBG4+qsPT2OJIwTshtGKmiLBo0QQf5Ej74LbqIezNGHY6fMp8JxR34BUkgkWQapfSj2uGXkCF/wCIWYmoHlOUJPdbG/yjnA+byTx/MBR4YEMje6sNjiQpMjHJ/ZSgNe0ctRmqHEl6CdR0jgmrodqc30+aIBnRlG9Nytg1YcbbH0OBMEZLOyREmN2SwQdJoEHsRwR9cSG/EovMNJRAmWOcXQ/tkV24AFayw+2Fow/6nnleLKvJBGQVkHkuEjTM9opHlAoryDWo8bUJHDk2B/NniIug8Syg0BQ1I4IY78rXG+IF6Li0DDOPoMjf2Twzb1+XKoI4/TJobv2BwFmcq8R0yI8Z9HUof5jGsSrDH4fzYizMTsGK6tLKt2yuCrLQdbsHjULwvx4w7YgnncuYpHiYFWRmUhq1DSSKNEi/oTjsbt/g38eFziagJUjJAI+ZUVZPlAHzhtqFY7DifM8eY9x5jm01nRJUzUbQ5iQ6x/Z70TQ2PuR/ljNZ7KNE5RxRH8x2OKopSpDKaINg42hyjdRhGiMiVa3IIH0v+E46z+0/bPVYjHhxscv8DlV15iVUA5C8j6sdv5YrnzuSy20KeK+xDEhvXlq/yGD/AM7O/S8p8J+lfDuYnYKkZF/qe0X9zz9sPm+H8llKOcmMrf8AtRbfv3/mOcLOrfF+ZnAGoRqONFqfu1/U7VjPk9/XnBvGdL23/T/jqIXlkh8DLva2jUy3wxNbb77H+uMn8Q9LeCUh21hvMsl3rHqT64V40vQs+k6rk8yQE4jf9SMeN/8AfABw75eqszpmsMej9JkzDEJQABJZtlFC6v1rthz0/wCB5nzEkLusccQ1PM3yaexHvXbtWKfiLrAZVyeXIGWi7gAeI3dyeTe31/bB452d/Cz4j6zDpTLZJdECKA77h52NEmT1ANgD+lYQQwPIwVQWZiAB6kmgP3xJFGNN8PaMuj5pw2pVIy+1qZTe59gLxSeVXT34ifwYk6bGQyxtrndSaklYC05oonAsXd/fS/CedM/jSZggyw5aTw59JLCwyecg2xpwFJvgD1xgsvMSxJ3JJJPuTucbnpSLHkXbe5pUQHtpiGo/Xc19sb4zazUumdCkhnXWpUiPMMCND/LFLdXakcg8963wqyDGOHMaCUkQRyoeRz4Uq6GtW1JJvanZPTGo+HZbfwifymWVmXsSIpNJ+uKemrBI7KpMck6S5fwypeMiRRoIfdhTAEgg3QqsdOXFmVjZupxSZWpoI/ypgNMLeA4Eq34ikhrsxkEfKPLsCbwRnWyJIm/5tVzKNYRcuF8hUMtFdiHUeYCjfuce9B6TI6TpaFMxEY9IkjLrKslwAxlg2otG4AFmmuuMd0f4ftpMrK0MctLKAAJZWYA3BrU0rabYqTyF+3DG9LY+lujz5fSXVkZww0kaYySk4bjQAGBrmyNiNq+rv4UhXSWy7RxBVsLrjC1HKCAQHLam4NMWBsjDPOZtDE0UFpGqtbyuPEkTUr+FQGkfmEtpG57kgVhblmWSM5eQ1uTC1XpdiLQ/3H+1NpJ2vDYpSfOZTRRVhIjcOAwFjlSCNmGxI9Cp4IxaubEm05Y7mpAAzixvd0XF6di2wBrnEYpDC7JLHqClkeNjWk2NVH9L2oGoelcYjnMuq6XQkxvq03WsaTRDgbA8HbYgj3A5tPM3lDHVlWUi1ZTasPbv6ijvsce5PPvGCo0sjUWRwGRveux9xR98VZecrdAENQYEAhgGDV6jcDgg1teCVyiyf2R83mJjY77V8rcNtZo0fKRvyVJNHDJuhELXWh2JQ87rKRsO2lvbzG6AuZy7xtpdSp9D9SLB4IsHcbbYrIrbBWWzxUBHUSRi6RrFWRZVhup/ludrN4kucg5VNxqWaQVfm0ukZBr0tTv74FjGHGRyqSZWRI5LYNC+lwEIanUgPekg2Qo9x3wraFkYqylWHIIII+2FPawwy/V8wgpZpKqqLaxQ1UKawPmb/wDI+pwEBiQXCDc9bRyTPlIJL3LJry0l+todH/6HFax5N/8AqTwGx8yrOlUtnUpVudW2k7ad+cKyMeVh0Nl0jOSxRLHF1DIqgL6RJ46vuzGyAm1ncexGOxjqx2JYty3w7O++kKPc/wBBhxkvhBL/ADZD7gbD98B5v4rkNhFCj1O5wmzXUJZPndj7XQ/YYd4T9r+1bJ5+n5Y0ArMPQeI374FzPx24IEMYQcEnkjvsNsY3HYL/AC356XjGr69WajEsbs7V5ls0f/jwCMZQ4P6N1DwZASLU1qH+R+2GPW+mB7nh3BGpgP8A+tvX0xX+3tT16Z7HY7HY5tOxovhH4ZOaYvI3h5dPnfbeuVH9T2x3wx8MtmLmktYE3Y/LqrkA9h7/APnEviXr6P8AkZW0gAo15dde3p/njc45NrNvyND1H4ly2aJyIPh5cbLLwXIqr9vrzW+Mb1TpUmXk0ONiLVuzD+h42wsw86Z1dSvg5hDIp2U35lJoAA/1vD5eXazOlPR8g00qxr3O59AOTh38SZ1ZCsUYAihBRBzf8TX3usHT5BumxSLIPz5ANDIbVVO259dm7elcYyZY9sP+Zg7qKPpNnG866PBjymWs6khEkgP6XmNkD1oAb4yHQMj4+ahhNlWddVC/KN2/kDhl1vqfjZ6Zwdg+hedljpFr9r++LjcirY/CKjxST2hnNbf+2w7/AFwgWQLNA29LLEx77K6k7etYO+GpQGmLHiCWvqaA7H1wnmjJHGOtYLOvQ+Hncwqgjw55CtgqQNZKCtiNq4r7Ya9XUZfOeLGo0t4WZjALBdMgVwLvVQbUt3ex3xd8aZVTnZXXiQRSbVXmjS+ABzfGBuqQ6snl5gN42ky7m2N1+ZFyaA0uwpdtsc8xvUeslYpjJC9qSssbUGrUAwUhrBZCdJBvdTeFHxBJGwSVAi+KpLxrVI6HS9LyFbZwOAHoE1sZmM2Jcl4ZrXlmLKdQFxytbKFLeYiQ6vKuwZiThb0TMi5Mu5ATMKEslVCuu8MhZiAFDbEkgUxPbGOVMiRP4mG6PjwJuQNnhQAC6FBo/wCI/MCO43AyebMZ3AdD88bFgrgAgXRBsWSD2NHEFLxSA0UkjcGiKKsh4IO4IIwy6lCsyHNRKF3AmjB2R2vzqCSfDaif7pJHAvGWg2eya14sRuI1tdvGT+lx9bpuDt3wBeLctmChJFEEaWU7qynlSPSwCDyCARRAIIzeWBBmiWottQst4RYkBCSBfFg77FQTeBJJmkk2n1X2lWiwvs4/WO/Ibc7njA8+WZACRam6Ybq1Eg0fqD77YpGCMrmmSwNLKeVZQyn7Hg+4o++JIws1Mik01agODp3Fj25wdl84dOhx4igUuotcfNaGBsVZOk2vqpxf0lakWSE0d1aNn0kKwKtcmwZSCSdthdiheBY462PI2/bGpAYjp+veE6rs6CQJFAsnb9QAHzD9hdYF0YmgwyXNh9phr/vjaVffV+sezXzsQd8bwFBTHmjDZ+mkgtEfEUCzpHmUb2WTcgCudxuN8BeHixaH0Y8wRpx2LED6x00xHUPkPHt7YW413T84mYjKsN6ph/vtjOdSyRifTyOx/wB98Z5cfsUvyhMeY9x5jDTsOfh3rPgNpbeMn38p9a9MJscBewwy5dgs09+I+nKD4sVaW3I229x7Yu6B8LPKPFk8kdWPVvT6DGm+AOkmEiTNKrJWyHcj6/6ceuIf/U/Os7H8OunLEDUBV3W90ANH0x28Z/qxjfkZzrnxExj/AA0XliGzEH5/b/D/AJ4zePTjzHG22+25Mdhx8MdO8aYWpKJ5nrbYcC/c/wBcKMbnKD8H08mqlnO57gEHSPal3++NcJt9jlVUnxGTM6ybwM2lhVsANjWI9T6Fs0uX88PI7so25Hp74zYGGPSerS5dtUbfUHdT9vX3xvy3sZnRl8JTLD4+Zsh44/y+RbN7+uw/cYSZSLzAm79e/wBcbvNdJjmyKywWkkramQ/K3JP04vb22xis3DJFJpdSpHYj+f0xcpkilbv4TkULmLrfLyA37lePf/ffFMUanbFXwlLcObIv+xratrv/AE/3wbumDi/THbi51b8U5UN4EmkeaBAarcpa3Q74V5OLXl83l9VeQTqukkloSbqjsdLHc3xjR5pdQAJJCih7XzWFuVcQ5iJ+2rQ3usg0t29Di5cVKwHSc+sc6l9XhNccoDtHqjfZwWXzaeCQOarAvV8g0E0kDEExsVscMB8rD2YUfvj3q+SMM0sLcxuyfsSAfuKP3w067KcxlsvmQj3Ei5WZ9J0ao78A6+7GOhX9zHkrurnT8RlmntfFy+hZexkjaljlO+7KaQ1W2g7kk4WZDOGJ9QAIIKuh+V0b5kb2PqNwQCCCARPpPUDBKrgal4dLoSIfnQ7HkXRqwaI3Axd13p4hkBjOqGQeJC226NwDRI1r8rCzRBB3xJHqeUVdMkTaonFj+JDvcbizTAg16jcE74Fy2YaM6lIBIKm1VhR5FMCMFdJzqoTHKC0ElCRRyvpKnpIvY9xqU7McVdRyRifSSGUgMjqQVdTwQQSLHBAJohgdwcSE5nKI6eNAKAFyx3Zi81Ai9zEbUA2SN7wCoxLJZl43DoxVhwQa+o+h7jvg6aKN18SMqjAeeIk8luY75Sio02WFHkebFE96Svn1fwBpOL3QErt/i079sELIHHnNMBs1btVnzerHYatvU3zivKx1FIx9Y0G9Xepm2vcDSOR+od8RUY3GV5QqSDyCQaII29xsfrianE4JhWl917HunPH92ybHue+OmhK1uCDww4P/AH9saCUTlSGUkMDYIJBB9QRuD74MOaRxUqW2/wCYuz77244ffuabc7njC4HEmOJDT00HdZ4CvbVII2rtaHcH2/Ykb47C0nHYkS5XMFGDLz/n7Y1EaLmI9/t6g47HYz/H3h5MzncsY3KHt/P0wPjsdjFmVpfk8o0raUFn7DG06d0aLLxmR/Mw3JIuvoMdjsdv4pM1z5X4zfVuvyTDQCVj/h9fr/pgv4f62VIik8ynYXvV9vpjsdjnOd3W7JmKviTo6xHXGfKTuP4T7e2EWOx2L+SScvQ49Gvw3kfFnXULRPO30HA/ev2wZ8RZ4yTFbOlNgPfvjsdjXXBf9FwGPWx2Oxktn8RwNHFlI6ClE1WpN2At/wCt++JQdZjlQRZtNYApZB869r/36Y7HY7crlc5PRlD0STLZXNyRaZIWiB1HysNNk7Vv3/bCno/UrAJx2Ow9X0O4dficJutyWP547HY3y6E7I/j9NU6ZoChmoklqydLABWWzvWwP3xT8Gos0kmTYbZhGVCbpJUGqJ9t+RR+uOx2PLf8ATrOmeYEbHkbH7YedMfx8tJlSBqiD5iJztpCKTNGTRJDAAgbANvePcdjP1ojw26VOkiHLS8MbicC2jejS1+pHJqrAUtq/iB8x2BAJ4Gjdo3FOjMrCwaZSQwsbcg8YtysrIwdWKspBVgaII4IPY49x2GJo87kwVMaCpECzzRjZB4iRWU3ry2tjbeSltRspXHY7HRlZgjLZgrsd1PzKeD/ofQjHY7CHssY5Ukr77FSdVA9roE7WPvtiq8djsSROOx2Ox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806" name="AutoShape 14" descr="data:image/jpeg;base64,/9j/4AAQSkZJRgABAQAAAQABAAD/2wCEAAkGBxMTEhUSExMVFhUXGBUXGBgYFxgVFxgdFhsWHRYXHRcgHSggIBolHR0YITIhJSkrLi4yFx8zODMtNygtLisBCgoKDg0OFxAQGy0lHyUtLS0tLS0tLS0tLS0tLS0tLS0tLS0tLS0tLS0tLS0tLS0tLS0tLS0tLS0tLS0tLS0tLf/AABEIALcBEwMBIgACEQEDEQH/xAAcAAACAwEBAQEAAAAAAAAAAAAEBQIDBgABBwj/xABAEAACAgAFAgQEBAMGBQMFAAABAgMRAAQSITEFQRMiUWEGMnGBFCNCkVKhwTNicrHR8BUkQ+HxFlOCBzSSorL/xAAYAQEBAQEBAAAAAAAAAAAAAAABAAIDBP/EACIRAQEBAAIDAAIDAQEAAAAAAAABEQIxEiFBUWEDIjJCE//aAAwDAQACEQMRAD8A+nM+B5TibNgeV8emRyqiZsL53B2OxvY9ve/b39sEzvhVm5MdZGKCzpokHn/XfCid8HZjOCirAEVQP6l3vb2u7HueMK84pWjyrXpbsa5+hG1jteOm4yrMmPEnKkMDRBBB9CNwcCNLi+FQNLyfIb8qsuttmrblVJAGojawQDg04aTr4y+KikEA+LSgIDY8wrbcEWoG1X3xWxiQEbyNTCwdKA3SkGrYVZ7cj3wIvVHDIy0nh3pUDyi/mvu18GzZG2J59FoTR7Ixor3jfkp9O4PcfQ4Fi+bqMjgKW8o4UUqD30ihfvzi5H8SI8l4xYs3+X3AHbSxva71njScJhLi7KZzw3V6Bo7qdww/UpHoRYwjE3lxS0+POogKx0/I3mTfV5TwC3BYcGuCCO2Fzy4LyOGEOe0Or2fKyttYPlN8gg/zGJfEI8PMTIOBI1b3sTY3s3sR3OFDyYYfEkpeSOUgjxIYW307kIEY+UnbUp5o+oGM2nC6WTArviTtgWWTGLWpDnKyFen5wj9UmVQnaquVgBtd2OxxlJHw/mzFdLIo/mZwWaNVHDYGqq5c7XexxmC2McqYmWwb0HpxzOYigG2tgGP8K/qa+1C9/phdeHvR3WHK5mY2JJFEEXbZz+c6m7NAVtdHnBOzVvUPiIfipXjijfLliqxsAVKAaQQfUgXfvgB4IZpSIfyRp2WRrtu4De/bCvHYvL8rBWf6fLCalRkJ4sbH6Hg4GAw0yHXZYwEepYu8cnmX02PIxrOkdAhZVzsUe51eDlpTp1uv6kb9Sg/7FDDOMvQtwhhkXJxOCLzUg071+Sve/wC8f6YzpOCeoSSNK5lvxNR1A7EH0r2wNgtMdePRjzHuBPcFdMycksgSIEtzd1XuT2xd0ro8k1n5Ix80jbKPYHgn/LDHqHXkjj/D5QaE/VJw7n1B/rjUn2i1ph1NVH4eLwzmwleNQ1cbpv39r2x89zauHYSXrBOrUbN97OIwzMrBlJDA2COQfXGmzhXPp4iKq5hAAyLy49f9P2xq3zHTK47HrAg0eRz2x2ObT9MSS4EmmxXJLgGefHeRztTnnwozk+JZnMYT5rMY6yYzaHzk2AlzZWxQIPII2PNcb++x7C7xHMyY8ysnhgzGrH9mDvb2PNXoos2e4HNEYxaYKnQRAsoLOpAIYWYSbrWtUX/kpFEEggK5M0WNsxY7bkknYUNz7YG/EMDYJvezfN8g+oPe+cXqBMRppZTdrsFfitPo5N+Xj0rZcY1rExNg3p2fCNTbxvSyL6rfI/vLyD6/XCTUbruNj9uRiYfDqw1z0RjarDKw1I4umU8HjY9iDuDYwOZcdk80pUwymkJJVzf5TbebYElWrSR7g7UbDn1IxRgVYbEHkYtGHEDiSJoz/aIdce/K0xkQWfWmCjey/wBlLvjzL5xo3V0NMpDA+hG4x3U+RIoASS2UKGCrv5owWAvTYFjbfnBpxWz4uzubRo4lVaZFZXNKNRLEhrG52Nb8Vhc0mC0KHKyGh4iSxnUTuUcONIGrswB2X9XI2xnTgSSXAU8uISz4Ekl98ZtakP8AqLkdOyi0QHnzkl3sdIgQbXyNxuB98Z/DrrmkZXIKCt+FO5oUfPMwFnufKRfoMJBjNMSUE7AEk7ADkk8Ae+NH8YyeGYcgGBXKIVJF0ZZaec/ZjprtpOBfhfVHKc2FRlyoEpDuUBbiNQQDb6iGC99BwplkLEsxtmJZjxZY2TXuScSRxNFxAYc9A6T42qSRhHl46Msh5APCqOWc8AD64pNC/ofR1ZWzE/ky8d7kH8168sS+p7n2B+wfV+tzTyiVmKla8NVJCx1VaB24H1xLqvUvENLaxLtGnAAHBIBrVXJwrJxq35A0sGbjzx0Zp9GYpVimoBWO/ll9O2/ufuk6n02SCQxyrpYE+6t7qe4wJh70zqqugy+ZSSZAKh0H8yMm+PVb5GLd7XREcP8Ap/Q0WMZjNMUjvaPfxHvggfw4OXJx9PUSTIJcy39nGwPhoP429T7f+cZ3q3U5cxIZZW1MdvQAdgB2GLPHtdierdceYCNQI4Vqo1427n3/AJYV48x2M26ce4vyOdeFxJGxVhdH68j6YHx2JNima6ZIA8kb623bc89+DWOxjcdjXnR4vvUk2A58x98DzZjC/MZrHqkctWZnMDvY+m/p2/f+X1wqzJ5IZTzwaPfejXp/MYqzWZwrnnxnlyMgtELNp3FfMa+UD5ibqq963IHfAmczepthpUClXmhZIs9zuST7/bFeYzRVFXUfN5iDRUC/LsRzYJPY2uBnzCN20HbzAkp915HrYJ/w45WtY53xWXx5JEwsghlHJU2O25HIG4G4Hp2wMXxlo7izKyCpNn8oEgFUOKcAbr3sDVt32AjmIShphyLBsEEdiCNiMLctLvhhHma8pGpT29DvTA+os7cGz9QwVW42wTFP+IQRn+2QVGe8iCz4R/vLuVPcHTyFuGYg8upTa+vdbulYdmr7HeiaNKJmKmwSPQjY37H1xVRa81YI6XL4urLkgawWjJBP5iKSFG9AOBRJB3VBsLOPc7EranlVkdU/Mjj0lrASpiNgiHUoI3IYceagrl6wwQxxKsSkFW07yOG+YNKRqK/3RS1yDzjNrWDjlAgDTyeGDppECyzEMLDBNYULVbsy9+axZkc1FIJYVgVdUMjK9+JKJIh4gAYgUr6dGlRfmG53tZ1QtIPxO1Su+qhssg3Ybux3BD21WWahQvFHSc74M8Mxuo5I3NdwrAsPuLH3wacEy9akIAVYU00RohiX9JXc6bNgmwSRZv0xUnV5ldpFfSzBgaRAKa7AXTQG54G2K+q5XwppIhwrsAfVeUPA5Ug8DngYs6FGjZiESf2etWezQ0KdT2aNDSDvg2o16z1ZhJHFKkcwhijip0Vd6RmOqOQ+YGl1BuAdgScJSyEoACgpVc2ZLP6pK2q/4R6c4jnM00sjyuSWdmck82xJwT0bJCWWm1eGqtJKVq1RBubJA5pfqwresSPp8jInTV8JWdJZGmmNG1WEsuXfRyqspdrNjYbisZbB+Z6xK0/jqfDYBVQISBGigBI1s3pAr67nk4vySR5gR5dYNM2yq8bEKwAstKjXuAGYspAAHy7YewG6XkDM9XpRfNJIQSsad2b/ACA7kgd8EdU6iH/KhDpAAtIW3crf5j1QLmyfa6vB3xAzQRJlowBAwRzKvGZeqZw17x/wqQDsCQCcZ7EnuOx5eHfSOhBkGZzLiHLC97Allr9MKHk/3iNPvgQPpHSZcwxWMClBZ3baNAOWZuww3fqsOT1R5L8yQjS2ZYAiiBYiXsLvzH+eAesde8RRDBGIMuooRqSWf1aRv1E7GuBhNeHc6GNH0Xqiyo2UzT/luSySsbMTgbEsf0Hv9ffCDNQNGxVgQfcEWDwwB3ojcYqbGlykn4+PwHJObT+ykZgA6KN4m9W9P/OHv0emavHY8dSCQQQQSCDyCORieXhZ2CIpZiaAAsnGSjjsOct0AgFsxIsCgWL8zsbqgoxwz+WhP5MRlb+OTj7L/wCO+Hx/I38FiZOQixG5HqFJGPcFSdezBN+JXsFWv5jHmH+q9t/mM1hbmMzimaQ+q/XWvqB6+4/n6HAkgY91rm9SkVtvsfv++O95uUiOYnwNENTAHjcntsBbHg1sDvj2bLSA0VPNcMR7nYcD+oxUqkQySWBbJFZscjWw9iaFeoD45WtyBc3mNTFthfYcAcAfYUMCmTEZbH89wbGxI/ocUF8YtaFRzlSGUkEbgjYg+oOLI80vDqCNtx5XAAqgePfcEkgb84Xl8eGTBpw2ijBNo4PHlbyMSew/TXvYwQ7FfmBUnsQQf54QrLg3L55lBW/KatT8po2LH+lHc+uGUWGmVzDagF3Y0oHZr/SRwQeKO2Jz5gKSMsw8QD5j8+ygu0bEDRvqFfN6HesDtIqqH8yOwYpoJoDzC6NEBt1HmNUxPIwuzOXYDUvmXnWtkeUgXxa7kcgcjDaJA2XnMTqygWp4YbdwVI9xYPffscWZzLgBXQ2j3W1aWFa4yLO6kit91KttdCQkE2zkLL+lzsJDY2c8A8nWebOo8HBOSjIjdZQwisbUCwk2ooCRuVO/YrvvS1hpDox1lssT/baQl8CUH8s+o5ZbG/m7jbAy9NmJI8GQEDUwKMKFE2bGw2P7YbZqXwHZcuvhntKW1yMuxVlNAJqHmNC962rAPWpGfw5WYnxF3BsANGSrADiifNQ2Go7DjFiMOq9An0xSaKuNVfU6qVdDp8xeQ7ldB7AA1pWsedL6PIFndZE8RYnAjjljeRtbJHIpUX5NDtfB9ODhbKoOVjavlllW9+GWJh7ev+nfEcon5U7bVpjTi93cN/EKFRnem7DawRINhzmx+Hy4gIHizaJZDR1JHsYYudiT+YRXBj32IE+i5lZ5VXMxeMop3kBZJFSMeYs6/MmkGywuyDq5sbrMEjMcyWWRZi0mtG1aSSCVdbLIy6lFN7UThRePb/XDjMSpBGI4mV5XU+O4AYLZGmKNuxGk6mXnVQJGK4mOVVXqsw2qr5gWqV6vUsxPmUn5QFYfMKWXiQ3pPU3y7FkCMrCnjdQ8cimrVlP+Yoj1wacjDmGAyoZJGv8A5d21WR2il21EjhWAO3LE4C6d0uSYMy6VjStcjsEjS6q2Pc9lFk9hguPqiZYuMqCXulzDgeIooBvDXhLayH+ej2PCF0MMGVVZJhHmJmUEZe5FWLVqp5HGxdaAMX9/fisLOp9Rknk8SQgmqAA0qijhEXhUHYDB6RDNoSGZs4DemkCzIqgARhVB8Vasg2WBJ7G0mAvceXizLwPIwRFZ2PCqCx/YYYt0PwyPxUqQ0+lkvxJh5A4bwl/SbUWTsTxtixFJODOmdNnmYeErXyHvQFqrbX2qwdt8ExdSy8Q/Ky+t6HnzB1abA1ARrS83RO+/tgTP9XnmrxZWYAUBsqgVVaQAOMPqL21mf6Zl5IHzTyeNPEKnSEjRuajewNlFUa7/AM8+/XmW/wAOiwKQB5N22N3rIu/f/tgbofUjBLqrUjApIl0HRuVP+eKuq5ZI5XSORJEB8roSVIO9AkAmuL9sN5fYMUu5Jskk+pNnfnfEceY9xlp5jsdePcSaf/i6ttLBG3utxPwBdrsT33UiydjgPMGFiNDst3fiAELQJ+ddyb2HlH2wHmEZLDqVINHUCu/pv3wMz41azhlJ02ZVDppdTQBikWQ2bIUqp1A+U8j9OL+kSyOuai8SQSLF4oGtgby7BmWr+bRqI9NJwjDkEEEgjgjYj74ZdM+IZomXz2o1DzKJCokBWUre4YqW4Iu/c4NOA26hJyXLH1anrfVsWBrfc1z3vHn/ABJ/1CNx/ejQnkn5q1Hcnk4l1zp/4ed4QwdVNo44dGFxuPqpH3sdsVLNCSNUThe+iTflztqUjgov/wACf1bZtTwzRE7xFeL8Nz9z5w5/n64g6xGqdx5gCGQGgeW1K29elDE3/D7UZxv5iRG1CuwBFnV7jYd7oR/DwlqE5Avlom9Xo0CewQ//ADrfScBV/h7bSjK1lgN9F6eDTVWrsLvtzgrp2VslnUlFvbcB2H6NQ49Sb2A9xgZsoK2liO7CrdT5Rd+ZBseB3J7Y03QsizZWRQyHRIJNnXcaSktb8bxdt752Iw8ZtF9E00buSzHc9hZA9ALJNAbfbAp1IwIJVhwQSCPoRvjXfh3PJRjQ5eMneqOq7vcd9uDsNhOpdM1KCigEnbzqeTsObHI5xu8WfIo6WkbkmWMaV0gsriKyxARSOOxJKqTSsTe5wdkg0g8GQszLeg/NoIADLe/5ZocGhV+uJv0dirRXSQ6mc0x1yFmS1GkeUaVTzVpOr1IwyigD6tLUHJLKx8x92fvdBqurOwxceKtUDKRgeFI9kG1KjQBdE27LdEVVg0QOBdiNlzUiLGqvGFlAepNRWgw0OpW2tT2FKB5rGG75U7Iyk8AULavQet33vtWIkxrYZy7AMCQzRlAF1Dziyyh1QALfeiLF6vESs4vV5BCtS0wkYaRpClSFbeL5SNQ5K9gL2AF6Z2MZcmSJbmej4f5drGG84A8qMHYCgoVhe1749yqzufCZLjkRwCgjjTa/zNemqDAhifVhY7X/AJqqWzKGVE0lA6kClYeIikEaNvNt5W0nc3vzbdJ04JlnMLO0jqrSowVXWA6GUhQSWtwtnbZVOmmGAehZgxFp9ZVVGnSK/OJq4SCCpWt21KVqtrYYnm8tG8hnbMfllrvSVlPOnQtAGtOnUK0mrAsAxzTDMaBAjhy7AwgFhuIwJVoAW1AP7i9lICyV9RyvEyMZEkb5jpDiRiSyOgY0xIJHqDteCV6bHCA2abzX/wDbIfzaoEeI3EQJIBB8wBO1isQ6XMIZVXxa1EozppIj1BdMkchIGtSSCwqgDTUbwIuRc6iSgAO7s4Cm9ZBBPmbVpYggG/qRiSzqHVHlpdkjX5Yo7WJffSSSWPd2JY9zsKCB7evHv7YPniy0akCRp5KryqYolNc6j53o7UFUHffEj1t1DLAkcCsCD4a25B1WDM+qThiNmG1XwMSV/wDD5UpmuE6HdTITEzBTpITuWuwB3o4dZwZVkaeKEyNAYhLREOXkUkgOIRUoDVpJBFGid3xl5JCxLMSzHkkkk/Unc4L6R1AwSh+VIZJF5Do4p1IOx23AO1hfTFqTn6xKQFQiJBuFiHh76dJJYeYkrsSTvhdg3qeSMZVgCIpVMkJLKxKamADFdtYqmHY4CwVOx2PCcWQQM+yIz/4VLeg7D1I/cYirw76fHHNlnhEarmELTCUvWtFHnjIJrYbityfvjh8KZylJgZQ1EF2ROdhdtY++JZfpIiZZJMxlAUdG8Nm8bVpcAqyKN12Ni9xjUlZtJAce3jV9dyuTBXMlJkTMKzxpH4eiwSH0k8IGqlO+4+gBPUsilhMm0m5ppZTuO1qu14vH9rSK8e4cv8Qre2SygHp4d49xZPytv4TyvxPmo2LLMSSSTrCvZNAnzA9tsRPxGWNy5fLS7UbiCt33DLw253wldsVM2LyqyHv43IMabKzRqT80c5dwN9grjSe3OPI8v05iR+IzUfcFoUcHnalaweN+OcIC2Il8Z8jjdydLjzmSVhmojLkg8bORJbZfWfBdl0lhpOod6V0usZ2TosQIAz2VPvcorYEf9Pjer9b9MB9E6p+HmWSldd1dCAyujbMpU7H1F7Wqntg34p6F+HcPETJlZR4kMoBKlT+hmoedOGG3rQvFsQaTpNaf+Yyx1MFFS8Xr8zErSqNO5NfMvriB6Q16RJAWtAAsyNqMjaVog6djzZ2FE4EGWkO/hvRBPytuBVnjjj98WQdOmfZIZW/wxu3p6D3H74CmOmyaquPgNfix0AX0WTqoebtyBvxvjR9Dyc0DrZis6yjCWJ0bQPONQetJBqjswYje8LOn/D2YJ3y033iceu3y+x/Y+mH+U6FmKBEWx4tkX0q9TCtiOebxvjPrPKj+odM+WRNChjTrrXTE9kUWLUENEqSf0t6YVTxkANqjIG5HiRluR+jVq78V6+hwzyUDRuRKYREwKSBsxApK6jbLb7lWSwR/COzboOoZNYpmgmmC6SRfhS/KVQq+mrptRA7+U3yL3azIfZeF/HzDbhC05UEgFCHZ08t6kbUNqF363i2VFJDofy6agQdmBtk772dVXsGHtgN5VDR5lHemO0nzHXCqB7Gq1YtTBTwkiHvQbTACZqdND6XXWASIwqyRCiNQUqVUAbmqI2xriK90qIzYtQJAxDC1K72nbgrwaPfnCPOQhELjUQY2841eXVSqDQpSxJFEkENW/OGmTl0kqUYEAlXXs51qtmjQJBUdtSX64VmRFsSuunwIBuQtiQoWUr81DVayVYCgiwKwcqozXiRGlBkvylWYIQjjewb+QtYo0KOo7isHZQFGeYTSQvIyqkaCTVKJdSyFWU0VW2HO5ahivNdLhirxZDqZdagbqAwUruoJYjUfMKVtJoncY7OTxyxihax6Uo1GVViSPCXUefNsSx71ji6DonLqiSoknikxq6bSIGYEWl6VtyT8o3jIF+YYX5LPMsoVU0REKJEXVTxHctIdtQ0tq1GhwdsGZOXTKksNk6UBUGNXCWxnYxr31eYHbSF32qvOpjX+UrmkZncKddK2yKRd6lbUu/GtSd2OFAc1kUgILOkoIuMITTj+NtvkBDIVDBrvijifV8z+IRMxQDIoikCqqooShEwANhSpVNwAClA9sTzekQxM8EtRs8S6yUDAu0m5Cje2kFKdq5OK+m5/UfBCQxrKNGoCmQkqVfxWJbZgNro+3OJF0WXdtlRydtgpPNVwO9j9xg2HoOZbYQON689RgHfYlyAODzgbNZue2SSSW9R1qzsfOpo2CfmBFX7DAhUHc7nATJOlkqGMuXUHsZ49Q+qKSw+hGLP+H5dTpfOJxzFFJKtg8WQn12BG4wqvHl4tTYdDiys0ZyhbMTNTSwrQiAdQWmSO3YW6qOVu12o/Mll6hlrUx5MAAg1JNJLqFMCpA0iiSDt/CPU4WQyaWVtKtpIbSwtTpINMO6ngjDH4gyqrIJI/7KZVlQ+XbUB4ieXYFH1Lp5AC2N8WhZF8QzLq0LAlkny5eHy2bIUlCQL7YhmOv5pwA2ZlocAOUA3B4WhzX7DCu8eg4dqx64s2dz6nc/uccMdjsBPIM0smQeBiA8Egmi9WWTyyoB6A0+ERw3+F+piDMKzE+G4MUw1FAY5dnBIBOkbMa501gTrPTmy88kD/ADRsVv1HKt9CpB++G+4AeOx5jsBbn4jzy5WZkfJwm/PGdqo8/p57VhZmPiqFwVbIQAaSBp283Zvl7YJycv4/KfhzvmId0J7gbCz9Nv54xzqQSCKI2I9K5x058r3OmOMh3mfiMPCsP4aAUyMzBfM2g3V1te4PsT64nN8VmgIstlo1u6Eeq+O+3+/tWex5jn51rI0q/G+ZACqmXVQK0iFabezd+pw0+HfiSTNSPBNmDCXH/LlKWKOUkUpj40vQBv098YbHmqu9fyxedWQ3z/Us7FIY5JplkiZlrURpJIuh6GgfQ7Yok67mmbUczNqNWfEcHygAcHsAP2xp5YT1bLiSMas9AoEo31TxqKVx2Ljv/wCMJMr8I5twWMYjUCy0rCMcE997rtX9cNl+LY7KZ12otI7b3uzHfezuedz+5waK9MRTosENNL1CBl8mpYdUsnm50g0LXk7+uL/+NZCL+zinzBoi5mWKO9xYVDqqtxZ5GNS52KpncVWG/TOhPmodMgaNotXhSyghGRF1SQ7nWdABZVjQ1qe/ZXD8XTgaIFigU3ehFLGydzIwLXpIWxWwGKUzE7ypJ4sryhtSG2d9RqyAbsmhY71vi3Qf9KzuUWsutNG1kzTA6RI2kCVYh8sdKASbYg71VYt6tlZPBXXl28WJmhfSHAC/PCwAGnQQ5APfSO1Xf1bosVNnJYpA1KZ8qhAMcjAnXI3zRxSVr4JBLCxhUnxE84RfE8CaNj4BVljywQBaiZWbQoXSSGIN7A2TeHpLImlkfWmVzTTKD4ZG1KpCoQ3hi5UUgK25L6NuFPmUdMxphkV45CEjdHBQzK5Xw2R1CgusvmCstNtVkYJ6fOBNHFMhbNusVr5gYQCpdtDHR+JMQ8SyPKYwNJJsCzZfxW0szQyokTyZiFxHBmYTSxSHWyLHIbUKSQCSbrGbThJ1CINFB+VUio6MFY67hNPrDA7gFWFbVY5GNN8DzdPXJzPLOIZlYFbUM0i7GuKO+w9Njg2HNidyJC0MiuGMMq+EdRDiMEFxrEYVqlWnXynSaOE3WOnSmRmWCbWV80sTeLSXuJ0CL5vKxu14rfQcM9e1fZSksJlRiCSQzPegKy7tqXXsWoEMGqyxrFmWnjZYwCAGWbVa+bw11MYRRITdpSNqIVLPZTZcyuXRcuUsJIzNOqvC9OWVGYEWuk2CKB8wB32xDOAr5bAmqRIzIEHiayhd1vZQfOoPDmQkHc6QkuSQmKRYWJNoWLVFpUK6nzFtPmLlQLs6TsMVyzTaTqjUr5hqMKFR+kkOFo1XNmqwUkdxTKyCFvyi5IbQQXYqVQAkD5RtY5O1jC4JLH5lJABvUjaksEfqUkXxsfb1GMod1TNoJSBDGUKxMLBVqaNSBqUr681uQD3INBnyzf8AQkT/AATaq43p0N1vtYu+cT6jn2JAbRIDFHWoaguqNNRUiipvsODf1wOEhbh2jO+zAunJoa183FblfXjFUkmXhYD8/S3cPG1Dyk3qXVtdKNuTZob44dOJPllga6A/NVL1MVGz6SOL3qgQTV4qzHT5EXWV1JZGtCHTb+8pNfeucCg4CYN0fMVqELstatSDxFqyt6lsVYI+2CsnD4mXljbyvEDPFqBBZNhMoJPAFSBQN/Ob2GFEMzIdSMyn1UlT+4w76D8RTxzxscxLWoAnVrZQwdLXUdiA7dxzfYYkRax6jHoYeuG//qHOIXUzNdhXDBGsxk0Dam6N8898Vw9enUVcbC1NPDE/yqqqLK3QCrsD29ziBdeOw0j664FeDlW8unzZaI+m/HzbVeJr1tibeDKvzs0CgbgC/LpO1CsKKaw+63GsuVy2aVTdNlpzRoyRgNGxY8s0ZBP+DED1oEU2TyZ2IsRFDvdGw/Ivn2GHfReqRzRzxHJ5XyxNOiecIzRFLASyC5j1AEEHY88Y1JBrEVjsNnzmWJv8HX0nevf9OOwZ+zovpXQ87DKsiR1R3OpaI/UOf6emHnxT8Fs7rPEyAOLeyTR23479/fGSPxLmq0+Mf2W/3rB/w314hjFmHZo5NrJJont9DjcvD/LNnLtfF8FbW+ZiUcDb/UjFf/BMjHYlzlnjyAf5C8KviHpRgkrmNrKHnb0v1GFWM2yXMMlv1qxJ0mNlOieUKfMLIDD7kf07YrX4phj1iDJQqSxKs/mKjsK/74zBx5g878ONP/67zQZXi8KIito00hqN779/6nFvxXF+JjGegMhiY/mozFhFJtdC+D7DbGSw06B1TwJPOC8LbSR3QYEUfuP+2Ly31Rn4K8e40vWPhSUOjZZGlhmGuMr5qG1hjQAq+Tgpel5TI02cJnnpWWCMjQp7rKf2+uDxp0B8P9CllVpjpigX5pZNl91Ucu1b0P3xoE69FlgY8ixsinzLJola+Vj7xpx7kjn1ynV/iGfMkeK/kX5IxsiDsAvsNrO+K8vMPXGpZ8Fh5k+tywy+NG1vvZa3D6gQwcE+YG9wcH5ToeXzJbNwkRQwq0mYhYgtGyKWXwwb1RO+lRe9lgQBWFnRukvmWKqVVFGqSV9o4l38zH+QA5/ciXX+rxIBlsmCIY3LGQnz5hhQEj7AhNjSDbe/o1Bun9fMkijMKX/MDI8Sos8TFiR4ZqiuojyN2UAFcaqaP8SxyCssxWZ2eJmWEozVraOUeQhZGoxqHFRErQN4WdE8GX/n1jWCbLu0rLpJyjverLoP4CWpdJJvTdi8JulZFpc1FHIWRnmjDsfIy63Gp7I2IBLX25xmaWlXKSo8MUTnPRwyN4pKvKkRIj0EC9KssYJWnIJVvTejpC6/GhEMylsyoabLmX8QVbWyMUezp8jMT5TuL74v8deoZ0RTRECTMGniYKfD1OxWRa/MNV5yQVCmgeMBdcEsUMrM6yRtPA0BRnkiMYOaZow4AYAaqIJVtzzvhwaJy+fK3FMI1hLsmsv+MIYNrOtQKbXIykHyghGKixqwnl8TTIkumaOMm11yO4UsI9SAH8vQEK+egQw2YEHBwz0T+HJPERHmkMQWOV3H5LBF1qULGVdmDW12u25OAPxCZe5YEl8aF40JeMxJGUH/AFE8R9UjsriiQB4Zob0DSpMqxwFWMkkckiUrqytGihyGA1aQ73a0SpEbe4wAMtIGXwWLeIdKFCVskgaSpojzVyKNX22LzGZKnxCXlgmVVOttbgoBaB//AHI72NAUVOnSwuUeWbKocwDqD2kDitLg34hI3IoDSR2LbHa8ZKrO5+KRyrr5FARJI1p9KAKhKs1MKA2JBF84CzGRZV8RTrjutag0PZgd1P1+xOLvBSdvyhocgflk+V2vcRk8f4Sb3oemBcvmHifUpKsLBG4+qsPT2OJIwTshtGKmiLBo0QQf5Ej74LbqIezNGHY6fMp8JxR34BUkgkWQapfSj2uGXkCF/wCIWYmoHlOUJPdbG/yjnA+byTx/MBR4YEMje6sNjiQpMjHJ/ZSgNe0ctRmqHEl6CdR0jgmrodqc30+aIBnRlG9Nytg1YcbbH0OBMEZLOyREmN2SwQdJoEHsRwR9cSG/EovMNJRAmWOcXQ/tkV24AFayw+2Fow/6nnleLKvJBGQVkHkuEjTM9opHlAoryDWo8bUJHDk2B/NniIug8Syg0BQ1I4IY78rXG+IF6Li0DDOPoMjf2Twzb1+XKoI4/TJobv2BwFmcq8R0yI8Z9HUof5jGsSrDH4fzYizMTsGK6tLKt2yuCrLQdbsHjULwvx4w7YgnncuYpHiYFWRmUhq1DSSKNEi/oTjsbt/g38eFziagJUjJAI+ZUVZPlAHzhtqFY7DifM8eY9x5jm01nRJUzUbQ5iQ6x/Z70TQ2PuR/ljNZ7KNE5RxRH8x2OKopSpDKaINg42hyjdRhGiMiVa3IIH0v+E46z+0/bPVYjHhxscv8DlV15iVUA5C8j6sdv5YrnzuSy20KeK+xDEhvXlq/yGD/AM7O/S8p8J+lfDuYnYKkZF/qe0X9zz9sPm+H8llKOcmMrf8AtRbfv3/mOcLOrfF+ZnAGoRqONFqfu1/U7VjPk9/XnBvGdL23/T/jqIXlkh8DLva2jUy3wxNbb77H+uMn8Q9LeCUh21hvMsl3rHqT64V40vQs+k6rk8yQE4jf9SMeN/8AfABw75eqszpmsMej9JkzDEJQABJZtlFC6v1rthz0/wCB5nzEkLusccQ1PM3yaexHvXbtWKfiLrAZVyeXIGWi7gAeI3dyeTe31/bB452d/Cz4j6zDpTLZJdECKA77h52NEmT1ANgD+lYQQwPIwVQWZiAB6kmgP3xJFGNN8PaMuj5pw2pVIy+1qZTe59gLxSeVXT34ifwYk6bGQyxtrndSaklYC05oonAsXd/fS/CedM/jSZggyw5aTw59JLCwyecg2xpwFJvgD1xgsvMSxJ3JJJPuTucbnpSLHkXbe5pUQHtpiGo/Xc19sb4zazUumdCkhnXWpUiPMMCND/LFLdXakcg8963wqyDGOHMaCUkQRyoeRz4Uq6GtW1JJvanZPTGo+HZbfwifymWVmXsSIpNJ+uKemrBI7KpMck6S5fwypeMiRRoIfdhTAEgg3QqsdOXFmVjZupxSZWpoI/ypgNMLeA4Eq34ikhrsxkEfKPLsCbwRnWyJIm/5tVzKNYRcuF8hUMtFdiHUeYCjfuce9B6TI6TpaFMxEY9IkjLrKslwAxlg2otG4AFmmuuMd0f4ftpMrK0MctLKAAJZWYA3BrU0rabYqTyF+3DG9LY+lujz5fSXVkZww0kaYySk4bjQAGBrmyNiNq+rv4UhXSWy7RxBVsLrjC1HKCAQHLam4NMWBsjDPOZtDE0UFpGqtbyuPEkTUr+FQGkfmEtpG57kgVhblmWSM5eQ1uTC1XpdiLQ/3H+1NpJ2vDYpSfOZTRRVhIjcOAwFjlSCNmGxI9Cp4IxaubEm05Y7mpAAzixvd0XF6di2wBrnEYpDC7JLHqClkeNjWk2NVH9L2oGoelcYjnMuq6XQkxvq03WsaTRDgbA8HbYgj3A5tPM3lDHVlWUi1ZTasPbv6ijvsce5PPvGCo0sjUWRwGRveux9xR98VZecrdAENQYEAhgGDV6jcDgg1teCVyiyf2R83mJjY77V8rcNtZo0fKRvyVJNHDJuhELXWh2JQ87rKRsO2lvbzG6AuZy7xtpdSp9D9SLB4IsHcbbYrIrbBWWzxUBHUSRi6RrFWRZVhup/ludrN4kucg5VNxqWaQVfm0ukZBr0tTv74FjGHGRyqSZWRI5LYNC+lwEIanUgPekg2Qo9x3wraFkYqylWHIIII+2FPawwy/V8wgpZpKqqLaxQ1UKawPmb/wDI+pwEBiQXCDc9bRyTPlIJL3LJry0l+todH/6HFax5N/8AqTwGx8yrOlUtnUpVudW2k7ad+cKyMeVh0Nl0jOSxRLHF1DIqgL6RJ46vuzGyAm1ncexGOxjqx2JYty3w7O++kKPc/wBBhxkvhBL/ADZD7gbD98B5v4rkNhFCj1O5wmzXUJZPndj7XQ/YYd4T9r+1bJ5+n5Y0ArMPQeI374FzPx24IEMYQcEnkjvsNsY3HYL/AC356XjGr69WajEsbs7V5ls0f/jwCMZQ4P6N1DwZASLU1qH+R+2GPW+mB7nh3BGpgP8A+tvX0xX+3tT16Z7HY7HY5tOxovhH4ZOaYvI3h5dPnfbeuVH9T2x3wx8MtmLmktYE3Y/LqrkA9h7/APnEviXr6P8AkZW0gAo15dde3p/njc45NrNvyND1H4ly2aJyIPh5cbLLwXIqr9vrzW+Mb1TpUmXk0ONiLVuzD+h42wsw86Z1dSvg5hDIp2U35lJoAA/1vD5eXazOlPR8g00qxr3O59AOTh38SZ1ZCsUYAihBRBzf8TX3usHT5BumxSLIPz5ANDIbVVO259dm7elcYyZY9sP+Zg7qKPpNnG866PBjymWs6khEkgP6XmNkD1oAb4yHQMj4+ahhNlWddVC/KN2/kDhl1vqfjZ6Zwdg+hedljpFr9r++LjcirY/CKjxST2hnNbf+2w7/AFwgWQLNA29LLEx77K6k7etYO+GpQGmLHiCWvqaA7H1wnmjJHGOtYLOvQ+Hncwqgjw55CtgqQNZKCtiNq4r7Ya9XUZfOeLGo0t4WZjALBdMgVwLvVQbUt3ex3xd8aZVTnZXXiQRSbVXmjS+ABzfGBuqQ6snl5gN42ky7m2N1+ZFyaA0uwpdtsc8xvUeslYpjJC9qSssbUGrUAwUhrBZCdJBvdTeFHxBJGwSVAi+KpLxrVI6HS9LyFbZwOAHoE1sZmM2Jcl4ZrXlmLKdQFxytbKFLeYiQ6vKuwZiThb0TMi5Mu5ATMKEslVCuu8MhZiAFDbEkgUxPbGOVMiRP4mG6PjwJuQNnhQAC6FBo/wCI/MCO43AyebMZ3AdD88bFgrgAgXRBsWSD2NHEFLxSA0UkjcGiKKsh4IO4IIwy6lCsyHNRKF3AmjB2R2vzqCSfDaif7pJHAvGWg2eya14sRuI1tdvGT+lx9bpuDt3wBeLctmChJFEEaWU7qynlSPSwCDyCARRAIIzeWBBmiWottQst4RYkBCSBfFg77FQTeBJJmkk2n1X2lWiwvs4/WO/Ibc7njA8+WZACRam6Ybq1Eg0fqD77YpGCMrmmSwNLKeVZQyn7Hg+4o++JIws1Mik01agODp3Fj25wdl84dOhx4igUuotcfNaGBsVZOk2vqpxf0lakWSE0d1aNn0kKwKtcmwZSCSdthdiheBY462PI2/bGpAYjp+veE6rs6CQJFAsnb9QAHzD9hdYF0YmgwyXNh9phr/vjaVffV+sezXzsQd8bwFBTHmjDZ+mkgtEfEUCzpHmUb2WTcgCudxuN8BeHixaH0Y8wRpx2LED6x00xHUPkPHt7YW413T84mYjKsN6ph/vtjOdSyRifTyOx/wB98Z5cfsUvyhMeY9x5jDTsOfh3rPgNpbeMn38p9a9MJscBewwy5dgs09+I+nKD4sVaW3I229x7Yu6B8LPKPFk8kdWPVvT6DGm+AOkmEiTNKrJWyHcj6/6ceuIf/U/Os7H8OunLEDUBV3W90ANH0x28Z/qxjfkZzrnxExj/AA0XliGzEH5/b/D/AJ4zePTjzHG22+25Mdhx8MdO8aYWpKJ5nrbYcC/c/wBcKMbnKD8H08mqlnO57gEHSPal3++NcJt9jlVUnxGTM6ybwM2lhVsANjWI9T6Fs0uX88PI7so25Hp74zYGGPSerS5dtUbfUHdT9vX3xvy3sZnRl8JTLD4+Zsh44/y+RbN7+uw/cYSZSLzAm79e/wBcbvNdJjmyKywWkkramQ/K3JP04vb22xis3DJFJpdSpHYj+f0xcpkilbv4TkULmLrfLyA37lePf/ffFMUanbFXwlLcObIv+xratrv/AE/3wbumDi/THbi51b8U5UN4EmkeaBAarcpa3Q74V5OLXl83l9VeQTqukkloSbqjsdLHc3xjR5pdQAJJCih7XzWFuVcQ5iJ+2rQ3usg0t29Di5cVKwHSc+sc6l9XhNccoDtHqjfZwWXzaeCQOarAvV8g0E0kDEExsVscMB8rD2YUfvj3q+SMM0sLcxuyfsSAfuKP3w067KcxlsvmQj3Ei5WZ9J0ao78A6+7GOhX9zHkrurnT8RlmntfFy+hZexkjaljlO+7KaQ1W2g7kk4WZDOGJ9QAIIKuh+V0b5kb2PqNwQCCCARPpPUDBKrgal4dLoSIfnQ7HkXRqwaI3Axd13p4hkBjOqGQeJC226NwDRI1r8rCzRBB3xJHqeUVdMkTaonFj+JDvcbizTAg16jcE74Fy2YaM6lIBIKm1VhR5FMCMFdJzqoTHKC0ElCRRyvpKnpIvY9xqU7McVdRyRifSSGUgMjqQVdTwQQSLHBAJohgdwcSE5nKI6eNAKAFyx3Zi81Ai9zEbUA2SN7wCoxLJZl43DoxVhwQa+o+h7jvg6aKN18SMqjAeeIk8luY75Sio02WFHkebFE96Svn1fwBpOL3QErt/i079sELIHHnNMBs1btVnzerHYatvU3zivKx1FIx9Y0G9Xepm2vcDSOR+od8RUY3GV5QqSDyCQaII29xsfrianE4JhWl917HunPH92ybHue+OmhK1uCDww4P/AH9saCUTlSGUkMDYIJBB9QRuD74MOaRxUqW2/wCYuz77244ffuabc7njC4HEmOJDT00HdZ4CvbVII2rtaHcH2/Ykb47C0nHYkS5XMFGDLz/n7Y1EaLmI9/t6g47HYz/H3h5MzncsY3KHt/P0wPjsdjFmVpfk8o0raUFn7DG06d0aLLxmR/Mw3JIuvoMdjsdv4pM1z5X4zfVuvyTDQCVj/h9fr/pgv4f62VIik8ynYXvV9vpjsdjnOd3W7JmKviTo6xHXGfKTuP4T7e2EWOx2L+SScvQ49Gvw3kfFnXULRPO30HA/ev2wZ8RZ4yTFbOlNgPfvjsdjXXBf9FwGPWx2Oxktn8RwNHFlI6ClE1WpN2At/wCt++JQdZjlQRZtNYApZB869r/36Y7HY7crlc5PRlD0STLZXNyRaZIWiB1HysNNk7Vv3/bCno/UrAJx2Ow9X0O4dficJutyWP547HY3y6E7I/j9NU6ZoChmoklqydLABWWzvWwP3xT8Gos0kmTYbZhGVCbpJUGqJ9t+RR+uOx2PLf8ATrOmeYEbHkbH7YedMfx8tJlSBqiD5iJztpCKTNGTRJDAAgbANvePcdjP1ojw26VOkiHLS8MbicC2jejS1+pHJqrAUtq/iB8x2BAJ4Gjdo3FOjMrCwaZSQwsbcg8YtysrIwdWKspBVgaII4IPY49x2GJo87kwVMaCpECzzRjZB4iRWU3ry2tjbeSltRspXHY7HRlZgjLZgrsd1PzKeD/ofQjHY7CHssY5Ukr77FSdVA9roE7WPvtiq8djsSROOx2Ox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-19359" y="548680"/>
            <a:ext cx="8408586" cy="263368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800100" lvl="1" indent="-342900">
              <a:spcAft>
                <a:spcPts val="300"/>
              </a:spcAft>
              <a:buClr>
                <a:srgbClr val="C00000"/>
              </a:buClr>
              <a:buSzPct val="120000"/>
            </a:pPr>
            <a:r>
              <a:rPr lang="cs-CZ" sz="2400" b="1" kern="50" dirty="0">
                <a:solidFill>
                  <a:srgbClr val="8E323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 navíc přísné požadavky legislativy</a:t>
            </a:r>
          </a:p>
          <a:p>
            <a:pPr marL="800100" lvl="1" indent="-342900">
              <a:spcAft>
                <a:spcPts val="300"/>
              </a:spcAft>
              <a:buClr>
                <a:srgbClr val="C00000"/>
              </a:buClr>
              <a:buSzPct val="120000"/>
            </a:pPr>
            <a:endParaRPr lang="cs-CZ" sz="2400" b="1" kern="50" dirty="0">
              <a:solidFill>
                <a:srgbClr val="8E3232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800100" lvl="1" indent="-342900">
              <a:spcAft>
                <a:spcPts val="300"/>
              </a:spcAft>
              <a:buClr>
                <a:srgbClr val="C00000"/>
              </a:buClr>
              <a:buSzPct val="120000"/>
            </a:pPr>
            <a:r>
              <a:rPr lang="cs-CZ" sz="2800" b="1" kern="50" dirty="0">
                <a:solidFill>
                  <a:srgbClr val="8E323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Rámcové možnosti, které obce/ skupiny obcí (malé aglomerace) mají:</a:t>
            </a:r>
          </a:p>
          <a:p>
            <a:pPr marL="800100" lvl="1" indent="-342900">
              <a:spcAft>
                <a:spcPts val="300"/>
              </a:spcAft>
              <a:buClr>
                <a:srgbClr val="C00000"/>
              </a:buClr>
              <a:buSzPct val="120000"/>
              <a:buFontTx/>
              <a:buChar char="-"/>
            </a:pPr>
            <a:r>
              <a:rPr lang="cs-CZ" sz="2400" b="1" kern="50" dirty="0">
                <a:solidFill>
                  <a:srgbClr val="8E323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Předávání oprávněným osobám (drahé)</a:t>
            </a:r>
          </a:p>
          <a:p>
            <a:pPr marL="800100" lvl="1" indent="-342900">
              <a:spcAft>
                <a:spcPts val="300"/>
              </a:spcAft>
              <a:buClr>
                <a:srgbClr val="C00000"/>
              </a:buClr>
              <a:buSzPct val="120000"/>
              <a:buFontTx/>
              <a:buChar char="-"/>
            </a:pPr>
            <a:r>
              <a:rPr lang="cs-CZ" sz="2400" b="1" kern="50" dirty="0">
                <a:solidFill>
                  <a:srgbClr val="8E323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Částečné zpracování (př. Vlastní kompostárna) – jen část a zrovna nákladné materiály dále oprávněným osobám</a:t>
            </a:r>
          </a:p>
          <a:p>
            <a:pPr marL="800100" lvl="1" indent="-342900">
              <a:spcAft>
                <a:spcPts val="300"/>
              </a:spcAft>
              <a:buClr>
                <a:srgbClr val="C00000"/>
              </a:buClr>
              <a:buSzPct val="120000"/>
              <a:buFontTx/>
              <a:buChar char="-"/>
            </a:pPr>
            <a:r>
              <a:rPr lang="cs-CZ" sz="2400" b="1" kern="50" dirty="0">
                <a:solidFill>
                  <a:srgbClr val="8E323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Celkové zpracování a využití v místě</a:t>
            </a:r>
          </a:p>
          <a:p>
            <a:pPr marL="800100" lvl="1" indent="-342900">
              <a:spcAft>
                <a:spcPts val="300"/>
              </a:spcAft>
              <a:buClr>
                <a:srgbClr val="C00000"/>
              </a:buClr>
              <a:buSzPct val="120000"/>
              <a:buFontTx/>
              <a:buChar char="-"/>
            </a:pPr>
            <a:endParaRPr lang="cs-CZ" sz="2400" b="1" kern="50" dirty="0">
              <a:solidFill>
                <a:srgbClr val="8E3232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800100" lvl="1" indent="-342900">
              <a:spcAft>
                <a:spcPts val="300"/>
              </a:spcAft>
              <a:buClr>
                <a:srgbClr val="C00000"/>
              </a:buClr>
              <a:buSzPct val="120000"/>
              <a:buFontTx/>
              <a:buChar char="-"/>
            </a:pPr>
            <a:r>
              <a:rPr lang="cs-CZ" sz="2400" b="1" kern="50" dirty="0">
                <a:solidFill>
                  <a:srgbClr val="8E323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Cílová skupina obcí a skupin obcí 2-20 tis. E.O. je technologicky opomíjena</a:t>
            </a:r>
          </a:p>
          <a:p>
            <a:pPr marL="800100" lvl="1" indent="-342900">
              <a:spcAft>
                <a:spcPts val="300"/>
              </a:spcAft>
              <a:buClr>
                <a:srgbClr val="C00000"/>
              </a:buClr>
              <a:buSzPct val="120000"/>
              <a:buFontTx/>
              <a:buChar char="-"/>
            </a:pPr>
            <a:endParaRPr lang="cs-CZ" sz="2400" b="1" kern="50" dirty="0">
              <a:solidFill>
                <a:srgbClr val="8E3232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800100" lvl="1" indent="-342900">
              <a:spcAft>
                <a:spcPts val="300"/>
              </a:spcAft>
              <a:buClr>
                <a:srgbClr val="C00000"/>
              </a:buClr>
              <a:buSzPct val="120000"/>
            </a:pPr>
            <a:endParaRPr lang="cs-CZ" sz="2400" b="1" kern="50" dirty="0">
              <a:solidFill>
                <a:srgbClr val="8E3232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800100" lvl="1" indent="-342900">
              <a:spcAft>
                <a:spcPts val="300"/>
              </a:spcAft>
              <a:buClr>
                <a:srgbClr val="C00000"/>
              </a:buClr>
              <a:buSzPct val="120000"/>
            </a:pPr>
            <a:endParaRPr lang="cs-CZ" sz="2400" b="1" kern="50" dirty="0">
              <a:solidFill>
                <a:srgbClr val="8E3232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982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7CEAAE4C-8A9F-41DC-8531-67807DE233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09383" y="620688"/>
            <a:ext cx="5714945" cy="5904656"/>
          </a:xfrm>
          <a:prstGeom prst="rect">
            <a:avLst/>
          </a:prstGeom>
        </p:spPr>
      </p:pic>
      <p:pic>
        <p:nvPicPr>
          <p:cNvPr id="8" name="Obrázek 7" descr="Obsah obrázku monitor, podepsat, zelená, vsedě&#10;&#10;Popis byl vytvořen automaticky">
            <a:extLst>
              <a:ext uri="{FF2B5EF4-FFF2-40B4-BE49-F238E27FC236}">
                <a16:creationId xmlns:a16="http://schemas.microsoft.com/office/drawing/2014/main" id="{E796AE84-EDB1-4468-B453-403598765EB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3793490" cy="4318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48F7184-A772-E241-986C-1B93D1A91C77}"/>
              </a:ext>
            </a:extLst>
          </p:cNvPr>
          <p:cNvSpPr txBox="1"/>
          <p:nvPr/>
        </p:nvSpPr>
        <p:spPr>
          <a:xfrm>
            <a:off x="251520" y="4869160"/>
            <a:ext cx="352839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Zařízení pro zpracování čistírenských kalů, </a:t>
            </a:r>
          </a:p>
          <a:p>
            <a:r>
              <a:rPr lang="cs-CZ" b="1" dirty="0"/>
              <a:t>biologicky rozložitelného odpadu a </a:t>
            </a:r>
            <a:r>
              <a:rPr lang="cs-CZ" b="1" dirty="0" err="1"/>
              <a:t>gastroodpadu</a:t>
            </a:r>
            <a:r>
              <a:rPr lang="cs-CZ" b="1" dirty="0"/>
              <a:t> pro aplikaci na půdu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302B5AE-19E0-0F4F-A484-60E3BBA00409}"/>
              </a:ext>
            </a:extLst>
          </p:cNvPr>
          <p:cNvSpPr txBox="1"/>
          <p:nvPr/>
        </p:nvSpPr>
        <p:spPr>
          <a:xfrm>
            <a:off x="3419872" y="6201100"/>
            <a:ext cx="3528392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100" dirty="0"/>
              <a:t>Hnojivo, výplňový materiál, pomocný materiál</a:t>
            </a:r>
          </a:p>
        </p:txBody>
      </p:sp>
    </p:spTree>
    <p:extLst>
      <p:ext uri="{BB962C8B-B14F-4D97-AF65-F5344CB8AC3E}">
        <p14:creationId xmlns:p14="http://schemas.microsoft.com/office/powerpoint/2010/main" val="122914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D6163278-262F-534E-A985-1112044FB7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525543"/>
              </p:ext>
            </p:extLst>
          </p:nvPr>
        </p:nvGraphicFramePr>
        <p:xfrm>
          <a:off x="241326" y="1118240"/>
          <a:ext cx="8229600" cy="195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2357269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62162471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66533641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36802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40486961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43042148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67033894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85063602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31657871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9333079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18817733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9474192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800" dirty="0">
                          <a:solidFill>
                            <a:schemeClr val="tx1"/>
                          </a:solidFill>
                          <a:effectLst/>
                        </a:rPr>
                        <a:t>Materiál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C:N 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Vlhkost %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obsah C v % sušině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Obsah N v % sušině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Hmotnost (sušina)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Hmotnost (kg)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Hmotnost (%)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Voda (kg)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Organické látky (kg)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Dusík v (kg)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C:N výpočet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18478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Tráva z TTP*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39,75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78,1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602,5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1000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25 %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397,5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470,55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5,65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32,54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92693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Dřevo z ÚZ **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19,88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85,2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0,6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120,19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4 %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29,81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102,4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0,61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71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67300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BRKO***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26,5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71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918,75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1250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31 %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331,25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652,31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9,78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23,67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36238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Kaly z ČOV odvod.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46,38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26,63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3,2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429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800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20 %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371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114,22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3,66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4,16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061037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Kejda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59,79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61,24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4,5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0 %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6,8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14786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800" dirty="0">
                          <a:solidFill>
                            <a:schemeClr val="tx1"/>
                          </a:solidFill>
                          <a:effectLst/>
                        </a:rPr>
                        <a:t>Seno, Sláma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9,94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85,2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0,5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0 %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85,2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374923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Gastro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14,76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2,1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240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800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20 %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560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148,8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3,12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14,76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00814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Výsledný poměr C:N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32,44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21349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Celkem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2310,44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4000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100 %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1689,56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1339,49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</a:rPr>
                        <a:t>19,7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cs-CZ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6424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7F3CA5BF-9242-414F-B7D2-D1A080C6A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26" y="3068960"/>
            <a:ext cx="7956024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Analogicky je možné aplikovat i odlišné receptury při zachování C:N 30-35:1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obsahu vody do 70%.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cs-CZ" altLang="cs-CZ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Obecně – cca 60 % BRKO, 10 % </a:t>
            </a:r>
            <a:r>
              <a:rPr lang="cs-CZ" altLang="cs-CZ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gastro</a:t>
            </a:r>
            <a:r>
              <a:rPr lang="cs-CZ" altLang="cs-CZ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do 30 % kaly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830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646D7FA-F5EC-8948-BE4D-A95D9020E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7993303" cy="5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A17C8DF-91FC-834F-B2BF-51FB268E5D55}"/>
              </a:ext>
            </a:extLst>
          </p:cNvPr>
          <p:cNvSpPr txBox="1"/>
          <p:nvPr/>
        </p:nvSpPr>
        <p:spPr>
          <a:xfrm>
            <a:off x="1115616" y="6025889"/>
            <a:ext cx="630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Pilot se rozbíhá na kompostárně Okříšky (snímek z Vícenic)</a:t>
            </a:r>
          </a:p>
        </p:txBody>
      </p:sp>
    </p:spTree>
    <p:extLst>
      <p:ext uri="{BB962C8B-B14F-4D97-AF65-F5344CB8AC3E}">
        <p14:creationId xmlns:p14="http://schemas.microsoft.com/office/powerpoint/2010/main" val="2363741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4BBF3536-AF09-174F-8BE3-6201B824C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708076"/>
              </p:ext>
            </p:extLst>
          </p:nvPr>
        </p:nvGraphicFramePr>
        <p:xfrm>
          <a:off x="614063" y="2931266"/>
          <a:ext cx="7560840" cy="3627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00302">
                  <a:extLst>
                    <a:ext uri="{9D8B030D-6E8A-4147-A177-3AD203B41FA5}">
                      <a16:colId xmlns:a16="http://schemas.microsoft.com/office/drawing/2014/main" val="879541282"/>
                    </a:ext>
                  </a:extLst>
                </a:gridCol>
                <a:gridCol w="2760538">
                  <a:extLst>
                    <a:ext uri="{9D8B030D-6E8A-4147-A177-3AD203B41FA5}">
                      <a16:colId xmlns:a16="http://schemas.microsoft.com/office/drawing/2014/main" val="23074792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1700" dirty="0">
                          <a:effectLst/>
                        </a:rPr>
                        <a:t>Užitný objem reaktoru</a:t>
                      </a:r>
                      <a:endParaRPr lang="cs-CZ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700">
                          <a:effectLst/>
                        </a:rPr>
                        <a:t>33 m</a:t>
                      </a:r>
                      <a:r>
                        <a:rPr lang="cs-CZ" sz="1700" baseline="30000">
                          <a:effectLst/>
                        </a:rPr>
                        <a:t>3</a:t>
                      </a:r>
                      <a:r>
                        <a:rPr lang="cs-CZ" sz="1700">
                          <a:effectLst/>
                        </a:rPr>
                        <a:t> (16,5 t při 0,5 t/m</a:t>
                      </a:r>
                      <a:r>
                        <a:rPr lang="cs-CZ" sz="1700" baseline="30000">
                          <a:effectLst/>
                        </a:rPr>
                        <a:t>3</a:t>
                      </a:r>
                      <a:r>
                        <a:rPr lang="cs-CZ" sz="1700">
                          <a:effectLst/>
                        </a:rPr>
                        <a:t>)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18020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700">
                          <a:effectLst/>
                        </a:rPr>
                        <a:t>Průměr reaktoru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700">
                          <a:effectLst/>
                        </a:rPr>
                        <a:t>2,8 m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4835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700">
                          <a:effectLst/>
                        </a:rPr>
                        <a:t>Účinná délka reaktoru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700">
                          <a:effectLst/>
                        </a:rPr>
                        <a:t>9 m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1692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700">
                          <a:effectLst/>
                        </a:rPr>
                        <a:t>Zpracovatelský výkon (kapacita)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700">
                          <a:effectLst/>
                        </a:rPr>
                        <a:t>≈800 tun/rok (vstupní materiál)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057351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700" dirty="0">
                          <a:effectLst/>
                        </a:rPr>
                        <a:t>Požadovaná frakce na vstupu</a:t>
                      </a:r>
                      <a:endParaRPr lang="cs-CZ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700">
                          <a:effectLst/>
                        </a:rPr>
                        <a:t>do 5 cm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6845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700">
                          <a:effectLst/>
                        </a:rPr>
                        <a:t>Požadovaná vlhkost materiálu na vstupu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700">
                          <a:effectLst/>
                        </a:rPr>
                        <a:t>&lt;70 %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87133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700">
                          <a:effectLst/>
                        </a:rPr>
                        <a:t>Vlhkost materiálu na výstupu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700">
                          <a:effectLst/>
                        </a:rPr>
                        <a:t>≈40 %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3538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700">
                          <a:effectLst/>
                        </a:rPr>
                        <a:t>Instalovaný elektrický příkon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700">
                          <a:effectLst/>
                        </a:rPr>
                        <a:t>40 kW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2958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700">
                          <a:effectLst/>
                        </a:rPr>
                        <a:t>Měrná spotřeba elektrické energie na cyklus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700">
                          <a:effectLst/>
                        </a:rPr>
                        <a:t>≈60 kWh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1825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700">
                          <a:effectLst/>
                        </a:rPr>
                        <a:t>Měrná spotřeba elektrické energie (kWh/t</a:t>
                      </a:r>
                      <a:r>
                        <a:rPr lang="cs-CZ" sz="1700" baseline="-25000">
                          <a:effectLst/>
                        </a:rPr>
                        <a:t>vst</a:t>
                      </a:r>
                      <a:r>
                        <a:rPr lang="cs-CZ" sz="1700">
                          <a:effectLst/>
                        </a:rPr>
                        <a:t>)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700">
                          <a:effectLst/>
                        </a:rPr>
                        <a:t>≈3,75 kWh/t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2796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700" dirty="0">
                          <a:effectLst/>
                        </a:rPr>
                        <a:t>Obsluha</a:t>
                      </a:r>
                      <a:endParaRPr lang="cs-CZ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effectLst/>
                        </a:rPr>
                        <a:t>Manipulace s materiálem na vstupu a výstupu, občasný dohled 1 osoba</a:t>
                      </a:r>
                      <a:endParaRPr lang="cs-CZ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4388611"/>
                  </a:ext>
                </a:extLst>
              </a:tr>
            </a:tbl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7966DD39-1DE8-684A-8E1D-085C6044B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2463612"/>
            <a:ext cx="800571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Základní technické parametry jednoho reaktoru (ca 2000 E.O.)</a:t>
            </a:r>
            <a:endParaRPr kumimoji="0" lang="cs-CZ" alt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26DE778-CFF6-CE44-9CBA-F20128184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81" y="344416"/>
            <a:ext cx="5678805" cy="220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77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521698B-33DA-754D-8F8E-70B5F4F7D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2681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2F36959-042C-9E45-8A1A-7323134B0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6672"/>
            <a:ext cx="4333399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6C45E20D-8EC0-3A44-9C75-F2B69C6D2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21826"/>
            <a:ext cx="8064896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 cca 15 tis. E.O. – 5 reaktorové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Cca 15x18 m + plocha pro dozrávání/stabilizaci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400" dirty="0">
                <a:latin typeface="Arial" panose="020B0604020202020204" pitchFamily="34" charset="0"/>
              </a:rPr>
              <a:t>Přípojka 400 V/80 </a:t>
            </a:r>
            <a:r>
              <a:rPr lang="cs-CZ" altLang="cs-CZ" sz="2400" dirty="0" err="1">
                <a:latin typeface="Arial" panose="020B0604020202020204" pitchFamily="34" charset="0"/>
              </a:rPr>
              <a:t>kVA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400" dirty="0">
                <a:latin typeface="Arial" panose="020B0604020202020204" pitchFamily="34" charset="0"/>
              </a:rPr>
              <a:t>Užitný vzor, ověření SZÚ pro </a:t>
            </a:r>
            <a:r>
              <a:rPr lang="cs-CZ" altLang="cs-CZ" sz="2400" dirty="0" err="1">
                <a:latin typeface="Arial" panose="020B0604020202020204" pitchFamily="34" charset="0"/>
              </a:rPr>
              <a:t>hygienizaci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cs-CZ" altLang="cs-CZ" sz="2400" dirty="0" err="1">
                <a:latin typeface="Arial" panose="020B0604020202020204" pitchFamily="34" charset="0"/>
              </a:rPr>
              <a:t>gastroodpadu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237808"/>
      </p:ext>
    </p:extLst>
  </p:cSld>
  <p:clrMapOvr>
    <a:masterClrMapping/>
  </p:clrMapOvr>
</p:sld>
</file>

<file path=ppt/theme/theme1.xml><?xml version="1.0" encoding="utf-8"?>
<a:theme xmlns:a="http://schemas.openxmlformats.org/drawingml/2006/main" name="VIA ALTA_sablona powerpoint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4344</TotalTime>
  <Words>619</Words>
  <Application>Microsoft Macintosh PowerPoint</Application>
  <PresentationFormat>Předvádění na obrazovce (4:3)</PresentationFormat>
  <Paragraphs>213</Paragraphs>
  <Slides>10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VIA ALTA_sablona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John</dc:creator>
  <cp:lastModifiedBy>Jakub John</cp:lastModifiedBy>
  <cp:revision>232</cp:revision>
  <cp:lastPrinted>2018-10-22T17:46:40Z</cp:lastPrinted>
  <dcterms:created xsi:type="dcterms:W3CDTF">2013-03-07T13:45:23Z</dcterms:created>
  <dcterms:modified xsi:type="dcterms:W3CDTF">2021-10-19T17:28:28Z</dcterms:modified>
</cp:coreProperties>
</file>