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1" r:id="rId4"/>
    <p:sldId id="278" r:id="rId5"/>
    <p:sldId id="368" r:id="rId6"/>
    <p:sldId id="266" r:id="rId7"/>
    <p:sldId id="282" r:id="rId8"/>
    <p:sldId id="347" r:id="rId9"/>
    <p:sldId id="369" r:id="rId10"/>
    <p:sldId id="371" r:id="rId11"/>
    <p:sldId id="370" r:id="rId12"/>
    <p:sldId id="350" r:id="rId13"/>
    <p:sldId id="372" r:id="rId14"/>
    <p:sldId id="373" r:id="rId15"/>
    <p:sldId id="28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39834-087A-45BF-93B2-6A1E07A4B040}" v="1" dt="2021-09-09T10:06:33.3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2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s Pavel" userId="52ee2c12-2779-437d-96d8-c2c1aa83fde3" providerId="ADAL" clId="{41839834-087A-45BF-93B2-6A1E07A4B040}"/>
    <pc:docChg chg="custSel modSld">
      <pc:chgData name="Kus Pavel" userId="52ee2c12-2779-437d-96d8-c2c1aa83fde3" providerId="ADAL" clId="{41839834-087A-45BF-93B2-6A1E07A4B040}" dt="2021-09-09T13:11:41.248" v="181" actId="20577"/>
      <pc:docMkLst>
        <pc:docMk/>
      </pc:docMkLst>
      <pc:sldChg chg="modSp mod">
        <pc:chgData name="Kus Pavel" userId="52ee2c12-2779-437d-96d8-c2c1aa83fde3" providerId="ADAL" clId="{41839834-087A-45BF-93B2-6A1E07A4B040}" dt="2021-09-09T10:05:36.499" v="66" actId="20577"/>
        <pc:sldMkLst>
          <pc:docMk/>
          <pc:sldMk cId="3271858254" sldId="257"/>
        </pc:sldMkLst>
        <pc:spChg chg="mod">
          <ac:chgData name="Kus Pavel" userId="52ee2c12-2779-437d-96d8-c2c1aa83fde3" providerId="ADAL" clId="{41839834-087A-45BF-93B2-6A1E07A4B040}" dt="2021-09-09T10:05:36.499" v="66" actId="20577"/>
          <ac:spMkLst>
            <pc:docMk/>
            <pc:sldMk cId="3271858254" sldId="257"/>
            <ac:spMk id="4" creationId="{00000000-0000-0000-0000-000000000000}"/>
          </ac:spMkLst>
        </pc:spChg>
      </pc:sldChg>
      <pc:sldChg chg="addSp delSp modSp mod">
        <pc:chgData name="Kus Pavel" userId="52ee2c12-2779-437d-96d8-c2c1aa83fde3" providerId="ADAL" clId="{41839834-087A-45BF-93B2-6A1E07A4B040}" dt="2021-09-09T13:09:34.176" v="142" actId="20577"/>
        <pc:sldMkLst>
          <pc:docMk/>
          <pc:sldMk cId="3158455698" sldId="261"/>
        </pc:sldMkLst>
        <pc:spChg chg="mod">
          <ac:chgData name="Kus Pavel" userId="52ee2c12-2779-437d-96d8-c2c1aa83fde3" providerId="ADAL" clId="{41839834-087A-45BF-93B2-6A1E07A4B040}" dt="2021-09-09T13:09:34.176" v="142" actId="20577"/>
          <ac:spMkLst>
            <pc:docMk/>
            <pc:sldMk cId="3158455698" sldId="261"/>
            <ac:spMk id="2" creationId="{2B634214-CB22-4B6F-B6E4-F44A9A3FB15A}"/>
          </ac:spMkLst>
        </pc:spChg>
        <pc:spChg chg="add mod">
          <ac:chgData name="Kus Pavel" userId="52ee2c12-2779-437d-96d8-c2c1aa83fde3" providerId="ADAL" clId="{41839834-087A-45BF-93B2-6A1E07A4B040}" dt="2021-09-09T13:09:23.775" v="132" actId="1076"/>
          <ac:spMkLst>
            <pc:docMk/>
            <pc:sldMk cId="3158455698" sldId="261"/>
            <ac:spMk id="13" creationId="{A0827A82-79AE-4911-9872-A5AC3986E757}"/>
          </ac:spMkLst>
        </pc:spChg>
        <pc:spChg chg="del">
          <ac:chgData name="Kus Pavel" userId="52ee2c12-2779-437d-96d8-c2c1aa83fde3" providerId="ADAL" clId="{41839834-087A-45BF-93B2-6A1E07A4B040}" dt="2021-09-09T10:06:20.101" v="68" actId="478"/>
          <ac:spMkLst>
            <pc:docMk/>
            <pc:sldMk cId="3158455698" sldId="261"/>
            <ac:spMk id="19" creationId="{C3E1EAA4-11FA-413A-A582-09048BA91B8D}"/>
          </ac:spMkLst>
        </pc:spChg>
        <pc:spChg chg="del">
          <ac:chgData name="Kus Pavel" userId="52ee2c12-2779-437d-96d8-c2c1aa83fde3" providerId="ADAL" clId="{41839834-087A-45BF-93B2-6A1E07A4B040}" dt="2021-09-09T10:06:20.101" v="68" actId="478"/>
          <ac:spMkLst>
            <pc:docMk/>
            <pc:sldMk cId="3158455698" sldId="261"/>
            <ac:spMk id="20" creationId="{DD720ED3-936B-4929-ADBD-A99080DE1B0E}"/>
          </ac:spMkLst>
        </pc:spChg>
        <pc:spChg chg="del mod">
          <ac:chgData name="Kus Pavel" userId="52ee2c12-2779-437d-96d8-c2c1aa83fde3" providerId="ADAL" clId="{41839834-087A-45BF-93B2-6A1E07A4B040}" dt="2021-09-09T10:06:25.131" v="70" actId="478"/>
          <ac:spMkLst>
            <pc:docMk/>
            <pc:sldMk cId="3158455698" sldId="261"/>
            <ac:spMk id="21" creationId="{C560D4D3-FD2A-469A-B5EC-49495AD5CBC3}"/>
          </ac:spMkLst>
        </pc:spChg>
        <pc:spChg chg="del">
          <ac:chgData name="Kus Pavel" userId="52ee2c12-2779-437d-96d8-c2c1aa83fde3" providerId="ADAL" clId="{41839834-087A-45BF-93B2-6A1E07A4B040}" dt="2021-09-09T10:06:20.101" v="68" actId="478"/>
          <ac:spMkLst>
            <pc:docMk/>
            <pc:sldMk cId="3158455698" sldId="261"/>
            <ac:spMk id="22" creationId="{C195F247-21CA-44DC-96FF-7B346CF51558}"/>
          </ac:spMkLst>
        </pc:spChg>
        <pc:spChg chg="del">
          <ac:chgData name="Kus Pavel" userId="52ee2c12-2779-437d-96d8-c2c1aa83fde3" providerId="ADAL" clId="{41839834-087A-45BF-93B2-6A1E07A4B040}" dt="2021-09-09T10:06:20.101" v="68" actId="478"/>
          <ac:spMkLst>
            <pc:docMk/>
            <pc:sldMk cId="3158455698" sldId="261"/>
            <ac:spMk id="23" creationId="{F5CA327B-6380-4A6B-AB7C-2E3A453CC4FF}"/>
          </ac:spMkLst>
        </pc:spChg>
        <pc:spChg chg="del">
          <ac:chgData name="Kus Pavel" userId="52ee2c12-2779-437d-96d8-c2c1aa83fde3" providerId="ADAL" clId="{41839834-087A-45BF-93B2-6A1E07A4B040}" dt="2021-09-09T10:06:26.931" v="71" actId="478"/>
          <ac:spMkLst>
            <pc:docMk/>
            <pc:sldMk cId="3158455698" sldId="261"/>
            <ac:spMk id="24" creationId="{C6AEE4B8-A7FB-40DA-B2C0-35AB9747A3BD}"/>
          </ac:spMkLst>
        </pc:spChg>
        <pc:picChg chg="add mod">
          <ac:chgData name="Kus Pavel" userId="52ee2c12-2779-437d-96d8-c2c1aa83fde3" providerId="ADAL" clId="{41839834-087A-45BF-93B2-6A1E07A4B040}" dt="2021-09-09T13:09:28.520" v="133" actId="1076"/>
          <ac:picMkLst>
            <pc:docMk/>
            <pc:sldMk cId="3158455698" sldId="261"/>
            <ac:picMk id="11" creationId="{6C117446-8758-4876-AED4-F3414E84F245}"/>
          </ac:picMkLst>
        </pc:picChg>
        <pc:picChg chg="del">
          <ac:chgData name="Kus Pavel" userId="52ee2c12-2779-437d-96d8-c2c1aa83fde3" providerId="ADAL" clId="{41839834-087A-45BF-93B2-6A1E07A4B040}" dt="2021-09-09T10:06:16.431" v="67" actId="478"/>
          <ac:picMkLst>
            <pc:docMk/>
            <pc:sldMk cId="3158455698" sldId="261"/>
            <ac:picMk id="18" creationId="{D4097E23-0E76-4DD8-9B5F-D4B0ACC6ED49}"/>
          </ac:picMkLst>
        </pc:picChg>
      </pc:sldChg>
      <pc:sldChg chg="modSp mod">
        <pc:chgData name="Kus Pavel" userId="52ee2c12-2779-437d-96d8-c2c1aa83fde3" providerId="ADAL" clId="{41839834-087A-45BF-93B2-6A1E07A4B040}" dt="2021-09-09T10:06:33.402" v="73" actId="27636"/>
        <pc:sldMkLst>
          <pc:docMk/>
          <pc:sldMk cId="942318217" sldId="277"/>
        </pc:sldMkLst>
        <pc:spChg chg="mod">
          <ac:chgData name="Kus Pavel" userId="52ee2c12-2779-437d-96d8-c2c1aa83fde3" providerId="ADAL" clId="{41839834-087A-45BF-93B2-6A1E07A4B040}" dt="2021-09-09T10:06:33.402" v="73" actId="27636"/>
          <ac:spMkLst>
            <pc:docMk/>
            <pc:sldMk cId="942318217" sldId="277"/>
            <ac:spMk id="7" creationId="{00000000-0000-0000-0000-000000000000}"/>
          </ac:spMkLst>
        </pc:spChg>
      </pc:sldChg>
      <pc:sldChg chg="addSp delSp modSp mod">
        <pc:chgData name="Kus Pavel" userId="52ee2c12-2779-437d-96d8-c2c1aa83fde3" providerId="ADAL" clId="{41839834-087A-45BF-93B2-6A1E07A4B040}" dt="2021-09-09T13:11:41.248" v="181" actId="20577"/>
        <pc:sldMkLst>
          <pc:docMk/>
          <pc:sldMk cId="3219799475" sldId="278"/>
        </pc:sldMkLst>
        <pc:spChg chg="mod">
          <ac:chgData name="Kus Pavel" userId="52ee2c12-2779-437d-96d8-c2c1aa83fde3" providerId="ADAL" clId="{41839834-087A-45BF-93B2-6A1E07A4B040}" dt="2021-09-09T13:10:47.114" v="162" actId="20577"/>
          <ac:spMkLst>
            <pc:docMk/>
            <pc:sldMk cId="3219799475" sldId="278"/>
            <ac:spMk id="2" creationId="{2B634214-CB22-4B6F-B6E4-F44A9A3FB15A}"/>
          </ac:spMkLst>
        </pc:spChg>
        <pc:spChg chg="del">
          <ac:chgData name="Kus Pavel" userId="52ee2c12-2779-437d-96d8-c2c1aa83fde3" providerId="ADAL" clId="{41839834-087A-45BF-93B2-6A1E07A4B040}" dt="2021-09-09T13:10:54.786" v="163" actId="478"/>
          <ac:spMkLst>
            <pc:docMk/>
            <pc:sldMk cId="3219799475" sldId="278"/>
            <ac:spMk id="3" creationId="{AD26A046-EADC-4D51-BDCD-632851D9F200}"/>
          </ac:spMkLst>
        </pc:spChg>
        <pc:spChg chg="add mod">
          <ac:chgData name="Kus Pavel" userId="52ee2c12-2779-437d-96d8-c2c1aa83fde3" providerId="ADAL" clId="{41839834-087A-45BF-93B2-6A1E07A4B040}" dt="2021-09-09T13:11:41.248" v="181" actId="20577"/>
          <ac:spMkLst>
            <pc:docMk/>
            <pc:sldMk cId="3219799475" sldId="278"/>
            <ac:spMk id="7" creationId="{CFBB31D4-7D10-4511-8148-956CF939A247}"/>
          </ac:spMkLst>
        </pc:spChg>
        <pc:picChg chg="del">
          <ac:chgData name="Kus Pavel" userId="52ee2c12-2779-437d-96d8-c2c1aa83fde3" providerId="ADAL" clId="{41839834-087A-45BF-93B2-6A1E07A4B040}" dt="2021-09-09T13:10:55.680" v="164" actId="478"/>
          <ac:picMkLst>
            <pc:docMk/>
            <pc:sldMk cId="3219799475" sldId="278"/>
            <ac:picMk id="5" creationId="{E0DE5EC3-1DA5-428E-A35E-260A74EFEE8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9F8475-8DDE-4999-8060-23E3B4291033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797D15-51FC-4712-98B3-AF86888AAAC9}">
      <dgm:prSet/>
      <dgm:spPr/>
      <dgm:t>
        <a:bodyPr/>
        <a:lstStyle/>
        <a:p>
          <a:pPr rtl="0"/>
          <a:r>
            <a:rPr lang="cs-CZ" b="1" dirty="0"/>
            <a:t>Zdroje sorbentů</a:t>
          </a:r>
          <a:endParaRPr lang="cs-CZ" dirty="0"/>
        </a:p>
      </dgm:t>
    </dgm:pt>
    <dgm:pt modelId="{7F6FA4F9-115B-4680-BBE0-99411D79EA71}" type="parTrans" cxnId="{37082B1E-D270-42B6-956E-ABCB54327807}">
      <dgm:prSet/>
      <dgm:spPr/>
      <dgm:t>
        <a:bodyPr/>
        <a:lstStyle/>
        <a:p>
          <a:endParaRPr lang="cs-CZ"/>
        </a:p>
      </dgm:t>
    </dgm:pt>
    <dgm:pt modelId="{0209A307-9F9E-4613-8732-51140D79B3B2}" type="sibTrans" cxnId="{37082B1E-D270-42B6-956E-ABCB54327807}">
      <dgm:prSet/>
      <dgm:spPr/>
      <dgm:t>
        <a:bodyPr/>
        <a:lstStyle/>
        <a:p>
          <a:endParaRPr lang="cs-CZ"/>
        </a:p>
      </dgm:t>
    </dgm:pt>
    <dgm:pt modelId="{1F17B0D9-184B-439E-A709-BAFE0730FCD4}">
      <dgm:prSet/>
      <dgm:spPr/>
      <dgm:t>
        <a:bodyPr/>
        <a:lstStyle/>
        <a:p>
          <a:pPr rtl="0"/>
          <a:r>
            <a:rPr lang="cs-CZ" dirty="0"/>
            <a:t>Elektrárenské popílky</a:t>
          </a:r>
        </a:p>
      </dgm:t>
    </dgm:pt>
    <dgm:pt modelId="{4DC64CD4-91A6-4802-9608-AD3726D8BDBC}" type="parTrans" cxnId="{D93A7651-560A-4B53-86AD-FF3ED9C25BBF}">
      <dgm:prSet/>
      <dgm:spPr/>
      <dgm:t>
        <a:bodyPr/>
        <a:lstStyle/>
        <a:p>
          <a:endParaRPr lang="cs-CZ"/>
        </a:p>
      </dgm:t>
    </dgm:pt>
    <dgm:pt modelId="{F94052A6-F52F-4BE7-AABA-7E0CAA2D5FBE}" type="sibTrans" cxnId="{D93A7651-560A-4B53-86AD-FF3ED9C25BBF}">
      <dgm:prSet/>
      <dgm:spPr/>
      <dgm:t>
        <a:bodyPr/>
        <a:lstStyle/>
        <a:p>
          <a:endParaRPr lang="cs-CZ"/>
        </a:p>
      </dgm:t>
    </dgm:pt>
    <dgm:pt modelId="{A98F1684-402F-4552-AE29-DD7DD69B6685}">
      <dgm:prSet/>
      <dgm:spPr/>
      <dgm:t>
        <a:bodyPr/>
        <a:lstStyle/>
        <a:p>
          <a:pPr rtl="0"/>
          <a:r>
            <a:rPr lang="cs-CZ" dirty="0"/>
            <a:t>Popílky ze složišť</a:t>
          </a:r>
        </a:p>
      </dgm:t>
    </dgm:pt>
    <dgm:pt modelId="{80FDEEEA-C32A-454A-B4DB-FA4780C98CC8}" type="parTrans" cxnId="{3AA26DAF-3622-44FA-A9D9-7341E2548FBA}">
      <dgm:prSet/>
      <dgm:spPr/>
      <dgm:t>
        <a:bodyPr/>
        <a:lstStyle/>
        <a:p>
          <a:endParaRPr lang="cs-CZ"/>
        </a:p>
      </dgm:t>
    </dgm:pt>
    <dgm:pt modelId="{9EA3AD03-056D-4B1F-80C9-704B0234FDC8}" type="sibTrans" cxnId="{3AA26DAF-3622-44FA-A9D9-7341E2548FBA}">
      <dgm:prSet/>
      <dgm:spPr/>
      <dgm:t>
        <a:bodyPr/>
        <a:lstStyle/>
        <a:p>
          <a:endParaRPr lang="cs-CZ"/>
        </a:p>
      </dgm:t>
    </dgm:pt>
    <dgm:pt modelId="{9D4CF6FE-0CA7-4F59-B0C8-B4942821E6CD}">
      <dgm:prSet/>
      <dgm:spPr/>
      <dgm:t>
        <a:bodyPr/>
        <a:lstStyle/>
        <a:p>
          <a:pPr rtl="0"/>
          <a:r>
            <a:rPr lang="cs-CZ" dirty="0"/>
            <a:t>Přírodní zeolity</a:t>
          </a:r>
        </a:p>
      </dgm:t>
    </dgm:pt>
    <dgm:pt modelId="{669D6906-F28A-40AB-AB04-BED72E862981}" type="parTrans" cxnId="{6C5C9C24-5CDF-4B91-AADD-9DDCC8AEF0B5}">
      <dgm:prSet/>
      <dgm:spPr/>
      <dgm:t>
        <a:bodyPr/>
        <a:lstStyle/>
        <a:p>
          <a:endParaRPr lang="cs-CZ"/>
        </a:p>
      </dgm:t>
    </dgm:pt>
    <dgm:pt modelId="{88605D9B-1632-4B5F-9BBF-632B685AF11A}" type="sibTrans" cxnId="{6C5C9C24-5CDF-4B91-AADD-9DDCC8AEF0B5}">
      <dgm:prSet/>
      <dgm:spPr/>
      <dgm:t>
        <a:bodyPr/>
        <a:lstStyle/>
        <a:p>
          <a:endParaRPr lang="cs-CZ"/>
        </a:p>
      </dgm:t>
    </dgm:pt>
    <dgm:pt modelId="{DDF516E9-C1C4-4F76-AC78-98E9BD510E52}">
      <dgm:prSet/>
      <dgm:spPr/>
      <dgm:t>
        <a:bodyPr/>
        <a:lstStyle/>
        <a:p>
          <a:pPr rtl="0"/>
          <a:r>
            <a:rPr lang="cs-CZ" dirty="0"/>
            <a:t>Syntéza zeolitů</a:t>
          </a:r>
        </a:p>
      </dgm:t>
    </dgm:pt>
    <dgm:pt modelId="{F52844CF-0D8B-4457-80C7-B6267A362876}" type="parTrans" cxnId="{E4EC0E8B-6C2F-4A8E-A2A2-A8E700603769}">
      <dgm:prSet/>
      <dgm:spPr/>
      <dgm:t>
        <a:bodyPr/>
        <a:lstStyle/>
        <a:p>
          <a:endParaRPr lang="cs-CZ"/>
        </a:p>
      </dgm:t>
    </dgm:pt>
    <dgm:pt modelId="{DD507988-1159-40D6-AD03-2D619136DEBC}" type="sibTrans" cxnId="{E4EC0E8B-6C2F-4A8E-A2A2-A8E700603769}">
      <dgm:prSet/>
      <dgm:spPr/>
      <dgm:t>
        <a:bodyPr/>
        <a:lstStyle/>
        <a:p>
          <a:endParaRPr lang="cs-CZ"/>
        </a:p>
      </dgm:t>
    </dgm:pt>
    <dgm:pt modelId="{048CEB4D-356F-4399-85B1-91CD03A0039A}">
      <dgm:prSet/>
      <dgm:spPr/>
      <dgm:t>
        <a:bodyPr/>
        <a:lstStyle/>
        <a:p>
          <a:pPr rtl="0"/>
          <a:r>
            <a:rPr lang="cs-CZ" dirty="0"/>
            <a:t>Modifikace</a:t>
          </a:r>
        </a:p>
      </dgm:t>
    </dgm:pt>
    <dgm:pt modelId="{608FD1EA-C679-48D3-A65D-E098327A13CD}" type="parTrans" cxnId="{15D1D56A-14B2-484E-8A28-0C8A18DF6413}">
      <dgm:prSet/>
      <dgm:spPr/>
      <dgm:t>
        <a:bodyPr/>
        <a:lstStyle/>
        <a:p>
          <a:endParaRPr lang="cs-CZ"/>
        </a:p>
      </dgm:t>
    </dgm:pt>
    <dgm:pt modelId="{863FE69D-6114-4662-A455-012B82A702E8}" type="sibTrans" cxnId="{15D1D56A-14B2-484E-8A28-0C8A18DF6413}">
      <dgm:prSet/>
      <dgm:spPr/>
      <dgm:t>
        <a:bodyPr/>
        <a:lstStyle/>
        <a:p>
          <a:endParaRPr lang="cs-CZ"/>
        </a:p>
      </dgm:t>
    </dgm:pt>
    <dgm:pt modelId="{793520D4-6CDE-49FB-B43F-DC4E15CBAD86}">
      <dgm:prSet/>
      <dgm:spPr/>
      <dgm:t>
        <a:bodyPr/>
        <a:lstStyle/>
        <a:p>
          <a:pPr rtl="0"/>
          <a:r>
            <a:rPr lang="cs-CZ" dirty="0"/>
            <a:t>Syntéza zeolitů</a:t>
          </a:r>
        </a:p>
      </dgm:t>
    </dgm:pt>
    <dgm:pt modelId="{73E51347-3E82-4E51-8AD7-25B012C66670}" type="parTrans" cxnId="{2A06EDD5-FB4A-44BF-93A5-2EE696F8AC34}">
      <dgm:prSet/>
      <dgm:spPr/>
      <dgm:t>
        <a:bodyPr/>
        <a:lstStyle/>
        <a:p>
          <a:endParaRPr lang="cs-CZ"/>
        </a:p>
      </dgm:t>
    </dgm:pt>
    <dgm:pt modelId="{C3DCDC31-A161-4707-A187-89CB7EFDFA79}" type="sibTrans" cxnId="{2A06EDD5-FB4A-44BF-93A5-2EE696F8AC34}">
      <dgm:prSet/>
      <dgm:spPr/>
      <dgm:t>
        <a:bodyPr/>
        <a:lstStyle/>
        <a:p>
          <a:endParaRPr lang="cs-CZ"/>
        </a:p>
      </dgm:t>
    </dgm:pt>
    <dgm:pt modelId="{E555C94A-0A97-4AF0-B215-E2FA1B31D862}" type="pres">
      <dgm:prSet presAssocID="{A09F8475-8DDE-4999-8060-23E3B429103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CD4FE99-29A3-4909-A006-A17F06E223AC}" type="pres">
      <dgm:prSet presAssocID="{A09F8475-8DDE-4999-8060-23E3B4291033}" presName="hierFlow" presStyleCnt="0"/>
      <dgm:spPr/>
    </dgm:pt>
    <dgm:pt modelId="{90B39375-8003-410B-B443-46A43312DB5F}" type="pres">
      <dgm:prSet presAssocID="{A09F8475-8DDE-4999-8060-23E3B429103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3AD233A-4E93-4AE3-A5B5-55AE4F30B272}" type="pres">
      <dgm:prSet presAssocID="{7E797D15-51FC-4712-98B3-AF86888AAAC9}" presName="Name17" presStyleCnt="0"/>
      <dgm:spPr/>
    </dgm:pt>
    <dgm:pt modelId="{80B38572-9C5F-4338-8CED-B7E31023DD6A}" type="pres">
      <dgm:prSet presAssocID="{7E797D15-51FC-4712-98B3-AF86888AAAC9}" presName="level1Shape" presStyleLbl="node0" presStyleIdx="0" presStyleCnt="1" custLinFactNeighborX="-138" custLinFactNeighborY="-42004">
        <dgm:presLayoutVars>
          <dgm:chPref val="3"/>
        </dgm:presLayoutVars>
      </dgm:prSet>
      <dgm:spPr/>
    </dgm:pt>
    <dgm:pt modelId="{FCABB5A3-1760-4DDA-9A2E-1189B3E06299}" type="pres">
      <dgm:prSet presAssocID="{7E797D15-51FC-4712-98B3-AF86888AAAC9}" presName="hierChild2" presStyleCnt="0"/>
      <dgm:spPr/>
    </dgm:pt>
    <dgm:pt modelId="{EFCEA5F3-4F37-483D-B4C3-46C2EF106BB4}" type="pres">
      <dgm:prSet presAssocID="{4DC64CD4-91A6-4802-9608-AD3726D8BDBC}" presName="Name25" presStyleLbl="parChTrans1D2" presStyleIdx="0" presStyleCnt="3"/>
      <dgm:spPr/>
    </dgm:pt>
    <dgm:pt modelId="{F81C9C33-9B48-4042-838E-06C0CF9CCBC6}" type="pres">
      <dgm:prSet presAssocID="{4DC64CD4-91A6-4802-9608-AD3726D8BDBC}" presName="connTx" presStyleLbl="parChTrans1D2" presStyleIdx="0" presStyleCnt="3"/>
      <dgm:spPr/>
    </dgm:pt>
    <dgm:pt modelId="{F1DCCCB9-E647-40D2-9B1D-E08002422BB0}" type="pres">
      <dgm:prSet presAssocID="{1F17B0D9-184B-439E-A709-BAFE0730FCD4}" presName="Name30" presStyleCnt="0"/>
      <dgm:spPr/>
    </dgm:pt>
    <dgm:pt modelId="{975B0858-1620-412C-94DF-15C27DB364C5}" type="pres">
      <dgm:prSet presAssocID="{1F17B0D9-184B-439E-A709-BAFE0730FCD4}" presName="level2Shape" presStyleLbl="node2" presStyleIdx="0" presStyleCnt="3" custLinFactNeighborX="-2143" custLinFactNeighborY="-66197"/>
      <dgm:spPr/>
    </dgm:pt>
    <dgm:pt modelId="{3E033F39-7A92-416E-A940-696F92D61820}" type="pres">
      <dgm:prSet presAssocID="{1F17B0D9-184B-439E-A709-BAFE0730FCD4}" presName="hierChild3" presStyleCnt="0"/>
      <dgm:spPr/>
    </dgm:pt>
    <dgm:pt modelId="{1B54514A-1950-4829-BFA9-2B2EE91798CC}" type="pres">
      <dgm:prSet presAssocID="{F52844CF-0D8B-4457-80C7-B6267A362876}" presName="Name25" presStyleLbl="parChTrans1D3" presStyleIdx="0" presStyleCnt="3"/>
      <dgm:spPr/>
    </dgm:pt>
    <dgm:pt modelId="{3DB950F7-8C9E-434A-8855-20F88F759898}" type="pres">
      <dgm:prSet presAssocID="{F52844CF-0D8B-4457-80C7-B6267A362876}" presName="connTx" presStyleLbl="parChTrans1D3" presStyleIdx="0" presStyleCnt="3"/>
      <dgm:spPr/>
    </dgm:pt>
    <dgm:pt modelId="{1AB00363-F4BD-44C4-88DB-4EFC18F1A7E8}" type="pres">
      <dgm:prSet presAssocID="{DDF516E9-C1C4-4F76-AC78-98E9BD510E52}" presName="Name30" presStyleCnt="0"/>
      <dgm:spPr/>
    </dgm:pt>
    <dgm:pt modelId="{AB1CA86C-A82A-466C-9464-30DB9396592A}" type="pres">
      <dgm:prSet presAssocID="{DDF516E9-C1C4-4F76-AC78-98E9BD510E52}" presName="level2Shape" presStyleLbl="node3" presStyleIdx="0" presStyleCnt="3" custLinFactNeighborX="-1061" custLinFactNeighborY="-68076"/>
      <dgm:spPr/>
    </dgm:pt>
    <dgm:pt modelId="{C6F7128A-E375-4535-9336-A62DA42F126A}" type="pres">
      <dgm:prSet presAssocID="{DDF516E9-C1C4-4F76-AC78-98E9BD510E52}" presName="hierChild3" presStyleCnt="0"/>
      <dgm:spPr/>
    </dgm:pt>
    <dgm:pt modelId="{3AECC240-5F92-49FB-ACBE-1BC23C6C641B}" type="pres">
      <dgm:prSet presAssocID="{80FDEEEA-C32A-454A-B4DB-FA4780C98CC8}" presName="Name25" presStyleLbl="parChTrans1D2" presStyleIdx="1" presStyleCnt="3"/>
      <dgm:spPr/>
    </dgm:pt>
    <dgm:pt modelId="{49829919-1CFD-45F1-8CE2-DEE2C4031F9A}" type="pres">
      <dgm:prSet presAssocID="{80FDEEEA-C32A-454A-B4DB-FA4780C98CC8}" presName="connTx" presStyleLbl="parChTrans1D2" presStyleIdx="1" presStyleCnt="3"/>
      <dgm:spPr/>
    </dgm:pt>
    <dgm:pt modelId="{DD738B66-3717-4A9F-A7E8-E3051CA56E0C}" type="pres">
      <dgm:prSet presAssocID="{A98F1684-402F-4552-AE29-DD7DD69B6685}" presName="Name30" presStyleCnt="0"/>
      <dgm:spPr/>
    </dgm:pt>
    <dgm:pt modelId="{9CD3D069-251F-4194-8DF0-791BE87C08CA}" type="pres">
      <dgm:prSet presAssocID="{A98F1684-402F-4552-AE29-DD7DD69B6685}" presName="level2Shape" presStyleLbl="node2" presStyleIdx="1" presStyleCnt="3" custLinFactNeighborX="934" custLinFactNeighborY="-41019"/>
      <dgm:spPr/>
    </dgm:pt>
    <dgm:pt modelId="{6E993EA3-3257-446F-BDD6-09808067E59E}" type="pres">
      <dgm:prSet presAssocID="{A98F1684-402F-4552-AE29-DD7DD69B6685}" presName="hierChild3" presStyleCnt="0"/>
      <dgm:spPr/>
    </dgm:pt>
    <dgm:pt modelId="{81A0E947-D9D5-43FC-AEC6-E7757DFA1178}" type="pres">
      <dgm:prSet presAssocID="{73E51347-3E82-4E51-8AD7-25B012C66670}" presName="Name25" presStyleLbl="parChTrans1D3" presStyleIdx="1" presStyleCnt="3"/>
      <dgm:spPr/>
    </dgm:pt>
    <dgm:pt modelId="{FA93FFAF-A40C-4912-883F-263E16786B75}" type="pres">
      <dgm:prSet presAssocID="{73E51347-3E82-4E51-8AD7-25B012C66670}" presName="connTx" presStyleLbl="parChTrans1D3" presStyleIdx="1" presStyleCnt="3"/>
      <dgm:spPr/>
    </dgm:pt>
    <dgm:pt modelId="{475E114E-D4AB-489C-8C33-E223CD486FBF}" type="pres">
      <dgm:prSet presAssocID="{793520D4-6CDE-49FB-B43F-DC4E15CBAD86}" presName="Name30" presStyleCnt="0"/>
      <dgm:spPr/>
    </dgm:pt>
    <dgm:pt modelId="{308E6F0C-C384-4F64-A5E2-5E1D348E4E16}" type="pres">
      <dgm:prSet presAssocID="{793520D4-6CDE-49FB-B43F-DC4E15CBAD86}" presName="level2Shape" presStyleLbl="node3" presStyleIdx="1" presStyleCnt="3" custLinFactNeighborX="-1061" custLinFactNeighborY="-42004"/>
      <dgm:spPr/>
    </dgm:pt>
    <dgm:pt modelId="{650E5B00-55F8-40C0-8519-709AB80CF2A7}" type="pres">
      <dgm:prSet presAssocID="{793520D4-6CDE-49FB-B43F-DC4E15CBAD86}" presName="hierChild3" presStyleCnt="0"/>
      <dgm:spPr/>
    </dgm:pt>
    <dgm:pt modelId="{32F65C2F-9456-45A6-9730-056918C5827C}" type="pres">
      <dgm:prSet presAssocID="{669D6906-F28A-40AB-AB04-BED72E862981}" presName="Name25" presStyleLbl="parChTrans1D2" presStyleIdx="2" presStyleCnt="3"/>
      <dgm:spPr/>
    </dgm:pt>
    <dgm:pt modelId="{8821C809-2D76-49BE-81B5-351C1ECC663F}" type="pres">
      <dgm:prSet presAssocID="{669D6906-F28A-40AB-AB04-BED72E862981}" presName="connTx" presStyleLbl="parChTrans1D2" presStyleIdx="2" presStyleCnt="3"/>
      <dgm:spPr/>
    </dgm:pt>
    <dgm:pt modelId="{BF28ECBC-4190-4FF9-B773-3FF1CAE334A0}" type="pres">
      <dgm:prSet presAssocID="{9D4CF6FE-0CA7-4F59-B0C8-B4942821E6CD}" presName="Name30" presStyleCnt="0"/>
      <dgm:spPr/>
    </dgm:pt>
    <dgm:pt modelId="{82438864-A7E0-4EB7-9923-0C2D10498BD8}" type="pres">
      <dgm:prSet presAssocID="{9D4CF6FE-0CA7-4F59-B0C8-B4942821E6CD}" presName="level2Shape" presStyleLbl="node2" presStyleIdx="2" presStyleCnt="3"/>
      <dgm:spPr/>
    </dgm:pt>
    <dgm:pt modelId="{C7020746-D543-4D88-AE60-6B8CEC834F60}" type="pres">
      <dgm:prSet presAssocID="{9D4CF6FE-0CA7-4F59-B0C8-B4942821E6CD}" presName="hierChild3" presStyleCnt="0"/>
      <dgm:spPr/>
    </dgm:pt>
    <dgm:pt modelId="{07D30871-516D-49F5-9A36-33022B39E93C}" type="pres">
      <dgm:prSet presAssocID="{608FD1EA-C679-48D3-A65D-E098327A13CD}" presName="Name25" presStyleLbl="parChTrans1D3" presStyleIdx="2" presStyleCnt="3"/>
      <dgm:spPr/>
    </dgm:pt>
    <dgm:pt modelId="{FF3A3763-C324-4451-B098-C88E47E60F6F}" type="pres">
      <dgm:prSet presAssocID="{608FD1EA-C679-48D3-A65D-E098327A13CD}" presName="connTx" presStyleLbl="parChTrans1D3" presStyleIdx="2" presStyleCnt="3"/>
      <dgm:spPr/>
    </dgm:pt>
    <dgm:pt modelId="{FFD63CF3-22DC-4FF3-B0DB-32D960B03AEB}" type="pres">
      <dgm:prSet presAssocID="{048CEB4D-356F-4399-85B1-91CD03A0039A}" presName="Name30" presStyleCnt="0"/>
      <dgm:spPr/>
    </dgm:pt>
    <dgm:pt modelId="{30B576C9-47B1-4E75-A977-D0943DDC848D}" type="pres">
      <dgm:prSet presAssocID="{048CEB4D-356F-4399-85B1-91CD03A0039A}" presName="level2Shape" presStyleLbl="node3" presStyleIdx="2" presStyleCnt="3"/>
      <dgm:spPr/>
    </dgm:pt>
    <dgm:pt modelId="{55672A55-E9A7-4E6D-BA32-2B1C5A2B8057}" type="pres">
      <dgm:prSet presAssocID="{048CEB4D-356F-4399-85B1-91CD03A0039A}" presName="hierChild3" presStyleCnt="0"/>
      <dgm:spPr/>
    </dgm:pt>
    <dgm:pt modelId="{D246DB37-6384-4E69-BFEC-9AFE645D03B0}" type="pres">
      <dgm:prSet presAssocID="{A09F8475-8DDE-4999-8060-23E3B4291033}" presName="bgShapesFlow" presStyleCnt="0"/>
      <dgm:spPr/>
    </dgm:pt>
  </dgm:ptLst>
  <dgm:cxnLst>
    <dgm:cxn modelId="{9B00CB0F-F241-4373-B7E9-313E22724932}" type="presOf" srcId="{DDF516E9-C1C4-4F76-AC78-98E9BD510E52}" destId="{AB1CA86C-A82A-466C-9464-30DB9396592A}" srcOrd="0" destOrd="0" presId="urn:microsoft.com/office/officeart/2005/8/layout/hierarchy5"/>
    <dgm:cxn modelId="{6824EE16-0112-40AD-AAAC-288C99B92C44}" type="presOf" srcId="{9D4CF6FE-0CA7-4F59-B0C8-B4942821E6CD}" destId="{82438864-A7E0-4EB7-9923-0C2D10498BD8}" srcOrd="0" destOrd="0" presId="urn:microsoft.com/office/officeart/2005/8/layout/hierarchy5"/>
    <dgm:cxn modelId="{9736BE17-C41C-4203-8AB6-C8513A3E4C78}" type="presOf" srcId="{80FDEEEA-C32A-454A-B4DB-FA4780C98CC8}" destId="{3AECC240-5F92-49FB-ACBE-1BC23C6C641B}" srcOrd="0" destOrd="0" presId="urn:microsoft.com/office/officeart/2005/8/layout/hierarchy5"/>
    <dgm:cxn modelId="{37082B1E-D270-42B6-956E-ABCB54327807}" srcId="{A09F8475-8DDE-4999-8060-23E3B4291033}" destId="{7E797D15-51FC-4712-98B3-AF86888AAAC9}" srcOrd="0" destOrd="0" parTransId="{7F6FA4F9-115B-4680-BBE0-99411D79EA71}" sibTransId="{0209A307-9F9E-4613-8732-51140D79B3B2}"/>
    <dgm:cxn modelId="{8A3B3020-2791-46FB-98FC-AA974364F18F}" type="presOf" srcId="{608FD1EA-C679-48D3-A65D-E098327A13CD}" destId="{FF3A3763-C324-4451-B098-C88E47E60F6F}" srcOrd="1" destOrd="0" presId="urn:microsoft.com/office/officeart/2005/8/layout/hierarchy5"/>
    <dgm:cxn modelId="{6C5C9C24-5CDF-4B91-AADD-9DDCC8AEF0B5}" srcId="{7E797D15-51FC-4712-98B3-AF86888AAAC9}" destId="{9D4CF6FE-0CA7-4F59-B0C8-B4942821E6CD}" srcOrd="2" destOrd="0" parTransId="{669D6906-F28A-40AB-AB04-BED72E862981}" sibTransId="{88605D9B-1632-4B5F-9BBF-632B685AF11A}"/>
    <dgm:cxn modelId="{19B7EF27-0AC6-4AD6-BF74-BA3A22334EC7}" type="presOf" srcId="{80FDEEEA-C32A-454A-B4DB-FA4780C98CC8}" destId="{49829919-1CFD-45F1-8CE2-DEE2C4031F9A}" srcOrd="1" destOrd="0" presId="urn:microsoft.com/office/officeart/2005/8/layout/hierarchy5"/>
    <dgm:cxn modelId="{85F6832F-1E1C-4863-86E2-9391A47709AE}" type="presOf" srcId="{A09F8475-8DDE-4999-8060-23E3B4291033}" destId="{E555C94A-0A97-4AF0-B215-E2FA1B31D862}" srcOrd="0" destOrd="0" presId="urn:microsoft.com/office/officeart/2005/8/layout/hierarchy5"/>
    <dgm:cxn modelId="{341EBB3F-AA37-4A7A-B563-DB621580FFE8}" type="presOf" srcId="{1F17B0D9-184B-439E-A709-BAFE0730FCD4}" destId="{975B0858-1620-412C-94DF-15C27DB364C5}" srcOrd="0" destOrd="0" presId="urn:microsoft.com/office/officeart/2005/8/layout/hierarchy5"/>
    <dgm:cxn modelId="{FC54AA65-05BE-447D-A663-7A1C849C5363}" type="presOf" srcId="{7E797D15-51FC-4712-98B3-AF86888AAAC9}" destId="{80B38572-9C5F-4338-8CED-B7E31023DD6A}" srcOrd="0" destOrd="0" presId="urn:microsoft.com/office/officeart/2005/8/layout/hierarchy5"/>
    <dgm:cxn modelId="{2D84B468-6E7F-4057-BFAC-757A5BED1D9C}" type="presOf" srcId="{669D6906-F28A-40AB-AB04-BED72E862981}" destId="{8821C809-2D76-49BE-81B5-351C1ECC663F}" srcOrd="1" destOrd="0" presId="urn:microsoft.com/office/officeart/2005/8/layout/hierarchy5"/>
    <dgm:cxn modelId="{15D1D56A-14B2-484E-8A28-0C8A18DF6413}" srcId="{9D4CF6FE-0CA7-4F59-B0C8-B4942821E6CD}" destId="{048CEB4D-356F-4399-85B1-91CD03A0039A}" srcOrd="0" destOrd="0" parTransId="{608FD1EA-C679-48D3-A65D-E098327A13CD}" sibTransId="{863FE69D-6114-4662-A455-012B82A702E8}"/>
    <dgm:cxn modelId="{744BC24B-23FF-4537-B99E-F76967ED42C1}" type="presOf" srcId="{F52844CF-0D8B-4457-80C7-B6267A362876}" destId="{1B54514A-1950-4829-BFA9-2B2EE91798CC}" srcOrd="0" destOrd="0" presId="urn:microsoft.com/office/officeart/2005/8/layout/hierarchy5"/>
    <dgm:cxn modelId="{C652524D-93AD-4FD0-B7A0-D5502917C83A}" type="presOf" srcId="{608FD1EA-C679-48D3-A65D-E098327A13CD}" destId="{07D30871-516D-49F5-9A36-33022B39E93C}" srcOrd="0" destOrd="0" presId="urn:microsoft.com/office/officeart/2005/8/layout/hierarchy5"/>
    <dgm:cxn modelId="{D93A7651-560A-4B53-86AD-FF3ED9C25BBF}" srcId="{7E797D15-51FC-4712-98B3-AF86888AAAC9}" destId="{1F17B0D9-184B-439E-A709-BAFE0730FCD4}" srcOrd="0" destOrd="0" parTransId="{4DC64CD4-91A6-4802-9608-AD3726D8BDBC}" sibTransId="{F94052A6-F52F-4BE7-AABA-7E0CAA2D5FBE}"/>
    <dgm:cxn modelId="{357FE97D-A15B-4585-9222-DBD05EDCA170}" type="presOf" srcId="{4DC64CD4-91A6-4802-9608-AD3726D8BDBC}" destId="{EFCEA5F3-4F37-483D-B4C3-46C2EF106BB4}" srcOrd="0" destOrd="0" presId="urn:microsoft.com/office/officeart/2005/8/layout/hierarchy5"/>
    <dgm:cxn modelId="{E4EC0E8B-6C2F-4A8E-A2A2-A8E700603769}" srcId="{1F17B0D9-184B-439E-A709-BAFE0730FCD4}" destId="{DDF516E9-C1C4-4F76-AC78-98E9BD510E52}" srcOrd="0" destOrd="0" parTransId="{F52844CF-0D8B-4457-80C7-B6267A362876}" sibTransId="{DD507988-1159-40D6-AD03-2D619136DEBC}"/>
    <dgm:cxn modelId="{4596BF8E-15A8-414E-A779-A3EBB6322EE5}" type="presOf" srcId="{A98F1684-402F-4552-AE29-DD7DD69B6685}" destId="{9CD3D069-251F-4194-8DF0-791BE87C08CA}" srcOrd="0" destOrd="0" presId="urn:microsoft.com/office/officeart/2005/8/layout/hierarchy5"/>
    <dgm:cxn modelId="{23E7EC91-DFFA-46EE-87CC-57DB27A190D1}" type="presOf" srcId="{669D6906-F28A-40AB-AB04-BED72E862981}" destId="{32F65C2F-9456-45A6-9730-056918C5827C}" srcOrd="0" destOrd="0" presId="urn:microsoft.com/office/officeart/2005/8/layout/hierarchy5"/>
    <dgm:cxn modelId="{F906CE97-3DCC-4EB5-91DC-AC6268A712E9}" type="presOf" srcId="{793520D4-6CDE-49FB-B43F-DC4E15CBAD86}" destId="{308E6F0C-C384-4F64-A5E2-5E1D348E4E16}" srcOrd="0" destOrd="0" presId="urn:microsoft.com/office/officeart/2005/8/layout/hierarchy5"/>
    <dgm:cxn modelId="{B7B4E09C-7662-46AC-9A23-D365823CD3E9}" type="presOf" srcId="{73E51347-3E82-4E51-8AD7-25B012C66670}" destId="{FA93FFAF-A40C-4912-883F-263E16786B75}" srcOrd="1" destOrd="0" presId="urn:microsoft.com/office/officeart/2005/8/layout/hierarchy5"/>
    <dgm:cxn modelId="{27820A9F-C7A4-42F6-9A0B-8B1D3F5F8F78}" type="presOf" srcId="{4DC64CD4-91A6-4802-9608-AD3726D8BDBC}" destId="{F81C9C33-9B48-4042-838E-06C0CF9CCBC6}" srcOrd="1" destOrd="0" presId="urn:microsoft.com/office/officeart/2005/8/layout/hierarchy5"/>
    <dgm:cxn modelId="{5BE4C49F-DBBF-4F41-9A66-F8007E1868DA}" type="presOf" srcId="{048CEB4D-356F-4399-85B1-91CD03A0039A}" destId="{30B576C9-47B1-4E75-A977-D0943DDC848D}" srcOrd="0" destOrd="0" presId="urn:microsoft.com/office/officeart/2005/8/layout/hierarchy5"/>
    <dgm:cxn modelId="{3AA26DAF-3622-44FA-A9D9-7341E2548FBA}" srcId="{7E797D15-51FC-4712-98B3-AF86888AAAC9}" destId="{A98F1684-402F-4552-AE29-DD7DD69B6685}" srcOrd="1" destOrd="0" parTransId="{80FDEEEA-C32A-454A-B4DB-FA4780C98CC8}" sibTransId="{9EA3AD03-056D-4B1F-80C9-704B0234FDC8}"/>
    <dgm:cxn modelId="{4F9318B2-1838-4BC1-B023-A0CC90B7581E}" type="presOf" srcId="{73E51347-3E82-4E51-8AD7-25B012C66670}" destId="{81A0E947-D9D5-43FC-AEC6-E7757DFA1178}" srcOrd="0" destOrd="0" presId="urn:microsoft.com/office/officeart/2005/8/layout/hierarchy5"/>
    <dgm:cxn modelId="{2A06EDD5-FB4A-44BF-93A5-2EE696F8AC34}" srcId="{A98F1684-402F-4552-AE29-DD7DD69B6685}" destId="{793520D4-6CDE-49FB-B43F-DC4E15CBAD86}" srcOrd="0" destOrd="0" parTransId="{73E51347-3E82-4E51-8AD7-25B012C66670}" sibTransId="{C3DCDC31-A161-4707-A187-89CB7EFDFA79}"/>
    <dgm:cxn modelId="{196660D8-6C96-4EB7-B7AF-358CFBBB87DD}" type="presOf" srcId="{F52844CF-0D8B-4457-80C7-B6267A362876}" destId="{3DB950F7-8C9E-434A-8855-20F88F759898}" srcOrd="1" destOrd="0" presId="urn:microsoft.com/office/officeart/2005/8/layout/hierarchy5"/>
    <dgm:cxn modelId="{76C2C2E6-E883-4C86-8D2A-802F4620564C}" type="presParOf" srcId="{E555C94A-0A97-4AF0-B215-E2FA1B31D862}" destId="{2CD4FE99-29A3-4909-A006-A17F06E223AC}" srcOrd="0" destOrd="0" presId="urn:microsoft.com/office/officeart/2005/8/layout/hierarchy5"/>
    <dgm:cxn modelId="{1757FD54-AFCB-4D10-8A3E-DDE7BB200D75}" type="presParOf" srcId="{2CD4FE99-29A3-4909-A006-A17F06E223AC}" destId="{90B39375-8003-410B-B443-46A43312DB5F}" srcOrd="0" destOrd="0" presId="urn:microsoft.com/office/officeart/2005/8/layout/hierarchy5"/>
    <dgm:cxn modelId="{DFD7949F-E26D-426E-8729-552F2AB8CB7A}" type="presParOf" srcId="{90B39375-8003-410B-B443-46A43312DB5F}" destId="{43AD233A-4E93-4AE3-A5B5-55AE4F30B272}" srcOrd="0" destOrd="0" presId="urn:microsoft.com/office/officeart/2005/8/layout/hierarchy5"/>
    <dgm:cxn modelId="{30885798-2E61-4F9C-8FBC-983DA595201C}" type="presParOf" srcId="{43AD233A-4E93-4AE3-A5B5-55AE4F30B272}" destId="{80B38572-9C5F-4338-8CED-B7E31023DD6A}" srcOrd="0" destOrd="0" presId="urn:microsoft.com/office/officeart/2005/8/layout/hierarchy5"/>
    <dgm:cxn modelId="{DF4C19A8-1A30-4629-BE78-6460DD4FD37D}" type="presParOf" srcId="{43AD233A-4E93-4AE3-A5B5-55AE4F30B272}" destId="{FCABB5A3-1760-4DDA-9A2E-1189B3E06299}" srcOrd="1" destOrd="0" presId="urn:microsoft.com/office/officeart/2005/8/layout/hierarchy5"/>
    <dgm:cxn modelId="{DB48B8B1-F872-46EF-8790-AB8BB7B8B388}" type="presParOf" srcId="{FCABB5A3-1760-4DDA-9A2E-1189B3E06299}" destId="{EFCEA5F3-4F37-483D-B4C3-46C2EF106BB4}" srcOrd="0" destOrd="0" presId="urn:microsoft.com/office/officeart/2005/8/layout/hierarchy5"/>
    <dgm:cxn modelId="{22F96BC5-EB06-455E-98B9-666C507DD93C}" type="presParOf" srcId="{EFCEA5F3-4F37-483D-B4C3-46C2EF106BB4}" destId="{F81C9C33-9B48-4042-838E-06C0CF9CCBC6}" srcOrd="0" destOrd="0" presId="urn:microsoft.com/office/officeart/2005/8/layout/hierarchy5"/>
    <dgm:cxn modelId="{C09E8D40-0880-45F2-BDE8-C6C32613E05E}" type="presParOf" srcId="{FCABB5A3-1760-4DDA-9A2E-1189B3E06299}" destId="{F1DCCCB9-E647-40D2-9B1D-E08002422BB0}" srcOrd="1" destOrd="0" presId="urn:microsoft.com/office/officeart/2005/8/layout/hierarchy5"/>
    <dgm:cxn modelId="{ABBC72D5-8C72-4DD9-9723-7A28567F55E5}" type="presParOf" srcId="{F1DCCCB9-E647-40D2-9B1D-E08002422BB0}" destId="{975B0858-1620-412C-94DF-15C27DB364C5}" srcOrd="0" destOrd="0" presId="urn:microsoft.com/office/officeart/2005/8/layout/hierarchy5"/>
    <dgm:cxn modelId="{A6FF4BC2-510E-4D78-B7B0-7054FAADF658}" type="presParOf" srcId="{F1DCCCB9-E647-40D2-9B1D-E08002422BB0}" destId="{3E033F39-7A92-416E-A940-696F92D61820}" srcOrd="1" destOrd="0" presId="urn:microsoft.com/office/officeart/2005/8/layout/hierarchy5"/>
    <dgm:cxn modelId="{CED83251-B4BF-46C5-9B24-72647F36EEA6}" type="presParOf" srcId="{3E033F39-7A92-416E-A940-696F92D61820}" destId="{1B54514A-1950-4829-BFA9-2B2EE91798CC}" srcOrd="0" destOrd="0" presId="urn:microsoft.com/office/officeart/2005/8/layout/hierarchy5"/>
    <dgm:cxn modelId="{8A129D86-4E77-4BEC-86AC-CE7598C93700}" type="presParOf" srcId="{1B54514A-1950-4829-BFA9-2B2EE91798CC}" destId="{3DB950F7-8C9E-434A-8855-20F88F759898}" srcOrd="0" destOrd="0" presId="urn:microsoft.com/office/officeart/2005/8/layout/hierarchy5"/>
    <dgm:cxn modelId="{2331BF5B-E17A-4FF0-AEBC-E6AD8C304818}" type="presParOf" srcId="{3E033F39-7A92-416E-A940-696F92D61820}" destId="{1AB00363-F4BD-44C4-88DB-4EFC18F1A7E8}" srcOrd="1" destOrd="0" presId="urn:microsoft.com/office/officeart/2005/8/layout/hierarchy5"/>
    <dgm:cxn modelId="{F75F0134-12B0-40E7-B2BE-35D951ECBCB8}" type="presParOf" srcId="{1AB00363-F4BD-44C4-88DB-4EFC18F1A7E8}" destId="{AB1CA86C-A82A-466C-9464-30DB9396592A}" srcOrd="0" destOrd="0" presId="urn:microsoft.com/office/officeart/2005/8/layout/hierarchy5"/>
    <dgm:cxn modelId="{692C7869-5260-4470-ABDB-77104097744D}" type="presParOf" srcId="{1AB00363-F4BD-44C4-88DB-4EFC18F1A7E8}" destId="{C6F7128A-E375-4535-9336-A62DA42F126A}" srcOrd="1" destOrd="0" presId="urn:microsoft.com/office/officeart/2005/8/layout/hierarchy5"/>
    <dgm:cxn modelId="{B53D4DC2-EFEE-43EA-9B86-FAA6BEEA218F}" type="presParOf" srcId="{FCABB5A3-1760-4DDA-9A2E-1189B3E06299}" destId="{3AECC240-5F92-49FB-ACBE-1BC23C6C641B}" srcOrd="2" destOrd="0" presId="urn:microsoft.com/office/officeart/2005/8/layout/hierarchy5"/>
    <dgm:cxn modelId="{467B0221-8E24-461D-BACC-C950C1BF3BDB}" type="presParOf" srcId="{3AECC240-5F92-49FB-ACBE-1BC23C6C641B}" destId="{49829919-1CFD-45F1-8CE2-DEE2C4031F9A}" srcOrd="0" destOrd="0" presId="urn:microsoft.com/office/officeart/2005/8/layout/hierarchy5"/>
    <dgm:cxn modelId="{6BC14B5C-778B-48C1-885D-55D5525865FC}" type="presParOf" srcId="{FCABB5A3-1760-4DDA-9A2E-1189B3E06299}" destId="{DD738B66-3717-4A9F-A7E8-E3051CA56E0C}" srcOrd="3" destOrd="0" presId="urn:microsoft.com/office/officeart/2005/8/layout/hierarchy5"/>
    <dgm:cxn modelId="{E52F8DDF-0561-4C2B-8FB3-CD3F0AF21800}" type="presParOf" srcId="{DD738B66-3717-4A9F-A7E8-E3051CA56E0C}" destId="{9CD3D069-251F-4194-8DF0-791BE87C08CA}" srcOrd="0" destOrd="0" presId="urn:microsoft.com/office/officeart/2005/8/layout/hierarchy5"/>
    <dgm:cxn modelId="{34B10CEB-83D1-42CD-8E30-6F3F8BBBFD4B}" type="presParOf" srcId="{DD738B66-3717-4A9F-A7E8-E3051CA56E0C}" destId="{6E993EA3-3257-446F-BDD6-09808067E59E}" srcOrd="1" destOrd="0" presId="urn:microsoft.com/office/officeart/2005/8/layout/hierarchy5"/>
    <dgm:cxn modelId="{4C2AA294-31D7-42FC-894C-F60495F2B724}" type="presParOf" srcId="{6E993EA3-3257-446F-BDD6-09808067E59E}" destId="{81A0E947-D9D5-43FC-AEC6-E7757DFA1178}" srcOrd="0" destOrd="0" presId="urn:microsoft.com/office/officeart/2005/8/layout/hierarchy5"/>
    <dgm:cxn modelId="{B664055C-1038-4639-AE01-F4C3143E8392}" type="presParOf" srcId="{81A0E947-D9D5-43FC-AEC6-E7757DFA1178}" destId="{FA93FFAF-A40C-4912-883F-263E16786B75}" srcOrd="0" destOrd="0" presId="urn:microsoft.com/office/officeart/2005/8/layout/hierarchy5"/>
    <dgm:cxn modelId="{290AF6B4-7488-4F90-A7C8-B32225BD3D1F}" type="presParOf" srcId="{6E993EA3-3257-446F-BDD6-09808067E59E}" destId="{475E114E-D4AB-489C-8C33-E223CD486FBF}" srcOrd="1" destOrd="0" presId="urn:microsoft.com/office/officeart/2005/8/layout/hierarchy5"/>
    <dgm:cxn modelId="{22ADA0CA-E330-4D0A-A742-5D347DFED698}" type="presParOf" srcId="{475E114E-D4AB-489C-8C33-E223CD486FBF}" destId="{308E6F0C-C384-4F64-A5E2-5E1D348E4E16}" srcOrd="0" destOrd="0" presId="urn:microsoft.com/office/officeart/2005/8/layout/hierarchy5"/>
    <dgm:cxn modelId="{F5E26A8E-9681-4649-901D-13A9C42EDBB2}" type="presParOf" srcId="{475E114E-D4AB-489C-8C33-E223CD486FBF}" destId="{650E5B00-55F8-40C0-8519-709AB80CF2A7}" srcOrd="1" destOrd="0" presId="urn:microsoft.com/office/officeart/2005/8/layout/hierarchy5"/>
    <dgm:cxn modelId="{4210D2F3-6CC7-4B76-89D4-B136CF0385E2}" type="presParOf" srcId="{FCABB5A3-1760-4DDA-9A2E-1189B3E06299}" destId="{32F65C2F-9456-45A6-9730-056918C5827C}" srcOrd="4" destOrd="0" presId="urn:microsoft.com/office/officeart/2005/8/layout/hierarchy5"/>
    <dgm:cxn modelId="{186CCAFB-F551-4023-83F8-5D3E47A537D6}" type="presParOf" srcId="{32F65C2F-9456-45A6-9730-056918C5827C}" destId="{8821C809-2D76-49BE-81B5-351C1ECC663F}" srcOrd="0" destOrd="0" presId="urn:microsoft.com/office/officeart/2005/8/layout/hierarchy5"/>
    <dgm:cxn modelId="{5063DD8A-5FD0-4CD5-908E-5A29C63A6232}" type="presParOf" srcId="{FCABB5A3-1760-4DDA-9A2E-1189B3E06299}" destId="{BF28ECBC-4190-4FF9-B773-3FF1CAE334A0}" srcOrd="5" destOrd="0" presId="urn:microsoft.com/office/officeart/2005/8/layout/hierarchy5"/>
    <dgm:cxn modelId="{4AD43BE3-C811-4DDC-88D7-D96CB78910CD}" type="presParOf" srcId="{BF28ECBC-4190-4FF9-B773-3FF1CAE334A0}" destId="{82438864-A7E0-4EB7-9923-0C2D10498BD8}" srcOrd="0" destOrd="0" presId="urn:microsoft.com/office/officeart/2005/8/layout/hierarchy5"/>
    <dgm:cxn modelId="{CF7E6DB5-1F01-4589-8B07-D723F719EB10}" type="presParOf" srcId="{BF28ECBC-4190-4FF9-B773-3FF1CAE334A0}" destId="{C7020746-D543-4D88-AE60-6B8CEC834F60}" srcOrd="1" destOrd="0" presId="urn:microsoft.com/office/officeart/2005/8/layout/hierarchy5"/>
    <dgm:cxn modelId="{958770BD-FAF4-4A0E-92B6-CCA18AD0A598}" type="presParOf" srcId="{C7020746-D543-4D88-AE60-6B8CEC834F60}" destId="{07D30871-516D-49F5-9A36-33022B39E93C}" srcOrd="0" destOrd="0" presId="urn:microsoft.com/office/officeart/2005/8/layout/hierarchy5"/>
    <dgm:cxn modelId="{3BCF84BD-F0CF-4596-AFFD-B5B726C35C8A}" type="presParOf" srcId="{07D30871-516D-49F5-9A36-33022B39E93C}" destId="{FF3A3763-C324-4451-B098-C88E47E60F6F}" srcOrd="0" destOrd="0" presId="urn:microsoft.com/office/officeart/2005/8/layout/hierarchy5"/>
    <dgm:cxn modelId="{C62471ED-901C-412D-B96B-A197F5A1D3F2}" type="presParOf" srcId="{C7020746-D543-4D88-AE60-6B8CEC834F60}" destId="{FFD63CF3-22DC-4FF3-B0DB-32D960B03AEB}" srcOrd="1" destOrd="0" presId="urn:microsoft.com/office/officeart/2005/8/layout/hierarchy5"/>
    <dgm:cxn modelId="{67D790E1-8C9D-43DF-989E-DADB968D23D5}" type="presParOf" srcId="{FFD63CF3-22DC-4FF3-B0DB-32D960B03AEB}" destId="{30B576C9-47B1-4E75-A977-D0943DDC848D}" srcOrd="0" destOrd="0" presId="urn:microsoft.com/office/officeart/2005/8/layout/hierarchy5"/>
    <dgm:cxn modelId="{8030CF6F-89BD-4A5C-8B2E-520ED83F59B8}" type="presParOf" srcId="{FFD63CF3-22DC-4FF3-B0DB-32D960B03AEB}" destId="{55672A55-E9A7-4E6D-BA32-2B1C5A2B8057}" srcOrd="1" destOrd="0" presId="urn:microsoft.com/office/officeart/2005/8/layout/hierarchy5"/>
    <dgm:cxn modelId="{D77CAD61-1ACA-417A-B3C6-E0A9881E628A}" type="presParOf" srcId="{E555C94A-0A97-4AF0-B215-E2FA1B31D862}" destId="{D246DB37-6384-4E69-BFEC-9AFE645D03B0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B38572-9C5F-4338-8CED-B7E31023DD6A}">
      <dsp:nvSpPr>
        <dsp:cNvPr id="0" name=""/>
        <dsp:cNvSpPr/>
      </dsp:nvSpPr>
      <dsp:spPr>
        <a:xfrm>
          <a:off x="2" y="1763382"/>
          <a:ext cx="2129611" cy="1064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Zdroje sorbentů</a:t>
          </a:r>
          <a:endParaRPr lang="cs-CZ" sz="2600" kern="1200" dirty="0"/>
        </a:p>
      </dsp:txBody>
      <dsp:txXfrm>
        <a:off x="31189" y="1794569"/>
        <a:ext cx="2067237" cy="1002431"/>
      </dsp:txXfrm>
    </dsp:sp>
    <dsp:sp modelId="{EFCEA5F3-4F37-483D-B4C3-46C2EF106BB4}">
      <dsp:nvSpPr>
        <dsp:cNvPr id="0" name=""/>
        <dsp:cNvSpPr/>
      </dsp:nvSpPr>
      <dsp:spPr>
        <a:xfrm rot="17917894">
          <a:off x="1689876" y="1537249"/>
          <a:ext cx="1688621" cy="34936"/>
        </a:xfrm>
        <a:custGeom>
          <a:avLst/>
          <a:gdLst/>
          <a:ahLst/>
          <a:cxnLst/>
          <a:rect l="0" t="0" r="0" b="0"/>
          <a:pathLst>
            <a:path>
              <a:moveTo>
                <a:pt x="0" y="17468"/>
              </a:moveTo>
              <a:lnTo>
                <a:pt x="1688621" y="174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491971" y="1512502"/>
        <a:ext cx="84431" cy="84431"/>
      </dsp:txXfrm>
    </dsp:sp>
    <dsp:sp modelId="{975B0858-1620-412C-94DF-15C27DB364C5}">
      <dsp:nvSpPr>
        <dsp:cNvPr id="0" name=""/>
        <dsp:cNvSpPr/>
      </dsp:nvSpPr>
      <dsp:spPr>
        <a:xfrm>
          <a:off x="2938759" y="281247"/>
          <a:ext cx="2129611" cy="1064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Elektrárenské popílky</a:t>
          </a:r>
        </a:p>
      </dsp:txBody>
      <dsp:txXfrm>
        <a:off x="2969946" y="312434"/>
        <a:ext cx="2067237" cy="1002431"/>
      </dsp:txXfrm>
    </dsp:sp>
    <dsp:sp modelId="{1B54514A-1950-4829-BFA9-2B2EE91798CC}">
      <dsp:nvSpPr>
        <dsp:cNvPr id="0" name=""/>
        <dsp:cNvSpPr/>
      </dsp:nvSpPr>
      <dsp:spPr>
        <a:xfrm rot="21521396">
          <a:off x="5068256" y="786178"/>
          <a:ext cx="875115" cy="34936"/>
        </a:xfrm>
        <a:custGeom>
          <a:avLst/>
          <a:gdLst/>
          <a:ahLst/>
          <a:cxnLst/>
          <a:rect l="0" t="0" r="0" b="0"/>
          <a:pathLst>
            <a:path>
              <a:moveTo>
                <a:pt x="0" y="17468"/>
              </a:moveTo>
              <a:lnTo>
                <a:pt x="875115" y="174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483936" y="781768"/>
        <a:ext cx="43755" cy="43755"/>
      </dsp:txXfrm>
    </dsp:sp>
    <dsp:sp modelId="{AB1CA86C-A82A-466C-9464-30DB9396592A}">
      <dsp:nvSpPr>
        <dsp:cNvPr id="0" name=""/>
        <dsp:cNvSpPr/>
      </dsp:nvSpPr>
      <dsp:spPr>
        <a:xfrm>
          <a:off x="5943257" y="261240"/>
          <a:ext cx="2129611" cy="1064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Syntéza zeolitů</a:t>
          </a:r>
        </a:p>
      </dsp:txBody>
      <dsp:txXfrm>
        <a:off x="5974444" y="292427"/>
        <a:ext cx="2067237" cy="1002431"/>
      </dsp:txXfrm>
    </dsp:sp>
    <dsp:sp modelId="{3AECC240-5F92-49FB-ACBE-1BC23C6C641B}">
      <dsp:nvSpPr>
        <dsp:cNvPr id="0" name=""/>
        <dsp:cNvSpPr/>
      </dsp:nvSpPr>
      <dsp:spPr>
        <a:xfrm rot="41221">
          <a:off x="2129582" y="2283561"/>
          <a:ext cx="874736" cy="34936"/>
        </a:xfrm>
        <a:custGeom>
          <a:avLst/>
          <a:gdLst/>
          <a:ahLst/>
          <a:cxnLst/>
          <a:rect l="0" t="0" r="0" b="0"/>
          <a:pathLst>
            <a:path>
              <a:moveTo>
                <a:pt x="0" y="17468"/>
              </a:moveTo>
              <a:lnTo>
                <a:pt x="874736" y="174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545082" y="2279161"/>
        <a:ext cx="43736" cy="43736"/>
      </dsp:txXfrm>
    </dsp:sp>
    <dsp:sp modelId="{9CD3D069-251F-4194-8DF0-791BE87C08CA}">
      <dsp:nvSpPr>
        <dsp:cNvPr id="0" name=""/>
        <dsp:cNvSpPr/>
      </dsp:nvSpPr>
      <dsp:spPr>
        <a:xfrm>
          <a:off x="3004287" y="1773871"/>
          <a:ext cx="2129611" cy="1064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Popílky ze složišť</a:t>
          </a:r>
        </a:p>
      </dsp:txBody>
      <dsp:txXfrm>
        <a:off x="3035474" y="1805058"/>
        <a:ext cx="2067237" cy="1002431"/>
      </dsp:txXfrm>
    </dsp:sp>
    <dsp:sp modelId="{81A0E947-D9D5-43FC-AEC6-E7757DFA1178}">
      <dsp:nvSpPr>
        <dsp:cNvPr id="0" name=""/>
        <dsp:cNvSpPr/>
      </dsp:nvSpPr>
      <dsp:spPr>
        <a:xfrm rot="21555453">
          <a:off x="5133865" y="2283561"/>
          <a:ext cx="809426" cy="34936"/>
        </a:xfrm>
        <a:custGeom>
          <a:avLst/>
          <a:gdLst/>
          <a:ahLst/>
          <a:cxnLst/>
          <a:rect l="0" t="0" r="0" b="0"/>
          <a:pathLst>
            <a:path>
              <a:moveTo>
                <a:pt x="0" y="17468"/>
              </a:moveTo>
              <a:lnTo>
                <a:pt x="809426" y="174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518342" y="2280794"/>
        <a:ext cx="40471" cy="40471"/>
      </dsp:txXfrm>
    </dsp:sp>
    <dsp:sp modelId="{308E6F0C-C384-4F64-A5E2-5E1D348E4E16}">
      <dsp:nvSpPr>
        <dsp:cNvPr id="0" name=""/>
        <dsp:cNvSpPr/>
      </dsp:nvSpPr>
      <dsp:spPr>
        <a:xfrm>
          <a:off x="5943257" y="1763382"/>
          <a:ext cx="2129611" cy="1064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Syntéza zeolitů</a:t>
          </a:r>
        </a:p>
      </dsp:txBody>
      <dsp:txXfrm>
        <a:off x="5974444" y="1794569"/>
        <a:ext cx="2067237" cy="1002431"/>
      </dsp:txXfrm>
    </dsp:sp>
    <dsp:sp modelId="{32F65C2F-9456-45A6-9730-056918C5827C}">
      <dsp:nvSpPr>
        <dsp:cNvPr id="0" name=""/>
        <dsp:cNvSpPr/>
      </dsp:nvSpPr>
      <dsp:spPr>
        <a:xfrm rot="3775163">
          <a:off x="1618186" y="3114211"/>
          <a:ext cx="1877638" cy="34936"/>
        </a:xfrm>
        <a:custGeom>
          <a:avLst/>
          <a:gdLst/>
          <a:ahLst/>
          <a:cxnLst/>
          <a:rect l="0" t="0" r="0" b="0"/>
          <a:pathLst>
            <a:path>
              <a:moveTo>
                <a:pt x="0" y="17468"/>
              </a:moveTo>
              <a:lnTo>
                <a:pt x="1877638" y="174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2510064" y="3084738"/>
        <a:ext cx="93881" cy="93881"/>
      </dsp:txXfrm>
    </dsp:sp>
    <dsp:sp modelId="{82438864-A7E0-4EB7-9923-0C2D10498BD8}">
      <dsp:nvSpPr>
        <dsp:cNvPr id="0" name=""/>
        <dsp:cNvSpPr/>
      </dsp:nvSpPr>
      <dsp:spPr>
        <a:xfrm>
          <a:off x="2984397" y="3435170"/>
          <a:ext cx="2129611" cy="1064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Přírodní zeolity</a:t>
          </a:r>
        </a:p>
      </dsp:txBody>
      <dsp:txXfrm>
        <a:off x="3015584" y="3466357"/>
        <a:ext cx="2067237" cy="1002431"/>
      </dsp:txXfrm>
    </dsp:sp>
    <dsp:sp modelId="{07D30871-516D-49F5-9A36-33022B39E93C}">
      <dsp:nvSpPr>
        <dsp:cNvPr id="0" name=""/>
        <dsp:cNvSpPr/>
      </dsp:nvSpPr>
      <dsp:spPr>
        <a:xfrm>
          <a:off x="5114008" y="3950104"/>
          <a:ext cx="851844" cy="34936"/>
        </a:xfrm>
        <a:custGeom>
          <a:avLst/>
          <a:gdLst/>
          <a:ahLst/>
          <a:cxnLst/>
          <a:rect l="0" t="0" r="0" b="0"/>
          <a:pathLst>
            <a:path>
              <a:moveTo>
                <a:pt x="0" y="17468"/>
              </a:moveTo>
              <a:lnTo>
                <a:pt x="851844" y="1746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518634" y="3946276"/>
        <a:ext cx="42592" cy="42592"/>
      </dsp:txXfrm>
    </dsp:sp>
    <dsp:sp modelId="{30B576C9-47B1-4E75-A977-D0943DDC848D}">
      <dsp:nvSpPr>
        <dsp:cNvPr id="0" name=""/>
        <dsp:cNvSpPr/>
      </dsp:nvSpPr>
      <dsp:spPr>
        <a:xfrm>
          <a:off x="5965853" y="3435170"/>
          <a:ext cx="2129611" cy="1064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Modifikace</a:t>
          </a:r>
        </a:p>
      </dsp:txBody>
      <dsp:txXfrm>
        <a:off x="5997040" y="3466357"/>
        <a:ext cx="2067237" cy="1002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6976E-3292-4EEA-B4E7-1F4D8F6D0C9B}" type="datetimeFigureOut">
              <a:rPr lang="cs-CZ" smtClean="0"/>
              <a:t>19. 10. 2021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800D6-5B72-4ED7-BE62-58028DD787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1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29BEB-5D64-406E-A5F7-3BF978E87060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50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29BEB-5D64-406E-A5F7-3BF978E87060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71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29BEB-5D64-406E-A5F7-3BF978E87060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574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29BEB-5D64-406E-A5F7-3BF978E87060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50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29BEB-5D64-406E-A5F7-3BF978E87060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20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F29BEB-5D64-406E-A5F7-3BF978E87060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238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víře&#10;&#10;Popis byl vytvořen automaticky">
            <a:extLst>
              <a:ext uri="{FF2B5EF4-FFF2-40B4-BE49-F238E27FC236}">
                <a16:creationId xmlns:a16="http://schemas.microsoft.com/office/drawing/2014/main" id="{B5F39D89-3406-4452-AA3B-1171145B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9363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Autor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36000"/>
            <a:ext cx="10728325" cy="339300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prezentace</a:t>
            </a:r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8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F3F45-87DE-4659-8ED8-D79F7499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98E870-6A58-4347-838C-79AB7C4C06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999338-B38B-4EF7-8BFF-8D306EADB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67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C86DD1-1607-46F7-A39B-58B5F5426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5DB6E8-9AE9-4E3D-8B2F-D90080791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89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víře&#10;&#10;Popis byl vytvořen automaticky">
            <a:extLst>
              <a:ext uri="{FF2B5EF4-FFF2-40B4-BE49-F238E27FC236}">
                <a16:creationId xmlns:a16="http://schemas.microsoft.com/office/drawing/2014/main" id="{86F8FE75-E752-4A4E-A476-915DDA835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ABB9D3-70FF-40C5-B99A-CB3B276F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000"/>
            <a:ext cx="10728325" cy="5472000"/>
          </a:xfrm>
        </p:spPr>
        <p:txBody>
          <a:bodyPr anchor="ctr" anchorCtr="0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E69616-6DFF-41D8-AB2E-2F0717318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E86800-D9CC-4DBD-8351-AB7D38AF8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84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, 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952000"/>
            <a:ext cx="5018400" cy="260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6B0AAC1-4B94-4459-ACE9-9AD4ACBCAAA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437200" y="648000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725" y="2412000"/>
            <a:ext cx="5014800" cy="324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48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4800" y="648000"/>
            <a:ext cx="5014800" cy="115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11124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galerie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3456000"/>
            <a:ext cx="5018400" cy="209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6363" y="4113076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54800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3601" y="2380538"/>
            <a:ext cx="5014800" cy="1440000"/>
          </a:xfrm>
        </p:spPr>
        <p:txBody>
          <a:bodyPr anchor="ctr" anchorCtr="0">
            <a:normAutofit/>
          </a:bodyPr>
          <a:lstStyle>
            <a:lvl1pPr algn="ctr">
              <a:spcBef>
                <a:spcPts val="0"/>
              </a:spcBef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5014796" cy="1152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CD32732-CFB9-448B-AE82-A187647C2C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000" y="2016000"/>
            <a:ext cx="5016500" cy="1224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2421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6" name="Zástupný symbol obrázku 9">
            <a:extLst>
              <a:ext uri="{FF2B5EF4-FFF2-40B4-BE49-F238E27FC236}">
                <a16:creationId xmlns:a16="http://schemas.microsoft.com/office/drawing/2014/main" id="{E78E8096-2AC6-45C3-BCF5-4DD5E184693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295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53599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2562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galerie tří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5177" y="5193075"/>
            <a:ext cx="501682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237851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5014796" cy="1152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55177" y="2380537"/>
            <a:ext cx="5016824" cy="252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57052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i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04502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ie tří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0002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648000"/>
            <a:ext cx="10753200" cy="1152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9" name="Zástupný symbol obrázku 9">
            <a:extLst>
              <a:ext uri="{FF2B5EF4-FFF2-40B4-BE49-F238E27FC236}">
                <a16:creationId xmlns:a16="http://schemas.microsoft.com/office/drawing/2014/main" id="{F40CA059-9873-42E1-99EB-323708A7A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8798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20" name="Zástupný symbol obrázku 9">
            <a:extLst>
              <a:ext uri="{FF2B5EF4-FFF2-40B4-BE49-F238E27FC236}">
                <a16:creationId xmlns:a16="http://schemas.microsoft.com/office/drawing/2014/main" id="{FB58865E-5642-412D-9D3F-6415DB9020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4400" y="3831943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B9ADD7D-8C4A-42C3-8A09-D87B1CFFE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862000" y="2016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2</a:t>
            </a:r>
          </a:p>
        </p:txBody>
      </p:sp>
      <p:sp>
        <p:nvSpPr>
          <p:cNvPr id="21" name="Zástupný symbol pro text 4">
            <a:extLst>
              <a:ext uri="{FF2B5EF4-FFF2-40B4-BE49-F238E27FC236}">
                <a16:creationId xmlns:a16="http://schemas.microsoft.com/office/drawing/2014/main" id="{A9CD23CD-BCFF-4B45-90D3-C04D4261621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037602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1</a:t>
            </a:r>
          </a:p>
        </p:txBody>
      </p:sp>
      <p:sp>
        <p:nvSpPr>
          <p:cNvPr id="22" name="Zástupný symbol pro text 4">
            <a:extLst>
              <a:ext uri="{FF2B5EF4-FFF2-40B4-BE49-F238E27FC236}">
                <a16:creationId xmlns:a16="http://schemas.microsoft.com/office/drawing/2014/main" id="{6448142E-8BAE-4F32-8A10-1AE7BD812EC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9686398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3</a:t>
            </a:r>
          </a:p>
        </p:txBody>
      </p:sp>
      <p:sp>
        <p:nvSpPr>
          <p:cNvPr id="23" name="Zástupný symbol pro text 16">
            <a:extLst>
              <a:ext uri="{FF2B5EF4-FFF2-40B4-BE49-F238E27FC236}">
                <a16:creationId xmlns:a16="http://schemas.microsoft.com/office/drawing/2014/main" id="{74BBAE5B-2B9C-4A6D-8E34-B07F74E867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000" y="4590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16">
            <a:extLst>
              <a:ext uri="{FF2B5EF4-FFF2-40B4-BE49-F238E27FC236}">
                <a16:creationId xmlns:a16="http://schemas.microsoft.com/office/drawing/2014/main" id="{35D13F08-6F40-44C5-B6BF-0FC7E5389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44401" y="2664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6">
            <a:extLst>
              <a:ext uri="{FF2B5EF4-FFF2-40B4-BE49-F238E27FC236}">
                <a16:creationId xmlns:a16="http://schemas.microsoft.com/office/drawing/2014/main" id="{35E011CA-30E1-407A-B648-88C2A77D87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68799" y="4590000"/>
            <a:ext cx="3103199" cy="963075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9CA9480-89AB-4922-8C55-EFCAE1B04A11}"/>
              </a:ext>
            </a:extLst>
          </p:cNvPr>
          <p:cNvCxnSpPr/>
          <p:nvPr userDrawn="1"/>
        </p:nvCxnSpPr>
        <p:spPr>
          <a:xfrm>
            <a:off x="41832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5301743-9DD3-4F54-9F0C-9468A958CDEE}"/>
              </a:ext>
            </a:extLst>
          </p:cNvPr>
          <p:cNvCxnSpPr/>
          <p:nvPr userDrawn="1"/>
        </p:nvCxnSpPr>
        <p:spPr>
          <a:xfrm>
            <a:off x="80100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401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zvíře&#10;&#10;Popis byl vytvořen automaticky">
            <a:extLst>
              <a:ext uri="{FF2B5EF4-FFF2-40B4-BE49-F238E27FC236}">
                <a16:creationId xmlns:a16="http://schemas.microsoft.com/office/drawing/2014/main" id="{9D9ED203-D916-4368-A9B0-1CECE18ED7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FCD6914-2C8E-4EA1-A7C6-EA022BCC0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8000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kontakt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800" y="35999"/>
            <a:ext cx="10729363" cy="3393001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Děkuji za pozornost</a:t>
            </a:r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 userDrawn="1"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2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2DDD6F-337D-4613-850A-08434E8E3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09290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5638" cy="35370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2" y="2016000"/>
            <a:ext cx="5015638" cy="35370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43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obráze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interiér, zvíře&#10;&#10;Popis byl vytvořen automaticky">
            <a:extLst>
              <a:ext uri="{FF2B5EF4-FFF2-40B4-BE49-F238E27FC236}">
                <a16:creationId xmlns:a16="http://schemas.microsoft.com/office/drawing/2014/main" id="{1C164009-93E1-4076-8521-7D7889841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"/>
          <a:stretch/>
        </p:blipFill>
        <p:spPr>
          <a:xfrm>
            <a:off x="6096001" y="0"/>
            <a:ext cx="6096000" cy="555307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5638" cy="35370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48000"/>
            <a:ext cx="5015637" cy="1152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07A7110-5DA4-434E-8DDB-BC25B1E10E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5600" y="657226"/>
            <a:ext cx="4634563" cy="4237200"/>
          </a:xfrm>
        </p:spPr>
        <p:txBody>
          <a:bodyPr anchor="ctr" anchorCtr="0"/>
          <a:lstStyle>
            <a:lvl1pPr algn="ctr">
              <a:spcBef>
                <a:spcPts val="0"/>
              </a:spcBef>
              <a:defRPr b="0" i="0">
                <a:solidFill>
                  <a:schemeClr val="bg1"/>
                </a:solidFill>
              </a:defRPr>
            </a:lvl1pPr>
            <a:lvl2pPr algn="ctr">
              <a:defRPr b="1" i="1">
                <a:solidFill>
                  <a:schemeClr val="bg1"/>
                </a:solidFill>
              </a:defRPr>
            </a:lvl2pPr>
            <a:lvl3pPr algn="ctr">
              <a:defRPr b="1" i="1">
                <a:solidFill>
                  <a:schemeClr val="bg1"/>
                </a:solidFill>
              </a:defRPr>
            </a:lvl3pPr>
            <a:lvl4pPr algn="ctr">
              <a:defRPr b="1" i="1">
                <a:solidFill>
                  <a:schemeClr val="bg1"/>
                </a:solidFill>
              </a:defRPr>
            </a:lvl4pPr>
            <a:lvl5pPr algn="ctr">
              <a:defRPr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3325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4800" y="4032000"/>
            <a:ext cx="5018400" cy="152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16000"/>
            <a:ext cx="0" cy="35370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27F5BFE-2299-4B02-A06A-1F104687C3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4775" y="2016000"/>
            <a:ext cx="5016500" cy="1656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1290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2016000"/>
            <a:ext cx="5003800" cy="35370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CF8B50D0-47D1-463B-A923-50A5FD7F3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6363" y="2016000"/>
            <a:ext cx="5003800" cy="3537075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2999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9A4AD859-049B-42A6-B660-30149F1408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837" y="2016000"/>
            <a:ext cx="10728000" cy="3537075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56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CF8B50D0-47D1-463B-A923-50A5FD7F3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6363" y="2016001"/>
            <a:ext cx="5015638" cy="3537076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9">
            <a:extLst>
              <a:ext uri="{FF2B5EF4-FFF2-40B4-BE49-F238E27FC236}">
                <a16:creationId xmlns:a16="http://schemas.microsoft.com/office/drawing/2014/main" id="{5B218AF9-A040-4A5D-A158-64AEE4DCFF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00" y="2016000"/>
            <a:ext cx="5016838" cy="3537076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02104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D4E70-8C49-4866-89D1-16B98F28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10753200" cy="1152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52A1000-0E4E-4D32-8148-5BEDB5548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8" y="2016000"/>
            <a:ext cx="501564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D43090C-D552-473B-B8AE-1529A48FA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800" y="2808000"/>
            <a:ext cx="5016838" cy="27450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7F2D96F-F115-4FB7-9E64-677DCA1A8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3601" y="2016000"/>
            <a:ext cx="5015641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31E10-0CF9-46CE-9397-B747FB2680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362" y="2808000"/>
            <a:ext cx="5003801" cy="27450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A2F2445-4343-4371-85D1-EDD6ACEC72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A45C6DF-18E3-4877-B5D8-D666DE8AE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6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 Skupina ÚJV rgb SVG">
            <a:extLst>
              <a:ext uri="{FF2B5EF4-FFF2-40B4-BE49-F238E27FC236}">
                <a16:creationId xmlns:a16="http://schemas.microsoft.com/office/drawing/2014/main" id="{91FF5756-F600-4672-AF5A-E69521E5F9B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582122" y="6019274"/>
            <a:ext cx="1904116" cy="363600"/>
          </a:xfrm>
          <a:prstGeom prst="rect">
            <a:avLst/>
          </a:prstGeom>
        </p:spPr>
      </p:pic>
      <p:pic>
        <p:nvPicPr>
          <p:cNvPr id="13" name="Logo CVŘ rgb SVG">
            <a:extLst>
              <a:ext uri="{FF2B5EF4-FFF2-40B4-BE49-F238E27FC236}">
                <a16:creationId xmlns:a16="http://schemas.microsoft.com/office/drawing/2014/main" id="{11663CBE-755E-43AF-8AA0-2C2CA8194D8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05762" y="5965200"/>
            <a:ext cx="2033723" cy="489600"/>
          </a:xfrm>
          <a:prstGeom prst="rect">
            <a:avLst/>
          </a:prstGeom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C14D38-F7D3-4E4D-A548-21E139FB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025629"/>
            <a:ext cx="10728325" cy="3527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129050-8B86-4124-BC7A-0FBB55CC5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9199" y="5965200"/>
            <a:ext cx="6120000" cy="489600"/>
          </a:xfrm>
          <a:prstGeom prst="rect">
            <a:avLst/>
          </a:prstGeom>
        </p:spPr>
        <p:txBody>
          <a:bodyPr vert="horz" lIns="0" tIns="108000" rIns="0" bIns="0" rtlCol="0" anchor="ctr" anchorCtr="0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BE225D-4281-4BED-8E33-6774B699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5965201"/>
            <a:ext cx="720000" cy="489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 b="1">
                <a:solidFill>
                  <a:schemeClr val="accent2"/>
                </a:solidFill>
                <a:latin typeface="+mj-lt"/>
              </a:defRPr>
            </a:lvl1pPr>
          </a:lstStyle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931230-1C60-48F9-BCC5-B6986B95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115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cxnSp>
        <p:nvCxnSpPr>
          <p:cNvPr id="16" name="Účaří loga FZÚ (Y 17,57 cm)" hidden="1">
            <a:extLst>
              <a:ext uri="{FF2B5EF4-FFF2-40B4-BE49-F238E27FC236}">
                <a16:creationId xmlns:a16="http://schemas.microsoft.com/office/drawing/2014/main" id="{0EE604A2-92A8-4EEF-B6E5-9D1C56E4C3B0}"/>
              </a:ext>
            </a:extLst>
          </p:cNvPr>
          <p:cNvCxnSpPr/>
          <p:nvPr userDrawn="1"/>
        </p:nvCxnSpPr>
        <p:spPr>
          <a:xfrm>
            <a:off x="0" y="632415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Y 5,6 (šířka 1 sloupce 29,87 cm)" hidden="1">
            <a:extLst>
              <a:ext uri="{FF2B5EF4-FFF2-40B4-BE49-F238E27FC236}">
                <a16:creationId xmlns:a16="http://schemas.microsoft.com/office/drawing/2014/main" id="{972DFCA8-7A84-4EA7-AC99-9B6196FE4561}"/>
              </a:ext>
            </a:extLst>
          </p:cNvPr>
          <p:cNvCxnSpPr/>
          <p:nvPr userDrawn="1"/>
        </p:nvCxnSpPr>
        <p:spPr>
          <a:xfrm>
            <a:off x="0" y="201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 okraj 2,03 cm" hidden="1">
            <a:extLst>
              <a:ext uri="{FF2B5EF4-FFF2-40B4-BE49-F238E27FC236}">
                <a16:creationId xmlns:a16="http://schemas.microsoft.com/office/drawing/2014/main" id="{32B3957D-D0E8-4AA8-BAF6-4019F0E5AF59}"/>
              </a:ext>
            </a:extLst>
          </p:cNvPr>
          <p:cNvCxnSpPr/>
          <p:nvPr userDrawn="1"/>
        </p:nvCxnSpPr>
        <p:spPr>
          <a:xfrm>
            <a:off x="114732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 okraj 2,03 cm" hidden="1">
            <a:extLst>
              <a:ext uri="{FF2B5EF4-FFF2-40B4-BE49-F238E27FC236}">
                <a16:creationId xmlns:a16="http://schemas.microsoft.com/office/drawing/2014/main" id="{229524BF-DD9F-4C32-9F06-E12FA906A460}"/>
              </a:ext>
            </a:extLst>
          </p:cNvPr>
          <p:cNvCxnSpPr/>
          <p:nvPr userDrawn="1"/>
        </p:nvCxnSpPr>
        <p:spPr>
          <a:xfrm>
            <a:off x="720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H okraj Y 1,8 (šířka 1 sloupce 29,87 cm)" hidden="1">
            <a:extLst>
              <a:ext uri="{FF2B5EF4-FFF2-40B4-BE49-F238E27FC236}">
                <a16:creationId xmlns:a16="http://schemas.microsoft.com/office/drawing/2014/main" id="{0E81B20B-F7CB-420F-AB0B-1C82A8D75795}"/>
              </a:ext>
            </a:extLst>
          </p:cNvPr>
          <p:cNvCxnSpPr/>
          <p:nvPr userDrawn="1"/>
        </p:nvCxnSpPr>
        <p:spPr>
          <a:xfrm>
            <a:off x="0" y="64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53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3" r:id="rId4"/>
    <p:sldLayoutId id="2147483660" r:id="rId5"/>
    <p:sldLayoutId id="2147483657" r:id="rId6"/>
    <p:sldLayoutId id="2147483656" r:id="rId7"/>
    <p:sldLayoutId id="2147483658" r:id="rId8"/>
    <p:sldLayoutId id="2147483653" r:id="rId9"/>
    <p:sldLayoutId id="2147483654" r:id="rId10"/>
    <p:sldLayoutId id="2147483655" r:id="rId11"/>
    <p:sldLayoutId id="2147483651" r:id="rId12"/>
    <p:sldLayoutId id="2147483661" r:id="rId13"/>
    <p:sldLayoutId id="2147483662" r:id="rId14"/>
    <p:sldLayoutId id="2147483665" r:id="rId15"/>
    <p:sldLayoutId id="2147483664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5" orient="horz" pos="414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3498" userDrawn="1">
          <p15:clr>
            <a:srgbClr val="F26B43"/>
          </p15:clr>
        </p15:guide>
        <p15:guide id="9" pos="3613" userDrawn="1">
          <p15:clr>
            <a:srgbClr val="F26B43"/>
          </p15:clr>
        </p15:guide>
        <p15:guide id="10" pos="40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Zeolity%20a%20hnojen&#237;/112ell.pdf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2EFFE-9023-4585-AB4C-5948E66221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7200" dirty="0">
                <a:latin typeface="Cambria" panose="02040503050406030204" pitchFamily="18" charset="0"/>
              </a:rPr>
              <a:t>Snižování koncentrace rtuti v emisích velkých tepelných zdrojů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E462D8-E02A-461E-B63A-EA2D2EE60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800" y="3866700"/>
            <a:ext cx="10729363" cy="1800000"/>
          </a:xfrm>
        </p:spPr>
        <p:txBody>
          <a:bodyPr>
            <a:normAutofit/>
          </a:bodyPr>
          <a:lstStyle/>
          <a:p>
            <a:r>
              <a:rPr lang="cs-CZ" sz="3200" dirty="0"/>
              <a:t>Pavel Kůs, </a:t>
            </a:r>
            <a:r>
              <a:rPr lang="cs-CZ" altLang="cs-CZ" sz="3200" dirty="0"/>
              <a:t>M. Skala, D. Koloušek, K. </a:t>
            </a:r>
            <a:r>
              <a:rPr lang="cs-CZ" altLang="cs-CZ" sz="3200" dirty="0" err="1"/>
              <a:t>Ciahotný</a:t>
            </a:r>
            <a:r>
              <a:rPr lang="cs-CZ" altLang="cs-CZ" sz="3200" dirty="0"/>
              <a:t>, A. </a:t>
            </a:r>
            <a:r>
              <a:rPr lang="cs-CZ" altLang="cs-CZ" sz="3200" dirty="0" err="1"/>
              <a:t>Vagenknechtová</a:t>
            </a:r>
            <a:r>
              <a:rPr lang="cs-CZ" altLang="cs-CZ" sz="3200" dirty="0"/>
              <a:t>, P. </a:t>
            </a:r>
            <a:r>
              <a:rPr lang="cs-CZ" altLang="cs-CZ" sz="3200" dirty="0" err="1"/>
              <a:t>Kobulej</a:t>
            </a:r>
            <a:r>
              <a:rPr lang="cs-CZ" altLang="cs-CZ" sz="3200" dirty="0"/>
              <a:t>, R. Snop, S. Kozlová, L. Pilař</a:t>
            </a:r>
            <a:endParaRPr lang="cs-CZ" sz="3200" dirty="0"/>
          </a:p>
          <a:p>
            <a:r>
              <a:rPr lang="cs-CZ" sz="2400" dirty="0"/>
              <a:t>Hustopeče – 19. - 21.10. 2021</a:t>
            </a:r>
            <a:endParaRPr lang="cs-CZ" sz="32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A87042-6398-487D-8055-89F6295D7D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872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868493" y="580483"/>
            <a:ext cx="9444884" cy="71848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Testování vyrobených sorbentů - Laboratoř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5A2D67-FB88-4819-B4A6-5F5515928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2" y="2072144"/>
            <a:ext cx="4097695" cy="2271256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A6A88BCB-7824-4241-8DAA-27C87DE7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129" y="1101163"/>
            <a:ext cx="3426600" cy="6531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  <a:noAutofit/>
          </a:bodyPr>
          <a:lstStyle/>
          <a:p>
            <a:pPr eaLnBrk="0" hangingPunct="0">
              <a:spcBef>
                <a:spcPct val="20000"/>
              </a:spcBef>
              <a:buSzPct val="50000"/>
              <a:defRPr/>
            </a:pPr>
            <a:r>
              <a:rPr lang="cs-CZ" sz="2540" b="1" kern="0" dirty="0"/>
              <a:t>Ukázka výsledků</a:t>
            </a:r>
            <a:endParaRPr lang="cs-CZ" sz="2902" b="1" kern="0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5CB27B8-D749-49AD-B3A3-0D0DF87F4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42" y="4560696"/>
            <a:ext cx="3813071" cy="7184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ct val="20000"/>
              </a:spcBef>
              <a:buSzPct val="50000"/>
              <a:defRPr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Zastoupení jednotlivých kategorií testovaných materiálů v roce 2020</a:t>
            </a:r>
            <a:r>
              <a:rPr lang="cs-CZ" sz="2540" b="1" kern="0" dirty="0">
                <a:solidFill>
                  <a:schemeClr val="tx2"/>
                </a:solidFill>
              </a:rPr>
              <a:t> </a:t>
            </a:r>
            <a:endParaRPr lang="cs-CZ" sz="2902" b="1" kern="0" dirty="0">
              <a:solidFill>
                <a:schemeClr val="tx2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E70766-2CDE-4BED-BE66-52E350503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848" y="1754269"/>
            <a:ext cx="7512660" cy="42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02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2BCE9D1-8E83-41DD-BCDA-2E9BB826D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991" y="2025650"/>
            <a:ext cx="10566019" cy="3527425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C47D3A-E040-4C9F-BA2E-25221C70FB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12FA5A-2281-4A44-9919-3ED8C319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Syntéza zeolitů z popílků </a:t>
            </a:r>
            <a:r>
              <a:rPr lang="cs-CZ"/>
              <a:t>- Poloprovoz</a:t>
            </a:r>
          </a:p>
        </p:txBody>
      </p:sp>
    </p:spTree>
    <p:extLst>
      <p:ext uri="{BB962C8B-B14F-4D97-AF65-F5344CB8AC3E}">
        <p14:creationId xmlns:p14="http://schemas.microsoft.com/office/powerpoint/2010/main" val="281662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868493" y="580483"/>
            <a:ext cx="10886822" cy="71848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Testování vyrobených sorbentů – Reálné podmínky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426DE5A-AE5C-44E4-8E8A-F450D1458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886" y="5153348"/>
            <a:ext cx="2576145" cy="6531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ct val="20000"/>
              </a:spcBef>
              <a:buSzPct val="50000"/>
              <a:defRPr/>
            </a:pPr>
            <a:r>
              <a:rPr lang="cs-CZ" sz="2540" b="1" kern="0" dirty="0">
                <a:solidFill>
                  <a:schemeClr val="tx2"/>
                </a:solidFill>
              </a:rPr>
              <a:t>Experimentální kotel - </a:t>
            </a:r>
            <a:r>
              <a:rPr lang="cs-CZ" sz="2540" b="1" kern="0" dirty="0" err="1">
                <a:solidFill>
                  <a:schemeClr val="tx2"/>
                </a:solidFill>
              </a:rPr>
              <a:t>Juliska</a:t>
            </a:r>
            <a:endParaRPr lang="cs-CZ" sz="2902" b="1" kern="0" dirty="0">
              <a:solidFill>
                <a:schemeClr val="tx2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4E5B37-4FE3-459D-BF9A-9C8A7BAF3253}"/>
              </a:ext>
            </a:extLst>
          </p:cNvPr>
          <p:cNvSpPr txBox="1"/>
          <p:nvPr/>
        </p:nvSpPr>
        <p:spPr>
          <a:xfrm>
            <a:off x="2526443" y="1114330"/>
            <a:ext cx="388377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SzPct val="50000"/>
              <a:defRPr/>
            </a:pPr>
            <a:r>
              <a:rPr lang="cs-CZ" sz="2540" b="1" kern="0" dirty="0">
                <a:solidFill>
                  <a:schemeClr val="tx2"/>
                </a:solidFill>
              </a:rPr>
              <a:t>Teplárna Trmice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BCCF1E-8234-4307-A343-246DB77A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63" y="1597539"/>
            <a:ext cx="4190378" cy="29492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E18500-4908-496D-9DF2-02B9B2003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902" y="1597539"/>
            <a:ext cx="4793814" cy="275465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AFD03B-DDB2-4BD3-9712-5EF5102D8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59" y="4389655"/>
            <a:ext cx="1928068" cy="218049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8F3A4C5-A932-4A68-8020-9B05A938C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423" y="4389655"/>
            <a:ext cx="2495293" cy="218049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3968ED9-C80D-4D06-A167-07F0264D4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8031" y="3986870"/>
            <a:ext cx="2101361" cy="26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2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868493" y="580483"/>
            <a:ext cx="10886822" cy="71848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Testování vyrobených sorbentů – Reálné podmínky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4E5B37-4FE3-459D-BF9A-9C8A7BAF3253}"/>
              </a:ext>
            </a:extLst>
          </p:cNvPr>
          <p:cNvSpPr txBox="1"/>
          <p:nvPr/>
        </p:nvSpPr>
        <p:spPr>
          <a:xfrm>
            <a:off x="4047512" y="1111448"/>
            <a:ext cx="388377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SzPct val="50000"/>
              <a:defRPr/>
            </a:pPr>
            <a:r>
              <a:rPr lang="cs-CZ" sz="2540" b="1" kern="0" dirty="0">
                <a:solidFill>
                  <a:schemeClr val="tx2"/>
                </a:solidFill>
              </a:rPr>
              <a:t>Teplárna Trmice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793AA1-A9B9-463B-91DB-DF4A01231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2" y="1705707"/>
            <a:ext cx="4159100" cy="36008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238854-81D5-40ED-8775-A003A3E44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03" y="2004278"/>
            <a:ext cx="6947875" cy="33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868493" y="580483"/>
            <a:ext cx="10886822" cy="71848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Testování vyrobených sorbentů – Reálné podmínky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426DE5A-AE5C-44E4-8E8A-F450D1458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141" y="5153348"/>
            <a:ext cx="2576145" cy="6531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spcBef>
                <a:spcPct val="20000"/>
              </a:spcBef>
              <a:buSzPct val="50000"/>
              <a:defRPr/>
            </a:pPr>
            <a:r>
              <a:rPr lang="cs-CZ" sz="2540" b="1" kern="0" dirty="0">
                <a:solidFill>
                  <a:schemeClr val="tx2"/>
                </a:solidFill>
              </a:rPr>
              <a:t>Experimentální kotel - </a:t>
            </a:r>
            <a:r>
              <a:rPr lang="cs-CZ" sz="2540" b="1" kern="0" dirty="0" err="1">
                <a:solidFill>
                  <a:schemeClr val="tx2"/>
                </a:solidFill>
              </a:rPr>
              <a:t>Juliska</a:t>
            </a:r>
            <a:endParaRPr lang="cs-CZ" sz="2902" b="1" kern="0" dirty="0">
              <a:solidFill>
                <a:schemeClr val="tx2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BCCF1E-8234-4307-A343-246DB77A0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63" y="1597539"/>
            <a:ext cx="4190378" cy="294927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3968ED9-C80D-4D06-A167-07F0264D4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031" y="3986870"/>
            <a:ext cx="2101361" cy="26895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E2D65A-0E5F-4AE5-9689-6C2261297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76" y="1874558"/>
            <a:ext cx="6072042" cy="393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8C29EFD8-CEE1-4F7F-8891-30760F666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530556"/>
            <a:ext cx="10728325" cy="352744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Bylo vyrobeno okolo 140 sorbentů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Většina byla testována v laboratoři ve statických podmínkách a vybrané byly testovány v dynamickém režimu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Čtyři sorbenty byly testovány v reálných podmínkách na teplárně Trmice a experimentálním kotli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Juliska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Byl dosažen hlavní cíl -&gt; nový </a:t>
            </a:r>
            <a:r>
              <a:rPr lang="cs-CZ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sorpční materiál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, který je konkurence schopný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2BDDE6-1B6E-4B7C-9CED-C7E54ADFA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C48041-D340-4750-B2C1-4704BE20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13836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29135D0D-1921-46DE-9805-4A629F4DBEB2}"/>
              </a:ext>
            </a:extLst>
          </p:cNvPr>
          <p:cNvSpPr>
            <a:spLocks/>
          </p:cNvSpPr>
          <p:nvPr/>
        </p:nvSpPr>
        <p:spPr bwMode="auto">
          <a:xfrm>
            <a:off x="1517304" y="2921389"/>
            <a:ext cx="8572500" cy="59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cs-CZ" altLang="cs-CZ" sz="2800" b="1" dirty="0">
                <a:solidFill>
                  <a:schemeClr val="accent1"/>
                </a:solidFill>
              </a:rPr>
              <a:t>www.cvrez.cz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17A35F7-53E6-4928-8C1D-83F280A5B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9579" y="3641462"/>
            <a:ext cx="8229600" cy="4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15900" indent="-215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1488" indent="-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27075" indent="-142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19175" indent="-142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11275" indent="-142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68475" indent="-142875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5675" indent="-142875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82875" indent="-142875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140075" indent="-142875" defTabSz="581025" eaLnBrk="0" fontAlgn="base" hangingPunct="0">
              <a:spcBef>
                <a:spcPct val="50000"/>
              </a:spcBef>
              <a:spcAft>
                <a:spcPct val="0"/>
              </a:spcAft>
              <a:buSzPct val="5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altLang="cs-CZ" sz="2000" b="1" dirty="0">
                <a:solidFill>
                  <a:schemeClr val="accent1"/>
                </a:solidFill>
              </a:rPr>
              <a:t>pavel.kus@cvrez.cz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90D3F6A6-D23C-47F8-A533-6257E1A1C832}"/>
              </a:ext>
            </a:extLst>
          </p:cNvPr>
          <p:cNvSpPr/>
          <p:nvPr/>
        </p:nvSpPr>
        <p:spPr>
          <a:xfrm>
            <a:off x="3371962" y="1686955"/>
            <a:ext cx="4544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cs-CZ" altLang="cs-CZ" sz="3600" b="1" dirty="0">
                <a:solidFill>
                  <a:schemeClr val="accent1"/>
                </a:solidFill>
              </a:rPr>
              <a:t>Děkuji za pozornost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84E1364-1C8A-4C42-A2FC-D542F7A4BAC5}"/>
              </a:ext>
            </a:extLst>
          </p:cNvPr>
          <p:cNvSpPr txBox="1"/>
          <p:nvPr/>
        </p:nvSpPr>
        <p:spPr>
          <a:xfrm>
            <a:off x="2175871" y="4647807"/>
            <a:ext cx="7840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Tento příspěvek vznikl na základě podpory projektu TAČR – TH03030335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06EA2D8-C384-4593-BAEB-41D97684C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777" y="5090691"/>
            <a:ext cx="1417008" cy="14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3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9572A-95F2-46D7-8BE2-8039DDA5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9C1828-4C19-4C91-9189-A03C73668A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27335" y="1665277"/>
            <a:ext cx="10728325" cy="3527445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O projektu</a:t>
            </a:r>
          </a:p>
          <a:p>
            <a:pPr marL="1435500" lvl="3" indent="-571500">
              <a:buFont typeface="Wingdings" panose="05000000000000000000" pitchFamily="2" charset="2"/>
              <a:buChar char="q"/>
            </a:pP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Představení projektu</a:t>
            </a:r>
          </a:p>
          <a:p>
            <a:pPr marL="1435500" lvl="3" indent="-571500">
              <a:buFont typeface="Wingdings" panose="05000000000000000000" pitchFamily="2" charset="2"/>
              <a:buChar char="q"/>
            </a:pP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Cíl projektu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Průběh samotného projektu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 Závěr</a:t>
            </a:r>
          </a:p>
        </p:txBody>
      </p:sp>
    </p:spTree>
    <p:extLst>
      <p:ext uri="{BB962C8B-B14F-4D97-AF65-F5344CB8AC3E}">
        <p14:creationId xmlns:p14="http://schemas.microsoft.com/office/powerpoint/2010/main" val="327185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34214-CB22-4B6F-B6E4-F44A9A3F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Představení projektu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A7EC37-B8AB-4BBB-90B1-6E41A1CAF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C117446-8758-4876-AED4-F3414E84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08" y="1603542"/>
            <a:ext cx="7851807" cy="365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0827A82-79AE-4911-9872-A5AC3986E757}"/>
              </a:ext>
            </a:extLst>
          </p:cNvPr>
          <p:cNvSpPr txBox="1"/>
          <p:nvPr/>
        </p:nvSpPr>
        <p:spPr>
          <a:xfrm>
            <a:off x="1415611" y="525445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Emisní limity platné od 17.8.2021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9E6BC1B-E006-41A5-BD17-0FE58822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515" y="2356983"/>
            <a:ext cx="3616921" cy="252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845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634214-CB22-4B6F-B6E4-F44A9A3FB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projektu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BA7EC37-B8AB-4BBB-90B1-6E41A1CAF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BB31D4-7D10-4511-8148-956CF939A247}"/>
              </a:ext>
            </a:extLst>
          </p:cNvPr>
          <p:cNvSpPr txBox="1"/>
          <p:nvPr/>
        </p:nvSpPr>
        <p:spPr>
          <a:xfrm>
            <a:off x="946149" y="1254797"/>
            <a:ext cx="1062452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400" b="1" dirty="0">
                <a:latin typeface="Cambria" pitchFamily="18" charset="0"/>
              </a:rPr>
              <a:t>TAČR – TH03030335 - Snižování emisí polutantů v plynech a vodných roztocích pomocí zeolitů a jejich </a:t>
            </a:r>
            <a:r>
              <a:rPr lang="cs-CZ" sz="2400" b="1" dirty="0" err="1">
                <a:latin typeface="Cambria" pitchFamily="18" charset="0"/>
              </a:rPr>
              <a:t>kompozitů</a:t>
            </a:r>
            <a:r>
              <a:rPr lang="cs-CZ" sz="2400" b="1">
                <a:latin typeface="Cambria" pitchFamily="18" charset="0"/>
              </a:rPr>
              <a:t> (2018 – 2020)</a:t>
            </a:r>
            <a:endParaRPr lang="cs-CZ" sz="2400" b="1" dirty="0">
              <a:latin typeface="Cambria" pitchFamily="18" charset="0"/>
            </a:endParaRPr>
          </a:p>
          <a:p>
            <a:pPr algn="just"/>
            <a:endParaRPr lang="cs-CZ" sz="2800" b="1" dirty="0">
              <a:latin typeface="Cambria" pitchFamily="18" charset="0"/>
            </a:endParaRPr>
          </a:p>
          <a:p>
            <a:pPr algn="just"/>
            <a:r>
              <a:rPr lang="cs-CZ" sz="2400" b="1" dirty="0">
                <a:latin typeface="Cambria" pitchFamily="18" charset="0"/>
              </a:rPr>
              <a:t>Cílem projektu bylo snížení emisí rtuti převážně velkých tepelných zdrojů (majoritních zdrojů rtuti uvolňované do ŽP). V rámci projektu je analyzováno zefektivnění odstranění rtuti ze spalin pomocí sorpce na pevných sorpčních materiálech. </a:t>
            </a:r>
          </a:p>
          <a:p>
            <a:pPr algn="just">
              <a:buNone/>
            </a:pPr>
            <a:endParaRPr lang="cs-CZ" sz="2400" b="1" dirty="0">
              <a:latin typeface="Cambria" pitchFamily="18" charset="0"/>
            </a:endParaRPr>
          </a:p>
          <a:p>
            <a:pPr algn="just">
              <a:buNone/>
            </a:pPr>
            <a:r>
              <a:rPr lang="cs-CZ" sz="2400" b="1" dirty="0">
                <a:latin typeface="Cambria" pitchFamily="18" charset="0"/>
              </a:rPr>
              <a:t>Cílem projektu byla výroba jednoho nebo více </a:t>
            </a:r>
            <a:r>
              <a:rPr lang="cs-CZ" sz="2400" b="1" dirty="0">
                <a:solidFill>
                  <a:srgbClr val="FF0000"/>
                </a:solidFill>
                <a:latin typeface="Cambria" pitchFamily="18" charset="0"/>
              </a:rPr>
              <a:t>syntetických zeolitů, modifikovaných přírodních zeolitů a jejich </a:t>
            </a:r>
            <a:r>
              <a:rPr lang="cs-CZ" sz="2400" b="1" dirty="0" err="1">
                <a:solidFill>
                  <a:srgbClr val="FF0000"/>
                </a:solidFill>
                <a:latin typeface="Cambria" pitchFamily="18" charset="0"/>
              </a:rPr>
              <a:t>kompozitů</a:t>
            </a:r>
            <a:r>
              <a:rPr lang="cs-CZ" sz="2400" b="1" dirty="0">
                <a:solidFill>
                  <a:srgbClr val="FF0000"/>
                </a:solidFill>
                <a:latin typeface="Cambria" pitchFamily="18" charset="0"/>
              </a:rPr>
              <a:t> s celulózou</a:t>
            </a:r>
            <a:r>
              <a:rPr lang="cs-CZ" sz="2400" b="1" dirty="0">
                <a:latin typeface="Cambria" pitchFamily="18" charset="0"/>
              </a:rPr>
              <a:t>, které budou mít lepší potenciál pro uplatnění než doposud známé sorpční materiály.</a:t>
            </a:r>
            <a:endParaRPr lang="cs-CZ" sz="2400" b="1" dirty="0">
              <a:solidFill>
                <a:schemeClr val="tx2"/>
              </a:solidFill>
              <a:latin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9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5">
            <a:extLst>
              <a:ext uri="{FF2B5EF4-FFF2-40B4-BE49-F238E27FC236}">
                <a16:creationId xmlns:a16="http://schemas.microsoft.com/office/drawing/2014/main" id="{6E3744E9-903A-4696-8195-C2DA7265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Průběh projektu</a:t>
            </a:r>
            <a:endParaRPr lang="en-AU" altLang="cs-CZ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2177362" y="1273749"/>
          <a:ext cx="8098406" cy="5486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6849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DC55D8A0-F4EB-4C5B-BA3F-2FBBA192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350" y="1435636"/>
            <a:ext cx="3548993" cy="2319567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1152000"/>
          </a:xfrm>
        </p:spPr>
        <p:txBody>
          <a:bodyPr anchor="t">
            <a:normAutofit/>
          </a:bodyPr>
          <a:lstStyle/>
          <a:p>
            <a:r>
              <a:rPr lang="cs-CZ" dirty="0"/>
              <a:t>Průběh samotného projektu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472000" y="5965201"/>
            <a:ext cx="720000" cy="4896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DA2B015-36C4-4400-9846-8404AE1F3BF6}" type="slidenum">
              <a:rPr lang="cs-CZ" smtClean="0"/>
              <a:pPr>
                <a:spcAft>
                  <a:spcPts val="600"/>
                </a:spcAft>
              </a:pPr>
              <a:t>6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692A855-D1A9-4901-9165-7B301D153AD2}"/>
              </a:ext>
            </a:extLst>
          </p:cNvPr>
          <p:cNvSpPr txBox="1"/>
          <p:nvPr/>
        </p:nvSpPr>
        <p:spPr>
          <a:xfrm>
            <a:off x="3046476" y="1224000"/>
            <a:ext cx="6099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Vzorkování a charakterizace popílků</a:t>
            </a:r>
          </a:p>
        </p:txBody>
      </p:sp>
      <p:pic>
        <p:nvPicPr>
          <p:cNvPr id="14" name="Picture 4" descr="C:\snop roman\Raimok\EP\EP 2018\Projekty\Projekty dotace\Hg\20180618_154400_resized.jpg">
            <a:extLst>
              <a:ext uri="{FF2B5EF4-FFF2-40B4-BE49-F238E27FC236}">
                <a16:creationId xmlns:a16="http://schemas.microsoft.com/office/drawing/2014/main" id="{B580E3A0-3861-4702-80B4-0E52EB99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6" y="1800000"/>
            <a:ext cx="2576885" cy="391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2088A2F-24BD-4E47-ACCF-96572F8CD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7904" y="1800000"/>
            <a:ext cx="4272814" cy="1707360"/>
          </a:xfrm>
          <a:prstGeom prst="rect">
            <a:avLst/>
          </a:prstGeom>
        </p:spPr>
      </p:pic>
      <p:pic>
        <p:nvPicPr>
          <p:cNvPr id="16" name="Picture 2" descr="C:\snop roman\Raimok\EP\EP 2018\Projekty\Projekty dotace\Hg\20180716_140543.jpg">
            <a:extLst>
              <a:ext uri="{FF2B5EF4-FFF2-40B4-BE49-F238E27FC236}">
                <a16:creationId xmlns:a16="http://schemas.microsoft.com/office/drawing/2014/main" id="{07FD3045-6294-40BC-89BD-711530DC6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04" y="3901252"/>
            <a:ext cx="2576885" cy="173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A657B0D-6B61-4D7F-929B-CD8D0726D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172" y="4073350"/>
            <a:ext cx="2903334" cy="1388551"/>
          </a:xfrm>
          <a:prstGeom prst="rect">
            <a:avLst/>
          </a:prstGeom>
        </p:spPr>
      </p:pic>
      <p:pic>
        <p:nvPicPr>
          <p:cNvPr id="18" name="Obrázek 17" descr="C:\Users\daniela.marusakova\Desktop\Sevacc ionexy reports\Ionexy Kus\I.sekce\I.sekce_MG 300_3.tif">
            <a:extLst>
              <a:ext uri="{FF2B5EF4-FFF2-40B4-BE49-F238E27FC236}">
                <a16:creationId xmlns:a16="http://schemas.microsoft.com/office/drawing/2014/main" id="{C9B25E41-6539-4A57-92BD-8E18CD94439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175" y="4032442"/>
            <a:ext cx="1512168" cy="1470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058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1152000"/>
          </a:xfrm>
        </p:spPr>
        <p:txBody>
          <a:bodyPr anchor="t">
            <a:normAutofit/>
          </a:bodyPr>
          <a:lstStyle/>
          <a:p>
            <a:r>
              <a:rPr lang="cs-CZ" dirty="0"/>
              <a:t>Průběh samotného projektu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11472000" y="5965201"/>
            <a:ext cx="720000" cy="4896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DA2B015-36C4-4400-9846-8404AE1F3BF6}" type="slidenum">
              <a:rPr lang="cs-CZ" smtClean="0"/>
              <a:pPr>
                <a:spcAft>
                  <a:spcPts val="600"/>
                </a:spcAft>
              </a:pPr>
              <a:t>7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692A855-D1A9-4901-9165-7B301D153AD2}"/>
              </a:ext>
            </a:extLst>
          </p:cNvPr>
          <p:cNvSpPr txBox="1"/>
          <p:nvPr/>
        </p:nvSpPr>
        <p:spPr>
          <a:xfrm>
            <a:off x="2370582" y="1224000"/>
            <a:ext cx="7450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Těžba, třídění a modifikace přírodního zeolitu</a:t>
            </a:r>
          </a:p>
        </p:txBody>
      </p:sp>
      <p:pic>
        <p:nvPicPr>
          <p:cNvPr id="1028" name="Picture 4" descr="O firme - ZEOCEM">
            <a:extLst>
              <a:ext uri="{FF2B5EF4-FFF2-40B4-BE49-F238E27FC236}">
                <a16:creationId xmlns:a16="http://schemas.microsoft.com/office/drawing/2014/main" id="{38321C89-2D53-4728-B217-912FBFEC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5" y="2516677"/>
            <a:ext cx="4402836" cy="293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DA40780-87FB-4136-9928-155F9D5D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140" y="1685665"/>
            <a:ext cx="2256855" cy="3948335"/>
          </a:xfrm>
          <a:prstGeom prst="rect">
            <a:avLst/>
          </a:prstGeom>
        </p:spPr>
      </p:pic>
      <p:pic>
        <p:nvPicPr>
          <p:cNvPr id="1026" name="Picture 2" descr="Dom - ZEOCEM">
            <a:extLst>
              <a:ext uri="{FF2B5EF4-FFF2-40B4-BE49-F238E27FC236}">
                <a16:creationId xmlns:a16="http://schemas.microsoft.com/office/drawing/2014/main" id="{F93D26DD-4B8F-431E-A25E-865FC0B2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01" y="1965963"/>
            <a:ext cx="4047492" cy="18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68F085-E3FF-49DE-9246-43D98F11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38" b="12230"/>
          <a:stretch/>
        </p:blipFill>
        <p:spPr>
          <a:xfrm>
            <a:off x="5714999" y="4111497"/>
            <a:ext cx="2867709" cy="21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2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9661423A-3B46-4A29-B4C3-EE825D9959B7}"/>
              </a:ext>
            </a:extLst>
          </p:cNvPr>
          <p:cNvSpPr txBox="1"/>
          <p:nvPr/>
        </p:nvSpPr>
        <p:spPr>
          <a:xfrm>
            <a:off x="656104" y="446359"/>
            <a:ext cx="7833952" cy="646331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Syntéza zeolitů z popílků - Laboratoř</a:t>
            </a:r>
          </a:p>
        </p:txBody>
      </p:sp>
      <p:pic>
        <p:nvPicPr>
          <p:cNvPr id="7" name="Picture 2">
            <a:hlinkClick r:id="rId3" action="ppaction://hlinkfile"/>
            <a:extLst>
              <a:ext uri="{FF2B5EF4-FFF2-40B4-BE49-F238E27FC236}">
                <a16:creationId xmlns:a16="http://schemas.microsoft.com/office/drawing/2014/main" id="{1F462BEF-2A8A-476A-835C-F619A71B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113" t="59322" r="15273" b="12457"/>
          <a:stretch>
            <a:fillRect/>
          </a:stretch>
        </p:blipFill>
        <p:spPr bwMode="auto">
          <a:xfrm>
            <a:off x="470021" y="828921"/>
            <a:ext cx="6804623" cy="2270628"/>
          </a:xfrm>
          <a:prstGeom prst="rect">
            <a:avLst/>
          </a:prstGeom>
          <a:noFill/>
          <a:ln w="9525">
            <a:solidFill>
              <a:schemeClr val="bg1">
                <a:alpha val="58823"/>
              </a:schemeClr>
            </a:solidFill>
            <a:miter lim="800000"/>
            <a:headEnd/>
            <a:tailEnd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3DFD775-4590-4287-828A-C06EF1957946}"/>
              </a:ext>
            </a:extLst>
          </p:cNvPr>
          <p:cNvSpPr txBox="1"/>
          <p:nvPr/>
        </p:nvSpPr>
        <p:spPr>
          <a:xfrm>
            <a:off x="868831" y="1350147"/>
            <a:ext cx="923544" cy="5433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Částice </a:t>
            </a:r>
          </a:p>
          <a:p>
            <a:pPr algn="ctr">
              <a:defRPr/>
            </a:pP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popílku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B1BC0A2-F1F4-4F3C-823C-F76F5054C550}"/>
              </a:ext>
            </a:extLst>
          </p:cNvPr>
          <p:cNvSpPr txBox="1"/>
          <p:nvPr/>
        </p:nvSpPr>
        <p:spPr>
          <a:xfrm>
            <a:off x="1573757" y="2330683"/>
            <a:ext cx="963894" cy="3745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90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Rozpuštěné</a:t>
            </a:r>
          </a:p>
          <a:p>
            <a:pPr algn="ctr">
              <a:defRPr/>
            </a:pPr>
            <a:r>
              <a:rPr lang="cs-CZ" sz="90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formy Al a Si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AFB7FBD-843C-40E9-BE82-8839292C2F98}"/>
              </a:ext>
            </a:extLst>
          </p:cNvPr>
          <p:cNvSpPr txBox="1"/>
          <p:nvPr/>
        </p:nvSpPr>
        <p:spPr>
          <a:xfrm>
            <a:off x="6015603" y="1872811"/>
            <a:ext cx="808948" cy="31834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726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Nezreagovaný</a:t>
            </a:r>
            <a:endParaRPr lang="cs-CZ" sz="726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cs-CZ" sz="726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popílek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D1C1DF9-693B-4536-BB76-4166486CDFED}"/>
              </a:ext>
            </a:extLst>
          </p:cNvPr>
          <p:cNvSpPr txBox="1"/>
          <p:nvPr/>
        </p:nvSpPr>
        <p:spPr>
          <a:xfrm>
            <a:off x="6143560" y="1350147"/>
            <a:ext cx="513582" cy="23384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90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Zeolit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A64A948-18A5-49DC-8AA5-B2EAD9988CD7}"/>
              </a:ext>
            </a:extLst>
          </p:cNvPr>
          <p:cNvSpPr txBox="1"/>
          <p:nvPr/>
        </p:nvSpPr>
        <p:spPr>
          <a:xfrm>
            <a:off x="4054935" y="2330683"/>
            <a:ext cx="1128525" cy="37459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907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Aluminosilikátový</a:t>
            </a:r>
            <a:endParaRPr lang="cs-CZ" sz="90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cs-CZ" sz="907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hydrogel</a:t>
            </a:r>
            <a:endParaRPr lang="cs-CZ" sz="90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F93D7DB-7039-43FF-A8CF-DA8884EECF4C}"/>
              </a:ext>
            </a:extLst>
          </p:cNvPr>
          <p:cNvSpPr txBox="1"/>
          <p:nvPr/>
        </p:nvSpPr>
        <p:spPr>
          <a:xfrm>
            <a:off x="798437" y="3178754"/>
            <a:ext cx="5891501" cy="9935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Reakční mechanismus dávkové hydrotermální alterace popílku:</a:t>
            </a:r>
          </a:p>
          <a:p>
            <a:pPr marL="311010" indent="-311010" algn="ctr">
              <a:buFontTx/>
              <a:buAutoNum type="alphaLcParenR"/>
              <a:defRPr/>
            </a:pP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Rozpuštění forem Si a </a:t>
            </a:r>
            <a:r>
              <a:rPr lang="cs-CZ" sz="1451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</a:t>
            </a: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z popílku </a:t>
            </a:r>
          </a:p>
          <a:p>
            <a:pPr marL="311010" indent="-311010" algn="ctr">
              <a:buFontTx/>
              <a:buAutoNum type="alphaLcParenR"/>
              <a:defRPr/>
            </a:pP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vysrážení </a:t>
            </a:r>
            <a:r>
              <a:rPr lang="cs-CZ" sz="1451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aluminosilikátového</a:t>
            </a: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gelu na povrchu částic popílku</a:t>
            </a:r>
          </a:p>
          <a:p>
            <a:pPr marL="311010" indent="-311010" algn="ctr">
              <a:buFontTx/>
              <a:buAutoNum type="alphaLcParenR"/>
              <a:defRPr/>
            </a:pP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krystalizace zeolitů z </a:t>
            </a:r>
            <a:r>
              <a:rPr lang="cs-CZ" sz="1451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aluminosilikátového</a:t>
            </a:r>
            <a:r>
              <a:rPr lang="cs-CZ" sz="1451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gelu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152D435-55DD-454F-AFCC-6D265E844E93}"/>
              </a:ext>
            </a:extLst>
          </p:cNvPr>
          <p:cNvSpPr txBox="1"/>
          <p:nvPr/>
        </p:nvSpPr>
        <p:spPr>
          <a:xfrm>
            <a:off x="789501" y="2787116"/>
            <a:ext cx="983261" cy="29016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7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Reaktanty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46DCF09-753E-4F57-BA62-05E86D95C142}"/>
              </a:ext>
            </a:extLst>
          </p:cNvPr>
          <p:cNvSpPr txBox="1"/>
          <p:nvPr/>
        </p:nvSpPr>
        <p:spPr>
          <a:xfrm>
            <a:off x="101755" y="2591297"/>
            <a:ext cx="1286698" cy="23384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907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NaOH</a:t>
            </a:r>
            <a:r>
              <a:rPr lang="cs-CZ" sz="90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(KOH), </a:t>
            </a:r>
            <a:r>
              <a:rPr lang="cs-CZ" sz="907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NaCl</a:t>
            </a:r>
            <a:endParaRPr lang="cs-CZ" sz="90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FA73951-A018-4A89-98C6-C4F98345FEA5}"/>
              </a:ext>
            </a:extLst>
          </p:cNvPr>
          <p:cNvCxnSpPr>
            <a:cxnSpLocks/>
          </p:cNvCxnSpPr>
          <p:nvPr/>
        </p:nvCxnSpPr>
        <p:spPr>
          <a:xfrm>
            <a:off x="992685" y="2502026"/>
            <a:ext cx="114531" cy="1973"/>
          </a:xfrm>
          <a:prstGeom prst="straightConnector1">
            <a:avLst/>
          </a:prstGeom>
          <a:ln w="28575">
            <a:solidFill>
              <a:schemeClr val="bg2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C6D585D-A3F9-430D-854D-A59D09CE46C9}"/>
              </a:ext>
            </a:extLst>
          </p:cNvPr>
          <p:cNvSpPr txBox="1"/>
          <p:nvPr/>
        </p:nvSpPr>
        <p:spPr>
          <a:xfrm>
            <a:off x="2357694" y="2787116"/>
            <a:ext cx="1107542" cy="29016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7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Rozpouštění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F6C2BA3-76A3-4B9E-BB1A-E49E1CBDEFA2}"/>
              </a:ext>
            </a:extLst>
          </p:cNvPr>
          <p:cNvSpPr txBox="1"/>
          <p:nvPr/>
        </p:nvSpPr>
        <p:spPr>
          <a:xfrm>
            <a:off x="4775031" y="2787116"/>
            <a:ext cx="1523960" cy="29016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27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Růst krystalů   </a:t>
            </a:r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5612C5C4-143C-47FC-9234-616F803B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7247" y="4298303"/>
            <a:ext cx="1837989" cy="144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BD0F74B8-3DB9-44DA-877A-AF6345413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6580" y="4308953"/>
            <a:ext cx="1972535" cy="155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9477E762-2FA9-42E1-9A40-D77E3A28C26C}"/>
              </a:ext>
            </a:extLst>
          </p:cNvPr>
          <p:cNvSpPr/>
          <p:nvPr/>
        </p:nvSpPr>
        <p:spPr>
          <a:xfrm>
            <a:off x="2307094" y="5824506"/>
            <a:ext cx="4915018" cy="346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Popílek                     Syntetický zeolit </a:t>
            </a:r>
          </a:p>
        </p:txBody>
      </p:sp>
      <p:cxnSp>
        <p:nvCxnSpPr>
          <p:cNvPr id="25" name="Přímá spojovací šipka 19">
            <a:extLst>
              <a:ext uri="{FF2B5EF4-FFF2-40B4-BE49-F238E27FC236}">
                <a16:creationId xmlns:a16="http://schemas.microsoft.com/office/drawing/2014/main" id="{90ACB27C-3B4D-42A9-A686-4220A46E7796}"/>
              </a:ext>
            </a:extLst>
          </p:cNvPr>
          <p:cNvCxnSpPr>
            <a:cxnSpLocks/>
          </p:cNvCxnSpPr>
          <p:nvPr/>
        </p:nvCxnSpPr>
        <p:spPr>
          <a:xfrm>
            <a:off x="3760100" y="5014044"/>
            <a:ext cx="1188791" cy="15970"/>
          </a:xfrm>
          <a:prstGeom prst="straightConnector1">
            <a:avLst/>
          </a:prstGeom>
          <a:ln w="1270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Macintosh HD:Users:karmenkremenic:Downloads:IMG_20181127_145408.jpg">
            <a:extLst>
              <a:ext uri="{FF2B5EF4-FFF2-40B4-BE49-F238E27FC236}">
                <a16:creationId xmlns:a16="http://schemas.microsoft.com/office/drawing/2014/main" id="{B3054D04-2119-4763-8CDC-431436B1FFC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25" y="1009608"/>
            <a:ext cx="2304256" cy="236310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6C1923B-2211-4A27-B45A-FE09A5895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456" y="2932196"/>
            <a:ext cx="2698115" cy="3032125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89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 bwMode="auto">
          <a:xfrm>
            <a:off x="868493" y="580483"/>
            <a:ext cx="9444884" cy="71848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77500" lnSpcReduction="20000"/>
          </a:bodyPr>
          <a:lstStyle>
            <a:defPPr>
              <a:defRPr lang="cs-CZ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Testování vyrobených sorbentů - Laboratoř </a:t>
            </a:r>
          </a:p>
        </p:txBody>
      </p:sp>
      <p:pic>
        <p:nvPicPr>
          <p:cNvPr id="9" name="Picture 2" descr="C:\VEVRU\Granty\TAČR_Hg\eksikátor.png">
            <a:extLst>
              <a:ext uri="{FF2B5EF4-FFF2-40B4-BE49-F238E27FC236}">
                <a16:creationId xmlns:a16="http://schemas.microsoft.com/office/drawing/2014/main" id="{E840453B-AF4C-42D5-A5BA-7F210098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7" y="2043882"/>
            <a:ext cx="1808217" cy="14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426DE5A-AE5C-44E4-8E8A-F450D1458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236" y="1332575"/>
            <a:ext cx="3426600" cy="65310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82935" tIns="41468" rIns="82935" bIns="41468" numCol="1" anchor="t" anchorCtr="0" compatLnSpc="1">
            <a:prstTxWarp prst="textNoShape">
              <a:avLst/>
            </a:prstTxWarp>
            <a:noAutofit/>
          </a:bodyPr>
          <a:lstStyle/>
          <a:p>
            <a:pPr eaLnBrk="0" hangingPunct="0">
              <a:spcBef>
                <a:spcPct val="20000"/>
              </a:spcBef>
              <a:buSzPct val="50000"/>
              <a:defRPr/>
            </a:pPr>
            <a:r>
              <a:rPr lang="cs-CZ" sz="2540" b="1" kern="0" dirty="0">
                <a:solidFill>
                  <a:schemeClr val="tx2"/>
                </a:solidFill>
              </a:rPr>
              <a:t>Statické experimenty</a:t>
            </a:r>
            <a:endParaRPr lang="cs-CZ" sz="2902" b="1" kern="0" dirty="0">
              <a:solidFill>
                <a:schemeClr val="tx2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4E5B37-4FE3-459D-BF9A-9C8A7BAF3253}"/>
              </a:ext>
            </a:extLst>
          </p:cNvPr>
          <p:cNvSpPr txBox="1"/>
          <p:nvPr/>
        </p:nvSpPr>
        <p:spPr>
          <a:xfrm>
            <a:off x="6550140" y="1332575"/>
            <a:ext cx="388377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  <a:buSzPct val="50000"/>
              <a:defRPr/>
            </a:pPr>
            <a:r>
              <a:rPr lang="cs-CZ" sz="2540" b="1" kern="0" dirty="0">
                <a:solidFill>
                  <a:schemeClr val="tx2"/>
                </a:solidFill>
              </a:rPr>
              <a:t>Dynamické experimenty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FBD721-85EC-46B7-8702-ACBE4D7E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38" y="3844964"/>
            <a:ext cx="5639910" cy="276378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EA1B10-1FFE-4762-9029-2140ABBCB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81" y="1793757"/>
            <a:ext cx="2659442" cy="190996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C629EC-1E40-4509-B792-B0FC12617F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102"/>
          <a:stretch/>
        </p:blipFill>
        <p:spPr>
          <a:xfrm>
            <a:off x="5811748" y="1849391"/>
            <a:ext cx="5437632" cy="45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20711"/>
      </p:ext>
    </p:extLst>
  </p:cSld>
  <p:clrMapOvr>
    <a:masterClrMapping/>
  </p:clrMapOvr>
</p:sld>
</file>

<file path=ppt/theme/theme1.xml><?xml version="1.0" encoding="utf-8"?>
<a:theme xmlns:a="http://schemas.openxmlformats.org/drawingml/2006/main" name="CVŘ PPT 16:9">
  <a:themeElements>
    <a:clrScheme name="CV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A4"/>
      </a:accent1>
      <a:accent2>
        <a:srgbClr val="009AC7"/>
      </a:accent2>
      <a:accent3>
        <a:srgbClr val="70AD47"/>
      </a:accent3>
      <a:accent4>
        <a:srgbClr val="ED7D31"/>
      </a:accent4>
      <a:accent5>
        <a:srgbClr val="FFC000"/>
      </a:accent5>
      <a:accent6>
        <a:srgbClr val="954F72"/>
      </a:accent6>
      <a:hlink>
        <a:srgbClr val="0054A4"/>
      </a:hlink>
      <a:folHlink>
        <a:srgbClr val="0054A4"/>
      </a:folHlink>
    </a:clrScheme>
    <a:fontScheme name="Montserrat - Roboto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VR-Powerpoint.potx" id="{765FD4C1-BCC0-4589-BEE1-A3982D579786}" vid="{DB745066-CDC5-4FE5-94D8-707C9DA458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404</Words>
  <Application>Microsoft Office PowerPoint</Application>
  <PresentationFormat>Širokoúhlá obrazovka</PresentationFormat>
  <Paragraphs>86</Paragraphs>
  <Slides>16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Calibri</vt:lpstr>
      <vt:lpstr>Cambria</vt:lpstr>
      <vt:lpstr>Comic Sans MS</vt:lpstr>
      <vt:lpstr>Montserrat</vt:lpstr>
      <vt:lpstr>Roboto</vt:lpstr>
      <vt:lpstr>Times New Roman</vt:lpstr>
      <vt:lpstr>Wingdings</vt:lpstr>
      <vt:lpstr>CVŘ PPT 16:9</vt:lpstr>
      <vt:lpstr>Snižování koncentrace rtuti v emisích velkých tepelných zdrojů</vt:lpstr>
      <vt:lpstr>Obsah prezentace</vt:lpstr>
      <vt:lpstr>Představení projektu </vt:lpstr>
      <vt:lpstr>Cíl projektu</vt:lpstr>
      <vt:lpstr>Průběh projektu</vt:lpstr>
      <vt:lpstr>Průběh samotného projektu</vt:lpstr>
      <vt:lpstr>Průběh samotného projektu</vt:lpstr>
      <vt:lpstr>Prezentace aplikace PowerPoint</vt:lpstr>
      <vt:lpstr>Prezentace aplikace PowerPoint</vt:lpstr>
      <vt:lpstr>Prezentace aplikace PowerPoint</vt:lpstr>
      <vt:lpstr>Syntéza zeolitů z popílků - Poloprovoz</vt:lpstr>
      <vt:lpstr>Prezentace aplikace PowerPoint</vt:lpstr>
      <vt:lpstr>Prezentace aplikace PowerPoint</vt:lpstr>
      <vt:lpstr>Prezentace aplikace PowerPoint</vt:lpstr>
      <vt:lpstr>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NCK 1 – oblast chemických režimů</dc:title>
  <dc:creator>Kus Pavel</dc:creator>
  <cp:lastModifiedBy>Kus Pavel</cp:lastModifiedBy>
  <cp:revision>14</cp:revision>
  <dcterms:created xsi:type="dcterms:W3CDTF">2020-06-17T21:37:24Z</dcterms:created>
  <dcterms:modified xsi:type="dcterms:W3CDTF">2021-10-19T09:12:13Z</dcterms:modified>
</cp:coreProperties>
</file>