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63" r:id="rId3"/>
    <p:sldId id="372" r:id="rId4"/>
    <p:sldId id="371" r:id="rId5"/>
    <p:sldId id="368" r:id="rId6"/>
    <p:sldId id="364" r:id="rId7"/>
    <p:sldId id="365" r:id="rId8"/>
    <p:sldId id="366" r:id="rId9"/>
    <p:sldId id="367" r:id="rId10"/>
    <p:sldId id="369" r:id="rId11"/>
    <p:sldId id="370" r:id="rId12"/>
    <p:sldId id="373" r:id="rId13"/>
    <p:sldId id="374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3" d="100"/>
          <a:sy n="113" d="100"/>
        </p:scale>
        <p:origin x="-438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cat>
            <c:numRef>
              <c:f>List1!$A$2:$A$534</c:f>
              <c:numCache>
                <c:formatCode>m/d/yyyy</c:formatCode>
                <c:ptCount val="533"/>
                <c:pt idx="0">
                  <c:v>41928</c:v>
                </c:pt>
                <c:pt idx="1">
                  <c:v>41929</c:v>
                </c:pt>
                <c:pt idx="2">
                  <c:v>41930</c:v>
                </c:pt>
                <c:pt idx="3">
                  <c:v>41931</c:v>
                </c:pt>
                <c:pt idx="4">
                  <c:v>41932</c:v>
                </c:pt>
                <c:pt idx="5">
                  <c:v>41933</c:v>
                </c:pt>
                <c:pt idx="6">
                  <c:v>41934</c:v>
                </c:pt>
                <c:pt idx="7">
                  <c:v>41935</c:v>
                </c:pt>
                <c:pt idx="8">
                  <c:v>41936</c:v>
                </c:pt>
                <c:pt idx="9">
                  <c:v>41937</c:v>
                </c:pt>
                <c:pt idx="10">
                  <c:v>41938</c:v>
                </c:pt>
                <c:pt idx="11">
                  <c:v>41939</c:v>
                </c:pt>
                <c:pt idx="12">
                  <c:v>41940</c:v>
                </c:pt>
                <c:pt idx="13">
                  <c:v>41941</c:v>
                </c:pt>
                <c:pt idx="14">
                  <c:v>41942</c:v>
                </c:pt>
                <c:pt idx="15">
                  <c:v>41943</c:v>
                </c:pt>
                <c:pt idx="16">
                  <c:v>41944</c:v>
                </c:pt>
                <c:pt idx="17">
                  <c:v>41945</c:v>
                </c:pt>
                <c:pt idx="18">
                  <c:v>41946</c:v>
                </c:pt>
                <c:pt idx="19">
                  <c:v>41947</c:v>
                </c:pt>
                <c:pt idx="20">
                  <c:v>41948</c:v>
                </c:pt>
                <c:pt idx="21">
                  <c:v>41949</c:v>
                </c:pt>
                <c:pt idx="22">
                  <c:v>41950</c:v>
                </c:pt>
                <c:pt idx="23">
                  <c:v>41951</c:v>
                </c:pt>
                <c:pt idx="24">
                  <c:v>41952</c:v>
                </c:pt>
                <c:pt idx="25">
                  <c:v>41953</c:v>
                </c:pt>
                <c:pt idx="26">
                  <c:v>41954</c:v>
                </c:pt>
                <c:pt idx="27">
                  <c:v>41955</c:v>
                </c:pt>
                <c:pt idx="28">
                  <c:v>41956</c:v>
                </c:pt>
                <c:pt idx="29">
                  <c:v>41957</c:v>
                </c:pt>
                <c:pt idx="30">
                  <c:v>41958</c:v>
                </c:pt>
                <c:pt idx="31">
                  <c:v>41959</c:v>
                </c:pt>
                <c:pt idx="32">
                  <c:v>41960</c:v>
                </c:pt>
                <c:pt idx="33">
                  <c:v>41961</c:v>
                </c:pt>
                <c:pt idx="34">
                  <c:v>41962</c:v>
                </c:pt>
                <c:pt idx="35">
                  <c:v>41963</c:v>
                </c:pt>
                <c:pt idx="36">
                  <c:v>41964</c:v>
                </c:pt>
                <c:pt idx="37">
                  <c:v>41965</c:v>
                </c:pt>
                <c:pt idx="38">
                  <c:v>41966</c:v>
                </c:pt>
                <c:pt idx="39">
                  <c:v>41967</c:v>
                </c:pt>
                <c:pt idx="40">
                  <c:v>41968</c:v>
                </c:pt>
                <c:pt idx="41">
                  <c:v>41969</c:v>
                </c:pt>
                <c:pt idx="42">
                  <c:v>41970</c:v>
                </c:pt>
                <c:pt idx="43">
                  <c:v>41971</c:v>
                </c:pt>
                <c:pt idx="44">
                  <c:v>41972</c:v>
                </c:pt>
                <c:pt idx="45">
                  <c:v>41973</c:v>
                </c:pt>
                <c:pt idx="46">
                  <c:v>41974</c:v>
                </c:pt>
                <c:pt idx="47">
                  <c:v>41975</c:v>
                </c:pt>
                <c:pt idx="48">
                  <c:v>41976</c:v>
                </c:pt>
                <c:pt idx="49">
                  <c:v>41977</c:v>
                </c:pt>
                <c:pt idx="50">
                  <c:v>41978</c:v>
                </c:pt>
                <c:pt idx="51">
                  <c:v>41979</c:v>
                </c:pt>
                <c:pt idx="52">
                  <c:v>41980</c:v>
                </c:pt>
                <c:pt idx="53">
                  <c:v>41981</c:v>
                </c:pt>
                <c:pt idx="54">
                  <c:v>41982</c:v>
                </c:pt>
                <c:pt idx="55">
                  <c:v>41983</c:v>
                </c:pt>
                <c:pt idx="56">
                  <c:v>41984</c:v>
                </c:pt>
                <c:pt idx="57">
                  <c:v>41985</c:v>
                </c:pt>
                <c:pt idx="58">
                  <c:v>41986</c:v>
                </c:pt>
                <c:pt idx="59">
                  <c:v>41987</c:v>
                </c:pt>
                <c:pt idx="60">
                  <c:v>41988</c:v>
                </c:pt>
                <c:pt idx="61">
                  <c:v>41989</c:v>
                </c:pt>
                <c:pt idx="62">
                  <c:v>41990</c:v>
                </c:pt>
                <c:pt idx="63">
                  <c:v>41991</c:v>
                </c:pt>
                <c:pt idx="64">
                  <c:v>41992</c:v>
                </c:pt>
                <c:pt idx="65">
                  <c:v>41993</c:v>
                </c:pt>
                <c:pt idx="66">
                  <c:v>41994</c:v>
                </c:pt>
                <c:pt idx="67">
                  <c:v>41995</c:v>
                </c:pt>
                <c:pt idx="68">
                  <c:v>41996</c:v>
                </c:pt>
                <c:pt idx="69">
                  <c:v>41997</c:v>
                </c:pt>
                <c:pt idx="70">
                  <c:v>41998</c:v>
                </c:pt>
                <c:pt idx="71">
                  <c:v>41999</c:v>
                </c:pt>
                <c:pt idx="72">
                  <c:v>42000</c:v>
                </c:pt>
                <c:pt idx="73">
                  <c:v>42001</c:v>
                </c:pt>
                <c:pt idx="74">
                  <c:v>42002</c:v>
                </c:pt>
                <c:pt idx="75">
                  <c:v>42003</c:v>
                </c:pt>
                <c:pt idx="76">
                  <c:v>42004</c:v>
                </c:pt>
                <c:pt idx="77">
                  <c:v>42005</c:v>
                </c:pt>
                <c:pt idx="78">
                  <c:v>42006</c:v>
                </c:pt>
                <c:pt idx="79">
                  <c:v>42007</c:v>
                </c:pt>
                <c:pt idx="80">
                  <c:v>42008</c:v>
                </c:pt>
                <c:pt idx="81">
                  <c:v>42009</c:v>
                </c:pt>
                <c:pt idx="82">
                  <c:v>42010</c:v>
                </c:pt>
                <c:pt idx="83">
                  <c:v>42011</c:v>
                </c:pt>
                <c:pt idx="84">
                  <c:v>42012</c:v>
                </c:pt>
                <c:pt idx="85">
                  <c:v>42013</c:v>
                </c:pt>
                <c:pt idx="86">
                  <c:v>42014</c:v>
                </c:pt>
                <c:pt idx="87">
                  <c:v>42015</c:v>
                </c:pt>
                <c:pt idx="88">
                  <c:v>42016</c:v>
                </c:pt>
                <c:pt idx="89">
                  <c:v>42017</c:v>
                </c:pt>
                <c:pt idx="90">
                  <c:v>42018</c:v>
                </c:pt>
                <c:pt idx="91">
                  <c:v>42019</c:v>
                </c:pt>
                <c:pt idx="92">
                  <c:v>42020</c:v>
                </c:pt>
                <c:pt idx="93">
                  <c:v>42021</c:v>
                </c:pt>
                <c:pt idx="94">
                  <c:v>42022</c:v>
                </c:pt>
                <c:pt idx="95">
                  <c:v>42023</c:v>
                </c:pt>
                <c:pt idx="96">
                  <c:v>42024</c:v>
                </c:pt>
                <c:pt idx="97">
                  <c:v>42025</c:v>
                </c:pt>
                <c:pt idx="98">
                  <c:v>42026</c:v>
                </c:pt>
                <c:pt idx="99">
                  <c:v>42027</c:v>
                </c:pt>
                <c:pt idx="100">
                  <c:v>42028</c:v>
                </c:pt>
                <c:pt idx="101">
                  <c:v>42029</c:v>
                </c:pt>
                <c:pt idx="102">
                  <c:v>42030</c:v>
                </c:pt>
                <c:pt idx="103">
                  <c:v>42031</c:v>
                </c:pt>
                <c:pt idx="104">
                  <c:v>42032</c:v>
                </c:pt>
                <c:pt idx="105">
                  <c:v>42033</c:v>
                </c:pt>
                <c:pt idx="106">
                  <c:v>42034</c:v>
                </c:pt>
                <c:pt idx="107">
                  <c:v>42035</c:v>
                </c:pt>
                <c:pt idx="108">
                  <c:v>42036</c:v>
                </c:pt>
                <c:pt idx="109">
                  <c:v>42037</c:v>
                </c:pt>
                <c:pt idx="110">
                  <c:v>42038</c:v>
                </c:pt>
                <c:pt idx="111">
                  <c:v>42039</c:v>
                </c:pt>
                <c:pt idx="112">
                  <c:v>42040</c:v>
                </c:pt>
                <c:pt idx="113">
                  <c:v>42041</c:v>
                </c:pt>
                <c:pt idx="114">
                  <c:v>42042</c:v>
                </c:pt>
                <c:pt idx="115">
                  <c:v>42043</c:v>
                </c:pt>
                <c:pt idx="116">
                  <c:v>42044</c:v>
                </c:pt>
                <c:pt idx="117">
                  <c:v>42045</c:v>
                </c:pt>
                <c:pt idx="118">
                  <c:v>42046</c:v>
                </c:pt>
                <c:pt idx="119">
                  <c:v>42047</c:v>
                </c:pt>
                <c:pt idx="120">
                  <c:v>42048</c:v>
                </c:pt>
                <c:pt idx="121">
                  <c:v>42049</c:v>
                </c:pt>
                <c:pt idx="122">
                  <c:v>42050</c:v>
                </c:pt>
                <c:pt idx="123">
                  <c:v>42051</c:v>
                </c:pt>
                <c:pt idx="124">
                  <c:v>42052</c:v>
                </c:pt>
                <c:pt idx="125">
                  <c:v>42053</c:v>
                </c:pt>
                <c:pt idx="126">
                  <c:v>42054</c:v>
                </c:pt>
                <c:pt idx="127">
                  <c:v>42055</c:v>
                </c:pt>
                <c:pt idx="128">
                  <c:v>42056</c:v>
                </c:pt>
                <c:pt idx="129">
                  <c:v>42057</c:v>
                </c:pt>
                <c:pt idx="130">
                  <c:v>42058</c:v>
                </c:pt>
                <c:pt idx="131">
                  <c:v>42059</c:v>
                </c:pt>
                <c:pt idx="132">
                  <c:v>42060</c:v>
                </c:pt>
                <c:pt idx="133">
                  <c:v>42061</c:v>
                </c:pt>
                <c:pt idx="134">
                  <c:v>42062</c:v>
                </c:pt>
                <c:pt idx="135">
                  <c:v>42063</c:v>
                </c:pt>
                <c:pt idx="136">
                  <c:v>42064</c:v>
                </c:pt>
                <c:pt idx="137">
                  <c:v>42065</c:v>
                </c:pt>
                <c:pt idx="138">
                  <c:v>42066</c:v>
                </c:pt>
                <c:pt idx="139">
                  <c:v>42067</c:v>
                </c:pt>
                <c:pt idx="140">
                  <c:v>42068</c:v>
                </c:pt>
                <c:pt idx="141">
                  <c:v>42069</c:v>
                </c:pt>
                <c:pt idx="142">
                  <c:v>42070</c:v>
                </c:pt>
                <c:pt idx="143">
                  <c:v>42071</c:v>
                </c:pt>
                <c:pt idx="144">
                  <c:v>42072</c:v>
                </c:pt>
                <c:pt idx="145">
                  <c:v>42073</c:v>
                </c:pt>
                <c:pt idx="146">
                  <c:v>42074</c:v>
                </c:pt>
                <c:pt idx="147">
                  <c:v>42075</c:v>
                </c:pt>
                <c:pt idx="148">
                  <c:v>42076</c:v>
                </c:pt>
                <c:pt idx="149">
                  <c:v>42077</c:v>
                </c:pt>
                <c:pt idx="150">
                  <c:v>42078</c:v>
                </c:pt>
                <c:pt idx="151">
                  <c:v>42079</c:v>
                </c:pt>
                <c:pt idx="152">
                  <c:v>42080</c:v>
                </c:pt>
                <c:pt idx="153">
                  <c:v>42081</c:v>
                </c:pt>
                <c:pt idx="154">
                  <c:v>42082</c:v>
                </c:pt>
                <c:pt idx="155">
                  <c:v>42083</c:v>
                </c:pt>
                <c:pt idx="156">
                  <c:v>42084</c:v>
                </c:pt>
                <c:pt idx="157">
                  <c:v>42085</c:v>
                </c:pt>
                <c:pt idx="158">
                  <c:v>42086</c:v>
                </c:pt>
                <c:pt idx="159">
                  <c:v>42087</c:v>
                </c:pt>
                <c:pt idx="160">
                  <c:v>42088</c:v>
                </c:pt>
                <c:pt idx="161">
                  <c:v>42089</c:v>
                </c:pt>
                <c:pt idx="162">
                  <c:v>42090</c:v>
                </c:pt>
                <c:pt idx="163">
                  <c:v>42091</c:v>
                </c:pt>
                <c:pt idx="164">
                  <c:v>42092</c:v>
                </c:pt>
                <c:pt idx="165">
                  <c:v>42093</c:v>
                </c:pt>
                <c:pt idx="166">
                  <c:v>42094</c:v>
                </c:pt>
                <c:pt idx="167">
                  <c:v>42095</c:v>
                </c:pt>
                <c:pt idx="168">
                  <c:v>42096</c:v>
                </c:pt>
                <c:pt idx="169">
                  <c:v>42097</c:v>
                </c:pt>
                <c:pt idx="170">
                  <c:v>42098</c:v>
                </c:pt>
                <c:pt idx="171">
                  <c:v>42099</c:v>
                </c:pt>
                <c:pt idx="172">
                  <c:v>42100</c:v>
                </c:pt>
                <c:pt idx="173">
                  <c:v>42101</c:v>
                </c:pt>
                <c:pt idx="174">
                  <c:v>42102</c:v>
                </c:pt>
                <c:pt idx="175">
                  <c:v>42103</c:v>
                </c:pt>
                <c:pt idx="176">
                  <c:v>42104</c:v>
                </c:pt>
                <c:pt idx="177">
                  <c:v>42105</c:v>
                </c:pt>
                <c:pt idx="178">
                  <c:v>42106</c:v>
                </c:pt>
                <c:pt idx="179">
                  <c:v>42107</c:v>
                </c:pt>
                <c:pt idx="180">
                  <c:v>42108</c:v>
                </c:pt>
                <c:pt idx="181">
                  <c:v>42109</c:v>
                </c:pt>
                <c:pt idx="182">
                  <c:v>42110</c:v>
                </c:pt>
                <c:pt idx="183">
                  <c:v>42111</c:v>
                </c:pt>
                <c:pt idx="184">
                  <c:v>42112</c:v>
                </c:pt>
                <c:pt idx="185">
                  <c:v>42113</c:v>
                </c:pt>
                <c:pt idx="186">
                  <c:v>42114</c:v>
                </c:pt>
                <c:pt idx="187">
                  <c:v>42115</c:v>
                </c:pt>
                <c:pt idx="188">
                  <c:v>42116</c:v>
                </c:pt>
                <c:pt idx="189">
                  <c:v>42117</c:v>
                </c:pt>
                <c:pt idx="190">
                  <c:v>42118</c:v>
                </c:pt>
                <c:pt idx="191">
                  <c:v>42119</c:v>
                </c:pt>
                <c:pt idx="192">
                  <c:v>42120</c:v>
                </c:pt>
                <c:pt idx="193">
                  <c:v>42121</c:v>
                </c:pt>
                <c:pt idx="194">
                  <c:v>42122</c:v>
                </c:pt>
                <c:pt idx="195">
                  <c:v>42123</c:v>
                </c:pt>
                <c:pt idx="196">
                  <c:v>42124</c:v>
                </c:pt>
                <c:pt idx="197">
                  <c:v>42125</c:v>
                </c:pt>
                <c:pt idx="198">
                  <c:v>42126</c:v>
                </c:pt>
                <c:pt idx="199">
                  <c:v>42127</c:v>
                </c:pt>
                <c:pt idx="200">
                  <c:v>42128</c:v>
                </c:pt>
                <c:pt idx="201">
                  <c:v>42129</c:v>
                </c:pt>
                <c:pt idx="202">
                  <c:v>42130</c:v>
                </c:pt>
                <c:pt idx="203">
                  <c:v>42131</c:v>
                </c:pt>
                <c:pt idx="204">
                  <c:v>42132</c:v>
                </c:pt>
                <c:pt idx="205">
                  <c:v>42133</c:v>
                </c:pt>
                <c:pt idx="206">
                  <c:v>42134</c:v>
                </c:pt>
                <c:pt idx="207">
                  <c:v>42135</c:v>
                </c:pt>
                <c:pt idx="208">
                  <c:v>42136</c:v>
                </c:pt>
                <c:pt idx="209">
                  <c:v>42137</c:v>
                </c:pt>
                <c:pt idx="210">
                  <c:v>42138</c:v>
                </c:pt>
                <c:pt idx="211">
                  <c:v>42139</c:v>
                </c:pt>
                <c:pt idx="212">
                  <c:v>42140</c:v>
                </c:pt>
                <c:pt idx="213">
                  <c:v>42141</c:v>
                </c:pt>
                <c:pt idx="214">
                  <c:v>42142</c:v>
                </c:pt>
                <c:pt idx="215">
                  <c:v>42143</c:v>
                </c:pt>
                <c:pt idx="216">
                  <c:v>42144</c:v>
                </c:pt>
                <c:pt idx="217">
                  <c:v>42145</c:v>
                </c:pt>
                <c:pt idx="218">
                  <c:v>42146</c:v>
                </c:pt>
                <c:pt idx="219">
                  <c:v>42147</c:v>
                </c:pt>
                <c:pt idx="220">
                  <c:v>42148</c:v>
                </c:pt>
                <c:pt idx="221">
                  <c:v>42149</c:v>
                </c:pt>
                <c:pt idx="222">
                  <c:v>42150</c:v>
                </c:pt>
                <c:pt idx="223">
                  <c:v>42151</c:v>
                </c:pt>
                <c:pt idx="224">
                  <c:v>42152</c:v>
                </c:pt>
                <c:pt idx="225">
                  <c:v>42153</c:v>
                </c:pt>
                <c:pt idx="226">
                  <c:v>42154</c:v>
                </c:pt>
                <c:pt idx="227">
                  <c:v>42155</c:v>
                </c:pt>
                <c:pt idx="228">
                  <c:v>42156</c:v>
                </c:pt>
                <c:pt idx="229">
                  <c:v>42157</c:v>
                </c:pt>
                <c:pt idx="230">
                  <c:v>42158</c:v>
                </c:pt>
                <c:pt idx="231">
                  <c:v>42159</c:v>
                </c:pt>
                <c:pt idx="232">
                  <c:v>42160</c:v>
                </c:pt>
                <c:pt idx="233">
                  <c:v>42161</c:v>
                </c:pt>
                <c:pt idx="234">
                  <c:v>42162</c:v>
                </c:pt>
                <c:pt idx="235">
                  <c:v>42163</c:v>
                </c:pt>
                <c:pt idx="236">
                  <c:v>42164</c:v>
                </c:pt>
                <c:pt idx="237">
                  <c:v>42165</c:v>
                </c:pt>
                <c:pt idx="238">
                  <c:v>42166</c:v>
                </c:pt>
                <c:pt idx="239">
                  <c:v>42167</c:v>
                </c:pt>
                <c:pt idx="240">
                  <c:v>42168</c:v>
                </c:pt>
                <c:pt idx="241">
                  <c:v>42169</c:v>
                </c:pt>
                <c:pt idx="242">
                  <c:v>42170</c:v>
                </c:pt>
                <c:pt idx="243">
                  <c:v>42171</c:v>
                </c:pt>
                <c:pt idx="244">
                  <c:v>42172</c:v>
                </c:pt>
                <c:pt idx="245">
                  <c:v>42173</c:v>
                </c:pt>
                <c:pt idx="246">
                  <c:v>42174</c:v>
                </c:pt>
                <c:pt idx="247">
                  <c:v>42175</c:v>
                </c:pt>
                <c:pt idx="248">
                  <c:v>42176</c:v>
                </c:pt>
                <c:pt idx="249">
                  <c:v>42177</c:v>
                </c:pt>
                <c:pt idx="250">
                  <c:v>42178</c:v>
                </c:pt>
                <c:pt idx="251">
                  <c:v>42179</c:v>
                </c:pt>
                <c:pt idx="252">
                  <c:v>42180</c:v>
                </c:pt>
                <c:pt idx="253">
                  <c:v>42181</c:v>
                </c:pt>
                <c:pt idx="254">
                  <c:v>42182</c:v>
                </c:pt>
                <c:pt idx="255">
                  <c:v>42183</c:v>
                </c:pt>
                <c:pt idx="256">
                  <c:v>42184</c:v>
                </c:pt>
                <c:pt idx="257">
                  <c:v>42185</c:v>
                </c:pt>
                <c:pt idx="258">
                  <c:v>42186</c:v>
                </c:pt>
                <c:pt idx="259">
                  <c:v>42187</c:v>
                </c:pt>
                <c:pt idx="260">
                  <c:v>42188</c:v>
                </c:pt>
                <c:pt idx="261">
                  <c:v>42189</c:v>
                </c:pt>
                <c:pt idx="262">
                  <c:v>42190</c:v>
                </c:pt>
                <c:pt idx="263">
                  <c:v>42191</c:v>
                </c:pt>
                <c:pt idx="264">
                  <c:v>42192</c:v>
                </c:pt>
                <c:pt idx="265">
                  <c:v>42193</c:v>
                </c:pt>
                <c:pt idx="266">
                  <c:v>42194</c:v>
                </c:pt>
                <c:pt idx="267">
                  <c:v>42195</c:v>
                </c:pt>
                <c:pt idx="268">
                  <c:v>42196</c:v>
                </c:pt>
                <c:pt idx="269">
                  <c:v>42197</c:v>
                </c:pt>
                <c:pt idx="270">
                  <c:v>42198</c:v>
                </c:pt>
                <c:pt idx="271">
                  <c:v>42199</c:v>
                </c:pt>
                <c:pt idx="272">
                  <c:v>42200</c:v>
                </c:pt>
                <c:pt idx="273">
                  <c:v>42201</c:v>
                </c:pt>
                <c:pt idx="274">
                  <c:v>42202</c:v>
                </c:pt>
                <c:pt idx="275">
                  <c:v>42203</c:v>
                </c:pt>
                <c:pt idx="276">
                  <c:v>42204</c:v>
                </c:pt>
                <c:pt idx="277">
                  <c:v>42205</c:v>
                </c:pt>
                <c:pt idx="278">
                  <c:v>42206</c:v>
                </c:pt>
                <c:pt idx="279">
                  <c:v>42207</c:v>
                </c:pt>
                <c:pt idx="280">
                  <c:v>42208</c:v>
                </c:pt>
                <c:pt idx="281">
                  <c:v>42209</c:v>
                </c:pt>
                <c:pt idx="282">
                  <c:v>42210</c:v>
                </c:pt>
                <c:pt idx="283">
                  <c:v>42211</c:v>
                </c:pt>
                <c:pt idx="284">
                  <c:v>42212</c:v>
                </c:pt>
                <c:pt idx="285">
                  <c:v>42213</c:v>
                </c:pt>
                <c:pt idx="286">
                  <c:v>42214</c:v>
                </c:pt>
                <c:pt idx="287">
                  <c:v>42215</c:v>
                </c:pt>
                <c:pt idx="288">
                  <c:v>42216</c:v>
                </c:pt>
                <c:pt idx="289">
                  <c:v>42217</c:v>
                </c:pt>
                <c:pt idx="290">
                  <c:v>42218</c:v>
                </c:pt>
                <c:pt idx="291">
                  <c:v>42219</c:v>
                </c:pt>
                <c:pt idx="292">
                  <c:v>42220</c:v>
                </c:pt>
                <c:pt idx="293">
                  <c:v>42221</c:v>
                </c:pt>
                <c:pt idx="294">
                  <c:v>42222</c:v>
                </c:pt>
                <c:pt idx="295">
                  <c:v>42223</c:v>
                </c:pt>
                <c:pt idx="296">
                  <c:v>42224</c:v>
                </c:pt>
                <c:pt idx="297">
                  <c:v>42225</c:v>
                </c:pt>
                <c:pt idx="298">
                  <c:v>42226</c:v>
                </c:pt>
                <c:pt idx="299">
                  <c:v>42227</c:v>
                </c:pt>
                <c:pt idx="300">
                  <c:v>42228</c:v>
                </c:pt>
                <c:pt idx="301">
                  <c:v>42229</c:v>
                </c:pt>
                <c:pt idx="302">
                  <c:v>42230</c:v>
                </c:pt>
                <c:pt idx="303">
                  <c:v>42231</c:v>
                </c:pt>
                <c:pt idx="304">
                  <c:v>42232</c:v>
                </c:pt>
                <c:pt idx="305">
                  <c:v>42233</c:v>
                </c:pt>
                <c:pt idx="306">
                  <c:v>42234</c:v>
                </c:pt>
                <c:pt idx="307">
                  <c:v>42235</c:v>
                </c:pt>
                <c:pt idx="308">
                  <c:v>42236</c:v>
                </c:pt>
                <c:pt idx="309">
                  <c:v>42237</c:v>
                </c:pt>
                <c:pt idx="310">
                  <c:v>42238</c:v>
                </c:pt>
                <c:pt idx="311">
                  <c:v>42239</c:v>
                </c:pt>
                <c:pt idx="312">
                  <c:v>42240</c:v>
                </c:pt>
                <c:pt idx="313">
                  <c:v>42241</c:v>
                </c:pt>
                <c:pt idx="314">
                  <c:v>42242</c:v>
                </c:pt>
                <c:pt idx="315">
                  <c:v>42243</c:v>
                </c:pt>
                <c:pt idx="316">
                  <c:v>42244</c:v>
                </c:pt>
                <c:pt idx="317">
                  <c:v>42245</c:v>
                </c:pt>
                <c:pt idx="318">
                  <c:v>42246</c:v>
                </c:pt>
                <c:pt idx="319">
                  <c:v>42247</c:v>
                </c:pt>
                <c:pt idx="320">
                  <c:v>42248</c:v>
                </c:pt>
                <c:pt idx="321">
                  <c:v>42249</c:v>
                </c:pt>
                <c:pt idx="322">
                  <c:v>42250</c:v>
                </c:pt>
                <c:pt idx="323">
                  <c:v>42251</c:v>
                </c:pt>
                <c:pt idx="324">
                  <c:v>42252</c:v>
                </c:pt>
                <c:pt idx="325">
                  <c:v>42253</c:v>
                </c:pt>
                <c:pt idx="326">
                  <c:v>42254</c:v>
                </c:pt>
                <c:pt idx="327">
                  <c:v>42255</c:v>
                </c:pt>
                <c:pt idx="328">
                  <c:v>42256</c:v>
                </c:pt>
                <c:pt idx="329">
                  <c:v>42257</c:v>
                </c:pt>
                <c:pt idx="330">
                  <c:v>42258</c:v>
                </c:pt>
                <c:pt idx="331">
                  <c:v>42259</c:v>
                </c:pt>
                <c:pt idx="332">
                  <c:v>42260</c:v>
                </c:pt>
                <c:pt idx="333">
                  <c:v>42261</c:v>
                </c:pt>
                <c:pt idx="334">
                  <c:v>42262</c:v>
                </c:pt>
                <c:pt idx="335">
                  <c:v>42263</c:v>
                </c:pt>
                <c:pt idx="336">
                  <c:v>42264</c:v>
                </c:pt>
                <c:pt idx="337">
                  <c:v>42265</c:v>
                </c:pt>
                <c:pt idx="338">
                  <c:v>42266</c:v>
                </c:pt>
                <c:pt idx="339">
                  <c:v>42267</c:v>
                </c:pt>
                <c:pt idx="340">
                  <c:v>42268</c:v>
                </c:pt>
                <c:pt idx="341">
                  <c:v>42269</c:v>
                </c:pt>
                <c:pt idx="342">
                  <c:v>42270</c:v>
                </c:pt>
                <c:pt idx="343">
                  <c:v>42271</c:v>
                </c:pt>
                <c:pt idx="344">
                  <c:v>42272</c:v>
                </c:pt>
                <c:pt idx="345">
                  <c:v>42273</c:v>
                </c:pt>
                <c:pt idx="346">
                  <c:v>42274</c:v>
                </c:pt>
                <c:pt idx="347">
                  <c:v>42275</c:v>
                </c:pt>
                <c:pt idx="348">
                  <c:v>42276</c:v>
                </c:pt>
                <c:pt idx="349">
                  <c:v>42277</c:v>
                </c:pt>
                <c:pt idx="350">
                  <c:v>42278</c:v>
                </c:pt>
                <c:pt idx="351">
                  <c:v>42279</c:v>
                </c:pt>
                <c:pt idx="352">
                  <c:v>42280</c:v>
                </c:pt>
                <c:pt idx="353">
                  <c:v>42281</c:v>
                </c:pt>
                <c:pt idx="354">
                  <c:v>42282</c:v>
                </c:pt>
                <c:pt idx="355">
                  <c:v>42283</c:v>
                </c:pt>
                <c:pt idx="356">
                  <c:v>42284</c:v>
                </c:pt>
                <c:pt idx="357">
                  <c:v>42285</c:v>
                </c:pt>
                <c:pt idx="358">
                  <c:v>42286</c:v>
                </c:pt>
                <c:pt idx="359">
                  <c:v>42287</c:v>
                </c:pt>
                <c:pt idx="360">
                  <c:v>42288</c:v>
                </c:pt>
                <c:pt idx="361">
                  <c:v>42289</c:v>
                </c:pt>
                <c:pt idx="362">
                  <c:v>42290</c:v>
                </c:pt>
                <c:pt idx="363">
                  <c:v>42291</c:v>
                </c:pt>
                <c:pt idx="364">
                  <c:v>42292</c:v>
                </c:pt>
                <c:pt idx="365">
                  <c:v>42293</c:v>
                </c:pt>
                <c:pt idx="366">
                  <c:v>42294</c:v>
                </c:pt>
                <c:pt idx="367">
                  <c:v>42295</c:v>
                </c:pt>
                <c:pt idx="368">
                  <c:v>42296</c:v>
                </c:pt>
                <c:pt idx="369">
                  <c:v>42297</c:v>
                </c:pt>
                <c:pt idx="370">
                  <c:v>42298</c:v>
                </c:pt>
                <c:pt idx="371">
                  <c:v>42299</c:v>
                </c:pt>
                <c:pt idx="372">
                  <c:v>42300</c:v>
                </c:pt>
                <c:pt idx="373">
                  <c:v>42301</c:v>
                </c:pt>
                <c:pt idx="374">
                  <c:v>42302</c:v>
                </c:pt>
                <c:pt idx="375">
                  <c:v>42303</c:v>
                </c:pt>
                <c:pt idx="376">
                  <c:v>42304</c:v>
                </c:pt>
                <c:pt idx="377">
                  <c:v>42305</c:v>
                </c:pt>
                <c:pt idx="378">
                  <c:v>42306</c:v>
                </c:pt>
                <c:pt idx="379">
                  <c:v>42307</c:v>
                </c:pt>
                <c:pt idx="380">
                  <c:v>42308</c:v>
                </c:pt>
                <c:pt idx="381">
                  <c:v>42309</c:v>
                </c:pt>
                <c:pt idx="382">
                  <c:v>42310</c:v>
                </c:pt>
                <c:pt idx="383">
                  <c:v>42311</c:v>
                </c:pt>
                <c:pt idx="384">
                  <c:v>42312</c:v>
                </c:pt>
                <c:pt idx="385">
                  <c:v>42313</c:v>
                </c:pt>
                <c:pt idx="386">
                  <c:v>42314</c:v>
                </c:pt>
                <c:pt idx="387">
                  <c:v>42315</c:v>
                </c:pt>
                <c:pt idx="388">
                  <c:v>42316</c:v>
                </c:pt>
                <c:pt idx="389">
                  <c:v>42317</c:v>
                </c:pt>
                <c:pt idx="390">
                  <c:v>42318</c:v>
                </c:pt>
                <c:pt idx="391">
                  <c:v>42319</c:v>
                </c:pt>
                <c:pt idx="392">
                  <c:v>42320</c:v>
                </c:pt>
                <c:pt idx="393">
                  <c:v>42321</c:v>
                </c:pt>
                <c:pt idx="394">
                  <c:v>42322</c:v>
                </c:pt>
                <c:pt idx="395">
                  <c:v>42323</c:v>
                </c:pt>
                <c:pt idx="396">
                  <c:v>42324</c:v>
                </c:pt>
                <c:pt idx="397">
                  <c:v>42325</c:v>
                </c:pt>
                <c:pt idx="398">
                  <c:v>42326</c:v>
                </c:pt>
                <c:pt idx="399">
                  <c:v>42327</c:v>
                </c:pt>
                <c:pt idx="400">
                  <c:v>42328</c:v>
                </c:pt>
                <c:pt idx="401">
                  <c:v>42329</c:v>
                </c:pt>
                <c:pt idx="402">
                  <c:v>42330</c:v>
                </c:pt>
                <c:pt idx="403">
                  <c:v>42331</c:v>
                </c:pt>
                <c:pt idx="404">
                  <c:v>42332</c:v>
                </c:pt>
                <c:pt idx="405">
                  <c:v>42333</c:v>
                </c:pt>
                <c:pt idx="406">
                  <c:v>42334</c:v>
                </c:pt>
                <c:pt idx="407">
                  <c:v>42335</c:v>
                </c:pt>
                <c:pt idx="408">
                  <c:v>42336</c:v>
                </c:pt>
                <c:pt idx="409">
                  <c:v>42337</c:v>
                </c:pt>
                <c:pt idx="410">
                  <c:v>42338</c:v>
                </c:pt>
                <c:pt idx="411">
                  <c:v>42339</c:v>
                </c:pt>
                <c:pt idx="412">
                  <c:v>42340</c:v>
                </c:pt>
                <c:pt idx="413">
                  <c:v>42341</c:v>
                </c:pt>
                <c:pt idx="414">
                  <c:v>42342</c:v>
                </c:pt>
                <c:pt idx="415">
                  <c:v>42343</c:v>
                </c:pt>
                <c:pt idx="416">
                  <c:v>42344</c:v>
                </c:pt>
                <c:pt idx="417">
                  <c:v>42345</c:v>
                </c:pt>
                <c:pt idx="418">
                  <c:v>42346</c:v>
                </c:pt>
                <c:pt idx="419">
                  <c:v>42347</c:v>
                </c:pt>
                <c:pt idx="420">
                  <c:v>42348</c:v>
                </c:pt>
                <c:pt idx="421">
                  <c:v>42349</c:v>
                </c:pt>
                <c:pt idx="422">
                  <c:v>42350</c:v>
                </c:pt>
                <c:pt idx="423">
                  <c:v>42351</c:v>
                </c:pt>
                <c:pt idx="424">
                  <c:v>42352</c:v>
                </c:pt>
                <c:pt idx="425">
                  <c:v>42353</c:v>
                </c:pt>
                <c:pt idx="426">
                  <c:v>42354</c:v>
                </c:pt>
                <c:pt idx="427">
                  <c:v>42355</c:v>
                </c:pt>
                <c:pt idx="428">
                  <c:v>42356</c:v>
                </c:pt>
                <c:pt idx="429">
                  <c:v>42357</c:v>
                </c:pt>
                <c:pt idx="430">
                  <c:v>42358</c:v>
                </c:pt>
                <c:pt idx="431">
                  <c:v>42359</c:v>
                </c:pt>
                <c:pt idx="432">
                  <c:v>42360</c:v>
                </c:pt>
                <c:pt idx="433">
                  <c:v>42361</c:v>
                </c:pt>
                <c:pt idx="434">
                  <c:v>42362</c:v>
                </c:pt>
                <c:pt idx="435">
                  <c:v>42363</c:v>
                </c:pt>
                <c:pt idx="436">
                  <c:v>42364</c:v>
                </c:pt>
                <c:pt idx="437">
                  <c:v>42365</c:v>
                </c:pt>
                <c:pt idx="438">
                  <c:v>42366</c:v>
                </c:pt>
                <c:pt idx="439">
                  <c:v>42367</c:v>
                </c:pt>
                <c:pt idx="440">
                  <c:v>42368</c:v>
                </c:pt>
                <c:pt idx="441">
                  <c:v>42369</c:v>
                </c:pt>
                <c:pt idx="442">
                  <c:v>42370</c:v>
                </c:pt>
                <c:pt idx="443">
                  <c:v>42371</c:v>
                </c:pt>
                <c:pt idx="444">
                  <c:v>42372</c:v>
                </c:pt>
                <c:pt idx="445">
                  <c:v>42373</c:v>
                </c:pt>
                <c:pt idx="446">
                  <c:v>42374</c:v>
                </c:pt>
                <c:pt idx="447">
                  <c:v>42375</c:v>
                </c:pt>
                <c:pt idx="448">
                  <c:v>42376</c:v>
                </c:pt>
                <c:pt idx="449">
                  <c:v>42377</c:v>
                </c:pt>
                <c:pt idx="450">
                  <c:v>42378</c:v>
                </c:pt>
                <c:pt idx="451">
                  <c:v>42379</c:v>
                </c:pt>
                <c:pt idx="452">
                  <c:v>42380</c:v>
                </c:pt>
                <c:pt idx="453">
                  <c:v>42381</c:v>
                </c:pt>
                <c:pt idx="454">
                  <c:v>42382</c:v>
                </c:pt>
                <c:pt idx="455">
                  <c:v>42383</c:v>
                </c:pt>
                <c:pt idx="456">
                  <c:v>42384</c:v>
                </c:pt>
                <c:pt idx="457">
                  <c:v>42385</c:v>
                </c:pt>
                <c:pt idx="458">
                  <c:v>42386</c:v>
                </c:pt>
                <c:pt idx="459">
                  <c:v>42387</c:v>
                </c:pt>
                <c:pt idx="460">
                  <c:v>42388</c:v>
                </c:pt>
                <c:pt idx="461">
                  <c:v>42389</c:v>
                </c:pt>
                <c:pt idx="462">
                  <c:v>42390</c:v>
                </c:pt>
                <c:pt idx="463">
                  <c:v>42391</c:v>
                </c:pt>
                <c:pt idx="464">
                  <c:v>42392</c:v>
                </c:pt>
                <c:pt idx="465">
                  <c:v>42393</c:v>
                </c:pt>
                <c:pt idx="466">
                  <c:v>42394</c:v>
                </c:pt>
                <c:pt idx="467">
                  <c:v>42395</c:v>
                </c:pt>
                <c:pt idx="468">
                  <c:v>42396</c:v>
                </c:pt>
                <c:pt idx="469">
                  <c:v>42397</c:v>
                </c:pt>
                <c:pt idx="470">
                  <c:v>42398</c:v>
                </c:pt>
                <c:pt idx="471">
                  <c:v>42399</c:v>
                </c:pt>
                <c:pt idx="472">
                  <c:v>42400</c:v>
                </c:pt>
                <c:pt idx="473">
                  <c:v>42401</c:v>
                </c:pt>
                <c:pt idx="474">
                  <c:v>42402</c:v>
                </c:pt>
                <c:pt idx="475">
                  <c:v>42403</c:v>
                </c:pt>
                <c:pt idx="476">
                  <c:v>42404</c:v>
                </c:pt>
                <c:pt idx="477">
                  <c:v>42405</c:v>
                </c:pt>
                <c:pt idx="478">
                  <c:v>42406</c:v>
                </c:pt>
                <c:pt idx="479">
                  <c:v>42407</c:v>
                </c:pt>
                <c:pt idx="480">
                  <c:v>42408</c:v>
                </c:pt>
                <c:pt idx="481">
                  <c:v>42409</c:v>
                </c:pt>
                <c:pt idx="482">
                  <c:v>42410</c:v>
                </c:pt>
                <c:pt idx="483">
                  <c:v>42411</c:v>
                </c:pt>
                <c:pt idx="484">
                  <c:v>42412</c:v>
                </c:pt>
                <c:pt idx="485">
                  <c:v>42413</c:v>
                </c:pt>
                <c:pt idx="486">
                  <c:v>42414</c:v>
                </c:pt>
                <c:pt idx="487">
                  <c:v>42415</c:v>
                </c:pt>
                <c:pt idx="488">
                  <c:v>42416</c:v>
                </c:pt>
                <c:pt idx="489">
                  <c:v>42417</c:v>
                </c:pt>
                <c:pt idx="490">
                  <c:v>42418</c:v>
                </c:pt>
                <c:pt idx="491">
                  <c:v>42419</c:v>
                </c:pt>
                <c:pt idx="492">
                  <c:v>42420</c:v>
                </c:pt>
                <c:pt idx="493">
                  <c:v>42421</c:v>
                </c:pt>
                <c:pt idx="494">
                  <c:v>42422</c:v>
                </c:pt>
                <c:pt idx="495">
                  <c:v>42423</c:v>
                </c:pt>
                <c:pt idx="496">
                  <c:v>42424</c:v>
                </c:pt>
                <c:pt idx="497">
                  <c:v>42425</c:v>
                </c:pt>
                <c:pt idx="498">
                  <c:v>42426</c:v>
                </c:pt>
                <c:pt idx="499">
                  <c:v>42427</c:v>
                </c:pt>
                <c:pt idx="500">
                  <c:v>42428</c:v>
                </c:pt>
                <c:pt idx="501">
                  <c:v>42429</c:v>
                </c:pt>
                <c:pt idx="502">
                  <c:v>42430</c:v>
                </c:pt>
                <c:pt idx="503">
                  <c:v>42431</c:v>
                </c:pt>
                <c:pt idx="504">
                  <c:v>42432</c:v>
                </c:pt>
                <c:pt idx="505">
                  <c:v>42433</c:v>
                </c:pt>
                <c:pt idx="506">
                  <c:v>42434</c:v>
                </c:pt>
                <c:pt idx="507">
                  <c:v>42435</c:v>
                </c:pt>
                <c:pt idx="508">
                  <c:v>42436</c:v>
                </c:pt>
                <c:pt idx="509">
                  <c:v>42437</c:v>
                </c:pt>
                <c:pt idx="510">
                  <c:v>42438</c:v>
                </c:pt>
                <c:pt idx="511">
                  <c:v>42439</c:v>
                </c:pt>
                <c:pt idx="512">
                  <c:v>42440</c:v>
                </c:pt>
                <c:pt idx="513">
                  <c:v>42441</c:v>
                </c:pt>
                <c:pt idx="514">
                  <c:v>42442</c:v>
                </c:pt>
                <c:pt idx="515">
                  <c:v>42443</c:v>
                </c:pt>
                <c:pt idx="516">
                  <c:v>42444</c:v>
                </c:pt>
                <c:pt idx="517">
                  <c:v>42445</c:v>
                </c:pt>
                <c:pt idx="518">
                  <c:v>42446</c:v>
                </c:pt>
                <c:pt idx="519">
                  <c:v>42447</c:v>
                </c:pt>
                <c:pt idx="520">
                  <c:v>42448</c:v>
                </c:pt>
                <c:pt idx="521">
                  <c:v>42449</c:v>
                </c:pt>
                <c:pt idx="522">
                  <c:v>42450</c:v>
                </c:pt>
                <c:pt idx="523">
                  <c:v>42451</c:v>
                </c:pt>
                <c:pt idx="524">
                  <c:v>42452</c:v>
                </c:pt>
                <c:pt idx="525">
                  <c:v>42453</c:v>
                </c:pt>
                <c:pt idx="526">
                  <c:v>42454</c:v>
                </c:pt>
                <c:pt idx="527">
                  <c:v>42455</c:v>
                </c:pt>
                <c:pt idx="528">
                  <c:v>42456</c:v>
                </c:pt>
                <c:pt idx="529">
                  <c:v>42457</c:v>
                </c:pt>
                <c:pt idx="530">
                  <c:v>42458</c:v>
                </c:pt>
                <c:pt idx="531">
                  <c:v>42459</c:v>
                </c:pt>
                <c:pt idx="532">
                  <c:v>42460</c:v>
                </c:pt>
              </c:numCache>
            </c:numRef>
          </c:cat>
          <c:val>
            <c:numRef>
              <c:f>List1!$B$2:$B$534</c:f>
              <c:numCache>
                <c:formatCode>General</c:formatCode>
                <c:ptCount val="533"/>
                <c:pt idx="0">
                  <c:v>3</c:v>
                </c:pt>
                <c:pt idx="1">
                  <c:v>6</c:v>
                </c:pt>
                <c:pt idx="2">
                  <c:v>6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8</c:v>
                </c:pt>
                <c:pt idx="7">
                  <c:v>7</c:v>
                </c:pt>
                <c:pt idx="8">
                  <c:v>4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0</c:v>
                </c:pt>
                <c:pt idx="14">
                  <c:v>2</c:v>
                </c:pt>
                <c:pt idx="15">
                  <c:v>8</c:v>
                </c:pt>
                <c:pt idx="16">
                  <c:v>1</c:v>
                </c:pt>
                <c:pt idx="17">
                  <c:v>0</c:v>
                </c:pt>
                <c:pt idx="18">
                  <c:v>7</c:v>
                </c:pt>
                <c:pt idx="19">
                  <c:v>3</c:v>
                </c:pt>
                <c:pt idx="20">
                  <c:v>3</c:v>
                </c:pt>
                <c:pt idx="21">
                  <c:v>2</c:v>
                </c:pt>
                <c:pt idx="22">
                  <c:v>1</c:v>
                </c:pt>
                <c:pt idx="23">
                  <c:v>5</c:v>
                </c:pt>
                <c:pt idx="24">
                  <c:v>1</c:v>
                </c:pt>
                <c:pt idx="25">
                  <c:v>0</c:v>
                </c:pt>
                <c:pt idx="26">
                  <c:v>1</c:v>
                </c:pt>
                <c:pt idx="27">
                  <c:v>0</c:v>
                </c:pt>
                <c:pt idx="28">
                  <c:v>1</c:v>
                </c:pt>
                <c:pt idx="29">
                  <c:v>1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0</c:v>
                </c:pt>
                <c:pt idx="35">
                  <c:v>2</c:v>
                </c:pt>
                <c:pt idx="36">
                  <c:v>3</c:v>
                </c:pt>
                <c:pt idx="37">
                  <c:v>0</c:v>
                </c:pt>
                <c:pt idx="38">
                  <c:v>0</c:v>
                </c:pt>
                <c:pt idx="39">
                  <c:v>4</c:v>
                </c:pt>
                <c:pt idx="40">
                  <c:v>2</c:v>
                </c:pt>
                <c:pt idx="41">
                  <c:v>0</c:v>
                </c:pt>
                <c:pt idx="42">
                  <c:v>0</c:v>
                </c:pt>
                <c:pt idx="43">
                  <c:v>1</c:v>
                </c:pt>
                <c:pt idx="44">
                  <c:v>0</c:v>
                </c:pt>
                <c:pt idx="45">
                  <c:v>1</c:v>
                </c:pt>
                <c:pt idx="46">
                  <c:v>2</c:v>
                </c:pt>
                <c:pt idx="47">
                  <c:v>0</c:v>
                </c:pt>
                <c:pt idx="48">
                  <c:v>19</c:v>
                </c:pt>
                <c:pt idx="49">
                  <c:v>13</c:v>
                </c:pt>
                <c:pt idx="50">
                  <c:v>15</c:v>
                </c:pt>
                <c:pt idx="51">
                  <c:v>17</c:v>
                </c:pt>
                <c:pt idx="52">
                  <c:v>18</c:v>
                </c:pt>
                <c:pt idx="53">
                  <c:v>18</c:v>
                </c:pt>
                <c:pt idx="54">
                  <c:v>16</c:v>
                </c:pt>
                <c:pt idx="55">
                  <c:v>15</c:v>
                </c:pt>
                <c:pt idx="56">
                  <c:v>10</c:v>
                </c:pt>
                <c:pt idx="57">
                  <c:v>17</c:v>
                </c:pt>
                <c:pt idx="58">
                  <c:v>6</c:v>
                </c:pt>
                <c:pt idx="59">
                  <c:v>10</c:v>
                </c:pt>
                <c:pt idx="60">
                  <c:v>6</c:v>
                </c:pt>
                <c:pt idx="61">
                  <c:v>6</c:v>
                </c:pt>
                <c:pt idx="62">
                  <c:v>1</c:v>
                </c:pt>
                <c:pt idx="63">
                  <c:v>2</c:v>
                </c:pt>
                <c:pt idx="64">
                  <c:v>3</c:v>
                </c:pt>
                <c:pt idx="65">
                  <c:v>2</c:v>
                </c:pt>
                <c:pt idx="66">
                  <c:v>3</c:v>
                </c:pt>
                <c:pt idx="67">
                  <c:v>5</c:v>
                </c:pt>
                <c:pt idx="68">
                  <c:v>5</c:v>
                </c:pt>
                <c:pt idx="69">
                  <c:v>0</c:v>
                </c:pt>
                <c:pt idx="70">
                  <c:v>5</c:v>
                </c:pt>
                <c:pt idx="71">
                  <c:v>2</c:v>
                </c:pt>
                <c:pt idx="72">
                  <c:v>2</c:v>
                </c:pt>
                <c:pt idx="73">
                  <c:v>2</c:v>
                </c:pt>
                <c:pt idx="74">
                  <c:v>2</c:v>
                </c:pt>
                <c:pt idx="75">
                  <c:v>1</c:v>
                </c:pt>
                <c:pt idx="76">
                  <c:v>1</c:v>
                </c:pt>
                <c:pt idx="77">
                  <c:v>0</c:v>
                </c:pt>
                <c:pt idx="78">
                  <c:v>1</c:v>
                </c:pt>
                <c:pt idx="79">
                  <c:v>3</c:v>
                </c:pt>
                <c:pt idx="80">
                  <c:v>1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2</c:v>
                </c:pt>
                <c:pt idx="85">
                  <c:v>6</c:v>
                </c:pt>
                <c:pt idx="86">
                  <c:v>0</c:v>
                </c:pt>
                <c:pt idx="87">
                  <c:v>1</c:v>
                </c:pt>
                <c:pt idx="88">
                  <c:v>1</c:v>
                </c:pt>
                <c:pt idx="89">
                  <c:v>3</c:v>
                </c:pt>
                <c:pt idx="90">
                  <c:v>2</c:v>
                </c:pt>
                <c:pt idx="91">
                  <c:v>2</c:v>
                </c:pt>
                <c:pt idx="92">
                  <c:v>3</c:v>
                </c:pt>
                <c:pt idx="93">
                  <c:v>0</c:v>
                </c:pt>
                <c:pt idx="94">
                  <c:v>1</c:v>
                </c:pt>
                <c:pt idx="95">
                  <c:v>0</c:v>
                </c:pt>
                <c:pt idx="96">
                  <c:v>1</c:v>
                </c:pt>
                <c:pt idx="97">
                  <c:v>0</c:v>
                </c:pt>
                <c:pt idx="98">
                  <c:v>6</c:v>
                </c:pt>
                <c:pt idx="99">
                  <c:v>1</c:v>
                </c:pt>
                <c:pt idx="100">
                  <c:v>0</c:v>
                </c:pt>
                <c:pt idx="101">
                  <c:v>1</c:v>
                </c:pt>
                <c:pt idx="102">
                  <c:v>1</c:v>
                </c:pt>
                <c:pt idx="103">
                  <c:v>4</c:v>
                </c:pt>
                <c:pt idx="104">
                  <c:v>2</c:v>
                </c:pt>
                <c:pt idx="105">
                  <c:v>0</c:v>
                </c:pt>
                <c:pt idx="106">
                  <c:v>4</c:v>
                </c:pt>
                <c:pt idx="107">
                  <c:v>2</c:v>
                </c:pt>
                <c:pt idx="108">
                  <c:v>0</c:v>
                </c:pt>
                <c:pt idx="109">
                  <c:v>5</c:v>
                </c:pt>
                <c:pt idx="110">
                  <c:v>1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1</c:v>
                </c:pt>
                <c:pt idx="116">
                  <c:v>1</c:v>
                </c:pt>
                <c:pt idx="117">
                  <c:v>6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2</c:v>
                </c:pt>
                <c:pt idx="122">
                  <c:v>1</c:v>
                </c:pt>
                <c:pt idx="123">
                  <c:v>0</c:v>
                </c:pt>
                <c:pt idx="124">
                  <c:v>1</c:v>
                </c:pt>
                <c:pt idx="125">
                  <c:v>0</c:v>
                </c:pt>
                <c:pt idx="126">
                  <c:v>0</c:v>
                </c:pt>
                <c:pt idx="127">
                  <c:v>1</c:v>
                </c:pt>
                <c:pt idx="128">
                  <c:v>0</c:v>
                </c:pt>
                <c:pt idx="129">
                  <c:v>0</c:v>
                </c:pt>
                <c:pt idx="130">
                  <c:v>1</c:v>
                </c:pt>
                <c:pt idx="131">
                  <c:v>0</c:v>
                </c:pt>
                <c:pt idx="132">
                  <c:v>2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2</c:v>
                </c:pt>
                <c:pt idx="140">
                  <c:v>0</c:v>
                </c:pt>
                <c:pt idx="141">
                  <c:v>0</c:v>
                </c:pt>
                <c:pt idx="142">
                  <c:v>6</c:v>
                </c:pt>
                <c:pt idx="143">
                  <c:v>2</c:v>
                </c:pt>
                <c:pt idx="144">
                  <c:v>3</c:v>
                </c:pt>
                <c:pt idx="145">
                  <c:v>2</c:v>
                </c:pt>
                <c:pt idx="146">
                  <c:v>0</c:v>
                </c:pt>
                <c:pt idx="147">
                  <c:v>1</c:v>
                </c:pt>
                <c:pt idx="148">
                  <c:v>2</c:v>
                </c:pt>
                <c:pt idx="149">
                  <c:v>0</c:v>
                </c:pt>
                <c:pt idx="150">
                  <c:v>0</c:v>
                </c:pt>
                <c:pt idx="151">
                  <c:v>2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1</c:v>
                </c:pt>
                <c:pt idx="160">
                  <c:v>0</c:v>
                </c:pt>
                <c:pt idx="161">
                  <c:v>0</c:v>
                </c:pt>
                <c:pt idx="162">
                  <c:v>2</c:v>
                </c:pt>
                <c:pt idx="163">
                  <c:v>0</c:v>
                </c:pt>
                <c:pt idx="164">
                  <c:v>0</c:v>
                </c:pt>
                <c:pt idx="165">
                  <c:v>2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1</c:v>
                </c:pt>
                <c:pt idx="174">
                  <c:v>2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2</c:v>
                </c:pt>
                <c:pt idx="181">
                  <c:v>1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1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1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1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1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1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2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1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1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1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1</c:v>
                </c:pt>
                <c:pt idx="355">
                  <c:v>0</c:v>
                </c:pt>
                <c:pt idx="356">
                  <c:v>1</c:v>
                </c:pt>
                <c:pt idx="357">
                  <c:v>0</c:v>
                </c:pt>
                <c:pt idx="358">
                  <c:v>1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1</c:v>
                </c:pt>
                <c:pt idx="363">
                  <c:v>2</c:v>
                </c:pt>
                <c:pt idx="364">
                  <c:v>3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2</c:v>
                </c:pt>
                <c:pt idx="369">
                  <c:v>0</c:v>
                </c:pt>
                <c:pt idx="370">
                  <c:v>1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2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3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1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5</c:v>
                </c:pt>
                <c:pt idx="432">
                  <c:v>3</c:v>
                </c:pt>
                <c:pt idx="433">
                  <c:v>4</c:v>
                </c:pt>
                <c:pt idx="434">
                  <c:v>0</c:v>
                </c:pt>
                <c:pt idx="435">
                  <c:v>1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1</c:v>
                </c:pt>
                <c:pt idx="440">
                  <c:v>1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3</c:v>
                </c:pt>
                <c:pt idx="446">
                  <c:v>1</c:v>
                </c:pt>
                <c:pt idx="447">
                  <c:v>0</c:v>
                </c:pt>
                <c:pt idx="448">
                  <c:v>3</c:v>
                </c:pt>
                <c:pt idx="449">
                  <c:v>1</c:v>
                </c:pt>
                <c:pt idx="450">
                  <c:v>0</c:v>
                </c:pt>
                <c:pt idx="451">
                  <c:v>0</c:v>
                </c:pt>
                <c:pt idx="452">
                  <c:v>3</c:v>
                </c:pt>
                <c:pt idx="453">
                  <c:v>0</c:v>
                </c:pt>
                <c:pt idx="454">
                  <c:v>0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0</c:v>
                </c:pt>
                <c:pt idx="459">
                  <c:v>1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3</c:v>
                </c:pt>
                <c:pt idx="467">
                  <c:v>0</c:v>
                </c:pt>
                <c:pt idx="468">
                  <c:v>2</c:v>
                </c:pt>
                <c:pt idx="469">
                  <c:v>1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1</c:v>
                </c:pt>
                <c:pt idx="475">
                  <c:v>1</c:v>
                </c:pt>
                <c:pt idx="476">
                  <c:v>0</c:v>
                </c:pt>
                <c:pt idx="477">
                  <c:v>2</c:v>
                </c:pt>
                <c:pt idx="478">
                  <c:v>1</c:v>
                </c:pt>
                <c:pt idx="479">
                  <c:v>0</c:v>
                </c:pt>
                <c:pt idx="480">
                  <c:v>1</c:v>
                </c:pt>
                <c:pt idx="481">
                  <c:v>0</c:v>
                </c:pt>
                <c:pt idx="482">
                  <c:v>2</c:v>
                </c:pt>
                <c:pt idx="483">
                  <c:v>0</c:v>
                </c:pt>
                <c:pt idx="484">
                  <c:v>0</c:v>
                </c:pt>
                <c:pt idx="485">
                  <c:v>1</c:v>
                </c:pt>
                <c:pt idx="486">
                  <c:v>1</c:v>
                </c:pt>
                <c:pt idx="487">
                  <c:v>0</c:v>
                </c:pt>
                <c:pt idx="488">
                  <c:v>0</c:v>
                </c:pt>
                <c:pt idx="489">
                  <c:v>3</c:v>
                </c:pt>
                <c:pt idx="490">
                  <c:v>0</c:v>
                </c:pt>
                <c:pt idx="491">
                  <c:v>1</c:v>
                </c:pt>
                <c:pt idx="492">
                  <c:v>1</c:v>
                </c:pt>
                <c:pt idx="493">
                  <c:v>0</c:v>
                </c:pt>
                <c:pt idx="494">
                  <c:v>1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1</c:v>
                </c:pt>
                <c:pt idx="53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FC-45A6-AAC9-04DFAE3A8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1003648"/>
        <c:axId val="191030016"/>
      </c:areaChart>
      <c:dateAx>
        <c:axId val="191003648"/>
        <c:scaling>
          <c:orientation val="minMax"/>
        </c:scaling>
        <c:delete val="0"/>
        <c:axPos val="b"/>
        <c:majorGridlines/>
        <c:numFmt formatCode="m/d/yyyy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/>
            </a:pPr>
            <a:endParaRPr lang="cs-CZ"/>
          </a:p>
        </c:txPr>
        <c:crossAx val="191030016"/>
        <c:crosses val="autoZero"/>
        <c:auto val="1"/>
        <c:lblOffset val="100"/>
        <c:baseTimeUnit val="days"/>
        <c:majorUnit val="3"/>
        <c:majorTimeUnit val="months"/>
      </c:dateAx>
      <c:valAx>
        <c:axId val="191030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cs-CZ"/>
          </a:p>
        </c:txPr>
        <c:crossAx val="1910036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9A63E-CBA3-4E1F-AC16-27A6571451CB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8AFB5-E6C7-457B-8531-F38B51747C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5996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6042CFD-ABF8-46B0-8439-1F980D440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4C5ADB06-5B22-4D7A-9070-75E085FB2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E7A5406-B0D1-4CE0-A3E1-93F73B64F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6B03-5B72-4742-9FF5-06092CB93257}" type="datetime1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1C29209-0EA7-4495-B337-E37AA85CC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F3061E5-F05E-4973-B165-E91D59EF2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1930-36B8-4249-8684-C90BC9BDDC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460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7BA2BBB-2F6C-4637-BF20-65BBB2459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8EA55DE2-252F-40E9-A312-903E5600ED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A8A67D3-CC6B-42E4-AD73-B97C9EF6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118B-6BBF-4430-9512-FDC969CB597A}" type="datetime1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23056FD-6FA4-41A3-93C1-28D40E3ED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6B808B8-875F-44A0-83E8-A1F031EB4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1930-36B8-4249-8684-C90BC9BDDC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68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CAB46BAD-BA3A-44AD-943E-E0D0D603D6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ABB3EC0B-700F-4FEA-9A1B-5A2B34409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F18F80F-B56F-4806-9BBF-C2E43A00C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12E0-6142-4701-8AB3-5716284C1312}" type="datetime1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316C4F6-387A-470B-9136-15DF8D249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279F1EF-F57C-4B1E-873D-F575E2D86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1930-36B8-4249-8684-C90BC9BDDC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707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4D47F6E-D460-42F0-BCEF-1E727B7CE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B5A15FA-D1B1-402F-BD87-DA99B649C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9CCDBBD-EA31-4B92-B397-FE4B40E5B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BEBE-9ED7-4B31-A5E1-5A32F318A478}" type="datetime1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AA071995-2255-4928-A894-D1D2DF02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B104FB5-11EC-4781-91A1-CEA78FB37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1930-36B8-4249-8684-C90BC9BDDC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76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38FFFE9-C5A0-4E5C-A257-1519EFF6E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B7D8456E-D74C-479B-8C15-AD6DFAF2D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5150B177-68E9-45BF-B1E1-2C6B7B6DD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B80A-F626-4EF5-9EF2-71C4847769BD}" type="datetime1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593FCC3-6B49-4925-8674-0BC9A451B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4925DAB-D8D8-4F2E-AA3F-9D01AF5FE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1930-36B8-4249-8684-C90BC9BDDC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2020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3876733-553B-45A3-9F18-29FC3F462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EB040C1-B820-4C99-99B8-0F9207E29C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BF236150-FA5C-4BD6-9658-265F0B461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648BE4CA-4BB4-4413-B0F0-66EAE5D0F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5201-E7D6-4C3A-A436-C77D7E123D0D}" type="datetime1">
              <a:rPr lang="cs-CZ" smtClean="0"/>
              <a:t>19.10.2021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8A0B6A15-4047-418B-95CF-63AD8DDFB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54FE76D3-CB59-4409-8E54-F4901689C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1930-36B8-4249-8684-C90BC9BDDC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75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CC4F913-0779-45E0-8262-E326E653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15576DF4-1F9E-452C-93F2-C0B4F8237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3BCCB64F-7961-4A12-AE98-6AE7A778E9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0E49B45C-3C04-4494-9744-113AB2ABAC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1A775F4F-0EF1-4A1C-9913-92FD842F2E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D009C515-224B-41EA-B860-52C685E0D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528A-F15B-4638-B8FE-7405ECB74D67}" type="datetime1">
              <a:rPr lang="cs-CZ" smtClean="0"/>
              <a:t>19.10.2021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F2556E23-1B74-4A46-A009-92870D57F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AD95FC6A-A159-4330-9F98-2B575A610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1930-36B8-4249-8684-C90BC9BDDC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13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442C8C2-704D-405D-B3E7-F40714217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7E2C6C7C-BCB5-4BA4-A908-C6005156B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89C7-21F7-40C4-A4BC-FABBCF56370E}" type="datetime1">
              <a:rPr lang="cs-CZ" smtClean="0"/>
              <a:t>19.10.2021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954932B5-E8AD-43C9-92E8-08469E20C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27184397-91CC-42F6-ABCA-7D1D73AA3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1930-36B8-4249-8684-C90BC9BDDC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350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9F925227-0F1D-4179-B938-6E1AA16C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5BB2-3C53-44E3-B086-036BA02D415D}" type="datetime1">
              <a:rPr lang="cs-CZ" smtClean="0"/>
              <a:t>19.10.2021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C598CC24-FC00-4DD6-8FB8-B9751A375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936FCF2A-C129-4E53-A2E9-3D584C63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1930-36B8-4249-8684-C90BC9BDDC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05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3A70DEC-F0A3-415F-8856-9CA8A6C6D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35D5F59-D140-4461-B038-C34A65209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657C425C-51FA-49BE-9870-4F3E191E9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3B75F5A6-C471-41AD-8D60-B641E6D95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7029-DEB3-4B9C-8B43-5479641875B5}" type="datetime1">
              <a:rPr lang="cs-CZ" smtClean="0"/>
              <a:t>19.10.2021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F0D8C763-F24A-4BDF-BC22-DC4691F88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6B841A06-77B4-47E6-86F6-C4FC1DAF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1930-36B8-4249-8684-C90BC9BDDC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30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7CA59B4-8F6C-4C50-AA9C-4936BC7DE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46E48368-CF18-4CDF-A145-CEC29E6716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8627D94B-AC89-41A3-B2F4-EF46196A1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111B6A8E-BFF0-4287-AF4F-37C4F2D30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61CA5-FDBF-4784-A5F7-4E59901576E5}" type="datetime1">
              <a:rPr lang="cs-CZ" smtClean="0"/>
              <a:t>19.10.2021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DF41C283-EEFE-4DE4-9965-A36A9C64C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338FB16B-A2DB-4FD9-88A8-28444D348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1930-36B8-4249-8684-C90BC9BDDC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1914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6BE00A99-CC86-4665-912C-93D7B156B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482E69EF-F93D-4B3E-9D01-85BB93721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CC98980-0004-44EB-82F9-F637FA51F9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E93D9-7BCA-4452-8B14-3698D3B8D9DB}" type="datetime1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3ABC68B-F1AC-4EAC-A3E9-41F92B527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409CB0A-1ADA-43D7-9208-AB44F06D1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11930-36B8-4249-8684-C90BC9BDDC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39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irozhlas.cz/zpravy-domov/andrej-babis-jan-hamacek-mimoradna-tiskova-konference-ministerstvo-zahranici_2104171945_kro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ozhlas.cz/regiony/v-brne-zacal-soud-s-exsefem-tatry-koprivnice-adamsem-podle-obzaloby-nabizel-uplatek_201307022103_jpiroch" TargetMode="External"/><Relationship Id="rId2" Type="http://schemas.openxmlformats.org/officeDocument/2006/relationships/hyperlink" Target="https://www.irozhlas.cz/regiony/imex-group-odmita-spojitost-s-dalsimi-vybuchy-ve-vrbeticich-pry-neudelala-chybu_201412041735_mkopp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nes.cz/brno/zpravy/kauza-stoka-radnice-brno-stred-odvolani-advokat-radek-ondrus.A201003_574461_brno-zpravy_krut" TargetMode="External"/><Relationship Id="rId2" Type="http://schemas.openxmlformats.org/officeDocument/2006/relationships/hyperlink" Target="https://radiozurnal.rozhlas.cz/problemy-univerzity-obrany-v-brne-6352770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FCE87DD3-0287-4BB8-A9F7-1BF0EB9C29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Výbuch</a:t>
            </a:r>
            <a:r>
              <a:rPr lang="en-US" dirty="0"/>
              <a:t> </a:t>
            </a:r>
            <a:r>
              <a:rPr lang="en-US" dirty="0" err="1"/>
              <a:t>muničního</a:t>
            </a:r>
            <a:r>
              <a:rPr lang="en-US" dirty="0"/>
              <a:t> </a:t>
            </a:r>
            <a:r>
              <a:rPr lang="en-US" dirty="0" err="1"/>
              <a:t>skladu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Vrběticích</a:t>
            </a:r>
            <a:r>
              <a:rPr lang="en-US" dirty="0"/>
              <a:t> a </a:t>
            </a:r>
            <a:r>
              <a:rPr lang="en-US" dirty="0" err="1"/>
              <a:t>problém</a:t>
            </a:r>
            <a:r>
              <a:rPr lang="en-US" dirty="0"/>
              <a:t> </a:t>
            </a:r>
            <a:r>
              <a:rPr lang="en-US" dirty="0" err="1"/>
              <a:t>fázování</a:t>
            </a:r>
            <a:r>
              <a:rPr lang="en-US" dirty="0"/>
              <a:t> </a:t>
            </a:r>
            <a:r>
              <a:rPr lang="en-US" dirty="0" err="1"/>
              <a:t>mimořádné</a:t>
            </a:r>
            <a:r>
              <a:rPr lang="en-US" dirty="0"/>
              <a:t> </a:t>
            </a:r>
            <a:r>
              <a:rPr lang="en-US" dirty="0" err="1"/>
              <a:t>události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xmlns="" id="{965BEDC0-5EE5-4D00-8E5F-42080BF818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Bohuslav Pernica</a:t>
            </a:r>
          </a:p>
          <a:p>
            <a:r>
              <a:rPr lang="cs-CZ" dirty="0"/>
              <a:t>bohuslav.pernica@upce.cz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xmlns="" id="{A7E6E0CE-2CA7-487F-A618-2D59F6EFB7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1828" y="3964025"/>
            <a:ext cx="4200525" cy="1514475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CF71088-5F1B-4A79-9DD5-CAE0505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1930-36B8-4249-8684-C90BC9BDDC2B}" type="slidenum">
              <a:rPr lang="cs-CZ" smtClean="0"/>
              <a:t>1</a:t>
            </a:fld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B884EFED-9F34-4F90-AC36-F5F55790F287}"/>
              </a:ext>
            </a:extLst>
          </p:cNvPr>
          <p:cNvSpPr txBox="1"/>
          <p:nvPr/>
        </p:nvSpPr>
        <p:spPr>
          <a:xfrm>
            <a:off x="5424351" y="5699200"/>
            <a:ext cx="11865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/>
              <a:t>APROCHEM</a:t>
            </a:r>
          </a:p>
          <a:p>
            <a:pPr algn="ctr"/>
            <a:r>
              <a:rPr lang="cs-CZ" sz="1400" dirty="0"/>
              <a:t>Hustopeče</a:t>
            </a:r>
          </a:p>
          <a:p>
            <a:pPr algn="ctr"/>
            <a:r>
              <a:rPr lang="cs-CZ" sz="1400" dirty="0"/>
              <a:t>20. října</a:t>
            </a:r>
            <a:r>
              <a:rPr lang="en-GB" sz="1400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4257372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xmlns="" id="{5111F03F-0291-4117-9FC9-30C1CF826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Objektivismus vs. konstruktivismus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xmlns="" id="{381DBE76-E2DA-408F-AEC7-914D85D09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Objektivismus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xmlns="" id="{10CDDFAD-1EA1-4A29-BBD3-5EB248B785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Problém = </a:t>
            </a:r>
            <a:r>
              <a:rPr lang="cs-CZ" sz="2400" i="1" dirty="0"/>
              <a:t>podmínky/situace, které dostatečný počet lidí považuje za škodlivé, ale řešitelné, a to prostřednictvím kolektivní akce.</a:t>
            </a:r>
          </a:p>
          <a:p>
            <a:pPr marL="0" indent="0" algn="r">
              <a:buNone/>
            </a:pPr>
            <a:r>
              <a:rPr lang="cs-CZ" sz="2000" i="1" dirty="0"/>
              <a:t>HORTON, P.B., LESLIE, R.L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xmlns="" id="{783B431F-E073-417A-A313-4285491A9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Konstruktivismus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xmlns="" id="{51009783-0929-41E1-B2DF-BC67871F1A4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sz="2400" i="1" dirty="0"/>
              <a:t>Jestliže si lidé definují situaci jako reálnou, je jejich jednání/chování reálná také ve svých důsledcích.</a:t>
            </a:r>
          </a:p>
          <a:p>
            <a:endParaRPr lang="cs-CZ" sz="2400" i="1" dirty="0"/>
          </a:p>
          <a:p>
            <a:pPr marL="0" indent="0" algn="r">
              <a:buNone/>
            </a:pPr>
            <a:r>
              <a:rPr lang="en-US" sz="2000" dirty="0"/>
              <a:t>William I. Thomas a Dorothy S. Thomas</a:t>
            </a:r>
            <a:r>
              <a:rPr lang="cs-CZ" sz="2000" dirty="0"/>
              <a:t>, 1928</a:t>
            </a:r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C224947F-6FDC-4606-B651-5E377FD77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1930-36B8-4249-8684-C90BC9BDDC2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6489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>
            <a:extLst>
              <a:ext uri="{FF2B5EF4-FFF2-40B4-BE49-F238E27FC236}">
                <a16:creationId xmlns:a16="http://schemas.microsoft.com/office/drawing/2014/main" xmlns="" id="{E2A91261-380D-47CF-8BFC-77FB1023C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 AAA</a:t>
            </a:r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xmlns="" id="{5447C1D1-7FF5-4405-B021-9FA74FAA4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Aréna</a:t>
            </a:r>
          </a:p>
          <a:p>
            <a:r>
              <a:rPr lang="cs-CZ" dirty="0"/>
              <a:t>Aktéři</a:t>
            </a:r>
          </a:p>
          <a:p>
            <a:r>
              <a:rPr lang="cs-CZ" dirty="0"/>
              <a:t>Agenda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8BDF63C3-A8C6-49EC-BACB-3A9AC7182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1930-36B8-4249-8684-C90BC9BDDC2B}" type="slidenum">
              <a:rPr lang="cs-CZ" smtClean="0"/>
              <a:t>11</a:t>
            </a:fld>
            <a:endParaRPr lang="cs-CZ"/>
          </a:p>
        </p:txBody>
      </p:sp>
      <p:graphicFrame>
        <p:nvGraphicFramePr>
          <p:cNvPr id="15" name="Zástupný symbol obrázku 14">
            <a:extLst>
              <a:ext uri="{FF2B5EF4-FFF2-40B4-BE49-F238E27FC236}">
                <a16:creationId xmlns:a16="http://schemas.microsoft.com/office/drawing/2014/main" xmlns="" id="{C56E210C-0946-4205-BE9C-1E7E66332BFC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879589415"/>
              </p:ext>
            </p:extLst>
          </p:nvPr>
        </p:nvGraphicFramePr>
        <p:xfrm>
          <a:off x="4919472" y="457200"/>
          <a:ext cx="6281928" cy="63026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490">
                  <a:extLst>
                    <a:ext uri="{9D8B030D-6E8A-4147-A177-3AD203B41FA5}">
                      <a16:colId xmlns:a16="http://schemas.microsoft.com/office/drawing/2014/main" xmlns="" val="2621745051"/>
                    </a:ext>
                  </a:extLst>
                </a:gridCol>
                <a:gridCol w="266169">
                  <a:extLst>
                    <a:ext uri="{9D8B030D-6E8A-4147-A177-3AD203B41FA5}">
                      <a16:colId xmlns:a16="http://schemas.microsoft.com/office/drawing/2014/main" xmlns="" val="2470311219"/>
                    </a:ext>
                  </a:extLst>
                </a:gridCol>
                <a:gridCol w="266169">
                  <a:extLst>
                    <a:ext uri="{9D8B030D-6E8A-4147-A177-3AD203B41FA5}">
                      <a16:colId xmlns:a16="http://schemas.microsoft.com/office/drawing/2014/main" xmlns="" val="4163202254"/>
                    </a:ext>
                  </a:extLst>
                </a:gridCol>
                <a:gridCol w="1190498">
                  <a:extLst>
                    <a:ext uri="{9D8B030D-6E8A-4147-A177-3AD203B41FA5}">
                      <a16:colId xmlns:a16="http://schemas.microsoft.com/office/drawing/2014/main" xmlns="" val="1224512691"/>
                    </a:ext>
                  </a:extLst>
                </a:gridCol>
                <a:gridCol w="266169">
                  <a:extLst>
                    <a:ext uri="{9D8B030D-6E8A-4147-A177-3AD203B41FA5}">
                      <a16:colId xmlns:a16="http://schemas.microsoft.com/office/drawing/2014/main" xmlns="" val="3808518458"/>
                    </a:ext>
                  </a:extLst>
                </a:gridCol>
                <a:gridCol w="1417914">
                  <a:extLst>
                    <a:ext uri="{9D8B030D-6E8A-4147-A177-3AD203B41FA5}">
                      <a16:colId xmlns:a16="http://schemas.microsoft.com/office/drawing/2014/main" xmlns="" val="4223812131"/>
                    </a:ext>
                  </a:extLst>
                </a:gridCol>
                <a:gridCol w="266169">
                  <a:extLst>
                    <a:ext uri="{9D8B030D-6E8A-4147-A177-3AD203B41FA5}">
                      <a16:colId xmlns:a16="http://schemas.microsoft.com/office/drawing/2014/main" xmlns="" val="3990848952"/>
                    </a:ext>
                  </a:extLst>
                </a:gridCol>
                <a:gridCol w="1293522">
                  <a:extLst>
                    <a:ext uri="{9D8B030D-6E8A-4147-A177-3AD203B41FA5}">
                      <a16:colId xmlns:a16="http://schemas.microsoft.com/office/drawing/2014/main" xmlns="" val="2138365352"/>
                    </a:ext>
                  </a:extLst>
                </a:gridCol>
                <a:gridCol w="266169">
                  <a:extLst>
                    <a:ext uri="{9D8B030D-6E8A-4147-A177-3AD203B41FA5}">
                      <a16:colId xmlns:a16="http://schemas.microsoft.com/office/drawing/2014/main" xmlns="" val="90820522"/>
                    </a:ext>
                  </a:extLst>
                </a:gridCol>
                <a:gridCol w="266169">
                  <a:extLst>
                    <a:ext uri="{9D8B030D-6E8A-4147-A177-3AD203B41FA5}">
                      <a16:colId xmlns:a16="http://schemas.microsoft.com/office/drawing/2014/main" xmlns="" val="807334084"/>
                    </a:ext>
                  </a:extLst>
                </a:gridCol>
                <a:gridCol w="391490">
                  <a:extLst>
                    <a:ext uri="{9D8B030D-6E8A-4147-A177-3AD203B41FA5}">
                      <a16:colId xmlns:a16="http://schemas.microsoft.com/office/drawing/2014/main" xmlns="" val="3871566723"/>
                    </a:ext>
                  </a:extLst>
                </a:gridCol>
              </a:tblGrid>
              <a:tr h="178750">
                <a:tc gridSpan="2"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 gridSpan="3"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4006106"/>
                  </a:ext>
                </a:extLst>
              </a:tr>
              <a:tr h="178750">
                <a:tc gridSpan="11"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G1: </a:t>
                      </a:r>
                      <a:r>
                        <a:rPr lang="cs-CZ" sz="1400" b="0" dirty="0">
                          <a:effectLst/>
                        </a:rPr>
                        <a:t>vláda ČR, </a:t>
                      </a:r>
                      <a:r>
                        <a:rPr lang="cs-CZ" sz="1400" b="1" dirty="0">
                          <a:effectLst/>
                        </a:rPr>
                        <a:t>G2</a:t>
                      </a:r>
                      <a:r>
                        <a:rPr lang="cs-CZ" sz="1400" b="0" dirty="0">
                          <a:effectLst/>
                        </a:rPr>
                        <a:t>: prezident, </a:t>
                      </a:r>
                      <a:r>
                        <a:rPr lang="cs-CZ" sz="1400" b="1" dirty="0">
                          <a:effectLst/>
                        </a:rPr>
                        <a:t>G3</a:t>
                      </a:r>
                      <a:r>
                        <a:rPr lang="cs-CZ" sz="1400" b="0" dirty="0">
                          <a:effectLst/>
                        </a:rPr>
                        <a:t>: Poslanecký sněmovna Parlamentu ČR</a:t>
                      </a:r>
                      <a:endParaRPr lang="cs-CZ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94082"/>
                  </a:ext>
                </a:extLst>
              </a:tr>
              <a:tr h="357501">
                <a:tc gridSpan="11"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F1: </a:t>
                      </a:r>
                      <a:r>
                        <a:rPr lang="cs-CZ" sz="1400" b="0" i="0" dirty="0">
                          <a:effectLst/>
                        </a:rPr>
                        <a:t>Ministerstvo vnitra (a ministr)</a:t>
                      </a:r>
                      <a:r>
                        <a:rPr lang="cs-CZ" sz="1400" i="0" dirty="0">
                          <a:effectLst/>
                        </a:rPr>
                        <a:t>,</a:t>
                      </a:r>
                      <a:r>
                        <a:rPr lang="cs-CZ" sz="1400" dirty="0">
                          <a:effectLst/>
                        </a:rPr>
                        <a:t> F2: </a:t>
                      </a:r>
                      <a:r>
                        <a:rPr lang="cs-CZ" sz="1400" b="0" dirty="0">
                          <a:effectLst/>
                        </a:rPr>
                        <a:t>Ministerstvo životního prostředí (a ministr), </a:t>
                      </a:r>
                      <a:r>
                        <a:rPr lang="cs-CZ" sz="1400" dirty="0">
                          <a:effectLst/>
                        </a:rPr>
                        <a:t>F3: </a:t>
                      </a:r>
                      <a:r>
                        <a:rPr lang="cs-CZ" sz="1400" b="0" dirty="0">
                          <a:effectLst/>
                        </a:rPr>
                        <a:t>Ministerstvo spravedlnosti (a ministr),</a:t>
                      </a:r>
                      <a:r>
                        <a:rPr lang="cs-CZ" sz="1400" dirty="0">
                          <a:effectLst/>
                        </a:rPr>
                        <a:t> F4: </a:t>
                      </a:r>
                      <a:r>
                        <a:rPr lang="cs-CZ" sz="1400" b="0" dirty="0">
                          <a:effectLst/>
                        </a:rPr>
                        <a:t>Ministerstvo obrany (a ministr)</a:t>
                      </a:r>
                      <a:endParaRPr lang="cs-CZ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6786614"/>
                  </a:ext>
                </a:extLst>
              </a:tr>
              <a:tr h="357501">
                <a:tc gridSpan="11"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E1: </a:t>
                      </a:r>
                      <a:r>
                        <a:rPr lang="cs-CZ" sz="1400" b="0" dirty="0">
                          <a:effectLst/>
                        </a:rPr>
                        <a:t>Česká báňský úřad</a:t>
                      </a:r>
                      <a:r>
                        <a:rPr lang="cs-CZ" sz="1400" dirty="0">
                          <a:effectLst/>
                        </a:rPr>
                        <a:t>, E2: </a:t>
                      </a:r>
                      <a:r>
                        <a:rPr lang="cs-CZ" sz="1400" b="0" dirty="0">
                          <a:effectLst/>
                        </a:rPr>
                        <a:t>Česká inspekce životního prostředí</a:t>
                      </a:r>
                      <a:r>
                        <a:rPr lang="cs-CZ" sz="1400" dirty="0">
                          <a:effectLst/>
                        </a:rPr>
                        <a:t>, E3: </a:t>
                      </a:r>
                      <a:r>
                        <a:rPr lang="cs-CZ" sz="1400" b="0" dirty="0">
                          <a:effectLst/>
                        </a:rPr>
                        <a:t>státní zastupitelství,</a:t>
                      </a:r>
                      <a:r>
                        <a:rPr lang="cs-CZ" sz="1400" dirty="0">
                          <a:effectLst/>
                        </a:rPr>
                        <a:t> E4: </a:t>
                      </a:r>
                      <a:r>
                        <a:rPr lang="cs-CZ" sz="1400" b="0" dirty="0">
                          <a:effectLst/>
                        </a:rPr>
                        <a:t>úřad státního odborného dozoru Ministerstva obrany</a:t>
                      </a:r>
                      <a:endParaRPr lang="cs-CZ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1215374"/>
                  </a:ext>
                </a:extLst>
              </a:tr>
              <a:tr h="536251">
                <a:tc gridSpan="11"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D5: </a:t>
                      </a:r>
                      <a:r>
                        <a:rPr lang="cs-CZ" sz="1400" b="0" dirty="0">
                          <a:effectLst/>
                        </a:rPr>
                        <a:t>Armáda ČR,</a:t>
                      </a:r>
                      <a:r>
                        <a:rPr lang="cs-CZ" sz="1400" dirty="0">
                          <a:effectLst/>
                        </a:rPr>
                        <a:t> D6: </a:t>
                      </a:r>
                      <a:r>
                        <a:rPr lang="cs-CZ" sz="1400" b="0" dirty="0">
                          <a:effectLst/>
                        </a:rPr>
                        <a:t>Vojenská policie,</a:t>
                      </a:r>
                      <a:r>
                        <a:rPr lang="cs-CZ" sz="1400" dirty="0">
                          <a:effectLst/>
                        </a:rPr>
                        <a:t> (D7: </a:t>
                      </a:r>
                      <a:r>
                        <a:rPr lang="cs-CZ" sz="1400" b="0" dirty="0">
                          <a:effectLst/>
                        </a:rPr>
                        <a:t>Vojenské zpravodajství</a:t>
                      </a:r>
                      <a:r>
                        <a:rPr lang="cs-CZ" sz="1400" dirty="0">
                          <a:effectLst/>
                        </a:rPr>
                        <a:t>), D1b: </a:t>
                      </a:r>
                      <a:r>
                        <a:rPr lang="cs-CZ" sz="1400" b="0" dirty="0">
                          <a:effectLst/>
                        </a:rPr>
                        <a:t>Policie ČR (Útvar pro odhalování organizovaného zločinu)</a:t>
                      </a:r>
                      <a:r>
                        <a:rPr lang="cs-CZ" sz="1400" dirty="0">
                          <a:effectLst/>
                        </a:rPr>
                        <a:t>, D2b: </a:t>
                      </a:r>
                      <a:r>
                        <a:rPr lang="cs-CZ" sz="1400" b="0" dirty="0">
                          <a:effectLst/>
                        </a:rPr>
                        <a:t>Hasičský záchranný sbor ČR (generální ředitelství)</a:t>
                      </a:r>
                      <a:endParaRPr lang="cs-CZ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125195"/>
                  </a:ext>
                </a:extLst>
              </a:tr>
              <a:tr h="357501">
                <a:tc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D1a:</a:t>
                      </a:r>
                      <a:r>
                        <a:rPr lang="cs-CZ" sz="1400" dirty="0">
                          <a:effectLst/>
                        </a:rPr>
                        <a:t> Policie ČR, </a:t>
                      </a:r>
                      <a:r>
                        <a:rPr lang="cs-CZ" sz="1400" b="1" dirty="0">
                          <a:effectLst/>
                        </a:rPr>
                        <a:t>D2a</a:t>
                      </a:r>
                      <a:r>
                        <a:rPr lang="cs-CZ" sz="1400" dirty="0">
                          <a:effectLst/>
                        </a:rPr>
                        <a:t>: Hasičský záchranný sbor, </a:t>
                      </a:r>
                      <a:r>
                        <a:rPr lang="cs-CZ" sz="1400" b="1" dirty="0">
                          <a:effectLst/>
                        </a:rPr>
                        <a:t>D3</a:t>
                      </a:r>
                      <a:r>
                        <a:rPr lang="cs-CZ" sz="1400" dirty="0">
                          <a:effectLst/>
                        </a:rPr>
                        <a:t>: jednotky požární ochrany ve Zlínském kraji, </a:t>
                      </a:r>
                      <a:r>
                        <a:rPr lang="cs-CZ" sz="1400" b="1" dirty="0">
                          <a:effectLst/>
                        </a:rPr>
                        <a:t>D4</a:t>
                      </a:r>
                      <a:r>
                        <a:rPr lang="cs-CZ" sz="1400" dirty="0">
                          <a:effectLst/>
                        </a:rPr>
                        <a:t>: zdravotnická záchranná služba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extLst>
                  <a:ext uri="{0D108BD9-81ED-4DB2-BD59-A6C34878D82A}">
                    <a16:rowId xmlns:a16="http://schemas.microsoft.com/office/drawing/2014/main" xmlns="" val="2078669717"/>
                  </a:ext>
                </a:extLst>
              </a:tr>
              <a:tr h="178750">
                <a:tc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C1</a:t>
                      </a:r>
                      <a:r>
                        <a:rPr lang="cs-CZ" sz="1400" dirty="0">
                          <a:effectLst/>
                        </a:rPr>
                        <a:t>: hejtman Zlínského kraje, </a:t>
                      </a:r>
                      <a:r>
                        <a:rPr lang="cs-CZ" sz="1400" b="1" dirty="0">
                          <a:effectLst/>
                        </a:rPr>
                        <a:t>C2</a:t>
                      </a:r>
                      <a:r>
                        <a:rPr lang="cs-CZ" sz="1400" dirty="0">
                          <a:effectLst/>
                        </a:rPr>
                        <a:t>: krajský úřad Zlínského kraje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extLst>
                  <a:ext uri="{0D108BD9-81ED-4DB2-BD59-A6C34878D82A}">
                    <a16:rowId xmlns:a16="http://schemas.microsoft.com/office/drawing/2014/main" xmlns="" val="3035408950"/>
                  </a:ext>
                </a:extLst>
              </a:tr>
              <a:tr h="536251">
                <a:tc gridSpan="3"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>
                          <a:effectLst/>
                        </a:rPr>
                        <a:t>B1</a:t>
                      </a:r>
                      <a:r>
                        <a:rPr lang="cs-CZ" sz="1400" dirty="0">
                          <a:effectLst/>
                        </a:rPr>
                        <a:t>: starosta obce a obec Lipová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A0: Vojenský technický ústav, </a:t>
                      </a:r>
                      <a:r>
                        <a:rPr lang="cs-CZ" sz="1400" b="1" dirty="0" err="1">
                          <a:effectLst/>
                        </a:rPr>
                        <a:t>s.p</a:t>
                      </a:r>
                      <a:r>
                        <a:rPr lang="cs-CZ" sz="1400" b="1" dirty="0">
                          <a:effectLst/>
                        </a:rPr>
                        <a:t>.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>
                          <a:effectLst/>
                        </a:rPr>
                        <a:t>B3</a:t>
                      </a:r>
                      <a:r>
                        <a:rPr lang="cs-CZ" sz="1400" dirty="0">
                          <a:effectLst/>
                        </a:rPr>
                        <a:t>: starosta obce a obec Haluzice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 gridSpan="3"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1273490"/>
                  </a:ext>
                </a:extLst>
              </a:tr>
              <a:tr h="1072502">
                <a:tc gridSpan="3"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>
                          <a:effectLst/>
                        </a:rPr>
                        <a:t>B2</a:t>
                      </a:r>
                      <a:r>
                        <a:rPr lang="cs-CZ" sz="1400" dirty="0">
                          <a:effectLst/>
                        </a:rPr>
                        <a:t>: starosta obce a obec Vlachovice (</a:t>
                      </a:r>
                      <a:r>
                        <a:rPr lang="cs-CZ" sz="1400" dirty="0" err="1">
                          <a:effectLst/>
                        </a:rPr>
                        <a:t>Vrbětice</a:t>
                      </a:r>
                      <a:r>
                        <a:rPr lang="cs-CZ" sz="1400" dirty="0">
                          <a:effectLst/>
                        </a:rPr>
                        <a:t>)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A1: </a:t>
                      </a:r>
                      <a:r>
                        <a:rPr lang="cs-CZ" sz="1400" b="1" dirty="0" err="1">
                          <a:effectLst/>
                        </a:rPr>
                        <a:t>Bochemie</a:t>
                      </a:r>
                      <a:r>
                        <a:rPr lang="cs-CZ" sz="1400" b="1" dirty="0">
                          <a:effectLst/>
                        </a:rPr>
                        <a:t>, a.s., A2: </a:t>
                      </a:r>
                      <a:r>
                        <a:rPr lang="cs-CZ" sz="1400" b="1" dirty="0" err="1">
                          <a:effectLst/>
                        </a:rPr>
                        <a:t>Excalibur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Army</a:t>
                      </a:r>
                      <a:r>
                        <a:rPr lang="cs-CZ" sz="1400" b="1" dirty="0">
                          <a:effectLst/>
                        </a:rPr>
                        <a:t>, s.r.o., A3: </a:t>
                      </a:r>
                      <a:r>
                        <a:rPr lang="cs-CZ" sz="1400" b="1" dirty="0" err="1">
                          <a:effectLst/>
                        </a:rPr>
                        <a:t>Imex</a:t>
                      </a:r>
                      <a:r>
                        <a:rPr lang="cs-CZ" sz="1400" b="1" dirty="0">
                          <a:effectLst/>
                        </a:rPr>
                        <a:t> Group, s.r.o., A4: Real </a:t>
                      </a:r>
                      <a:r>
                        <a:rPr lang="cs-CZ" sz="1400" b="1" dirty="0" err="1">
                          <a:effectLst/>
                        </a:rPr>
                        <a:t>Trade</a:t>
                      </a:r>
                      <a:r>
                        <a:rPr lang="cs-CZ" sz="1400" b="1" dirty="0">
                          <a:effectLst/>
                        </a:rPr>
                        <a:t>, a.s., A5: STV Group, a.s.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>
                          <a:effectLst/>
                        </a:rPr>
                        <a:t>B4</a:t>
                      </a:r>
                      <a:r>
                        <a:rPr lang="cs-CZ" sz="1400" dirty="0">
                          <a:effectLst/>
                        </a:rPr>
                        <a:t>: starosta obce a obec Bohuslavice nad Vláří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 gridSpan="3"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106093"/>
                  </a:ext>
                </a:extLst>
              </a:tr>
              <a:tr h="178750">
                <a:tc gridSpan="3"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muniční sklad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 gridSpan="2"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9166780"/>
                  </a:ext>
                </a:extLst>
              </a:tr>
              <a:tr h="178750">
                <a:tc gridSpan="3"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 gridSpan="2"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8508941"/>
                  </a:ext>
                </a:extLst>
              </a:tr>
              <a:tr h="178750">
                <a:tc gridSpan="3"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&lt;==</a:t>
                      </a:r>
                      <a:r>
                        <a:rPr lang="cs-CZ" sz="1400">
                          <a:effectLst/>
                        </a:rPr>
                        <a:t>místo==&gt;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 gridSpan="2"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666822"/>
                  </a:ext>
                </a:extLst>
              </a:tr>
              <a:tr h="536251">
                <a:tc gridSpan="3"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&lt;==lokální úroveň======================================&gt;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3213979"/>
                  </a:ext>
                </a:extLst>
              </a:tr>
              <a:tr h="357501">
                <a:tc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 gridSpan="9"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</a:rPr>
                        <a:t>&lt;==regionální úroveň==============================================&gt;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extLst>
                  <a:ext uri="{0D108BD9-81ED-4DB2-BD59-A6C34878D82A}">
                    <a16:rowId xmlns:a16="http://schemas.microsoft.com/office/drawing/2014/main" xmlns="" val="358281110"/>
                  </a:ext>
                </a:extLst>
              </a:tr>
              <a:tr h="357501">
                <a:tc gridSpan="11">
                  <a:txBody>
                    <a:bodyPr/>
                    <a:lstStyle/>
                    <a:p>
                      <a:pPr algn="just"/>
                      <a:r>
                        <a:rPr lang="cs-CZ" sz="1400" dirty="0">
                          <a:effectLst/>
                        </a:rPr>
                        <a:t>&lt;==celostátní úroveň=======================================================&gt;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5535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872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110AEB5-EC1B-4E01-8D86-936DCD2C5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Mediální život výbuchu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7BD6A0B0-3E5B-4EC1-AE2C-021F2CECA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Frekvence zpráv o výbuchu státem vlastněného muničního skladu ve </a:t>
            </a:r>
            <a:r>
              <a:rPr lang="cs-CZ" dirty="0" err="1"/>
              <a:t>Vrběticích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5ACC07C2-2151-4D65-82A9-C0C196E98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1930-36B8-4249-8684-C90BC9BDDC2B}" type="slidenum">
              <a:rPr lang="cs-CZ" smtClean="0"/>
              <a:t>12</a:t>
            </a:fld>
            <a:endParaRPr lang="cs-CZ"/>
          </a:p>
        </p:txBody>
      </p:sp>
      <p:graphicFrame>
        <p:nvGraphicFramePr>
          <p:cNvPr id="6" name="Zástupný symbol obrázku 5">
            <a:extLst>
              <a:ext uri="{FF2B5EF4-FFF2-40B4-BE49-F238E27FC236}">
                <a16:creationId xmlns:a16="http://schemas.microsoft.com/office/drawing/2014/main" xmlns="" id="{DD0A953F-9D07-49B5-8B1A-E1A0967EA379}"/>
              </a:ext>
            </a:extLst>
          </p:cNvPr>
          <p:cNvGraphicFramePr>
            <a:graphicFrameLocks noGrp="1"/>
          </p:cNvGraphicFramePr>
          <p:nvPr>
            <p:ph type="pic" idx="1"/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2546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xmlns="" id="{907F87FE-DC78-470A-84F1-C37B8AB144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Závěr?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xmlns="" id="{D47C6028-166D-4895-A6F6-DAAD8F41F0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B84CB472-C22A-4EF1-84EC-5CE2F5787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1930-36B8-4249-8684-C90BC9BDDC2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554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A9C7912-FC8A-4B0F-A36A-58F2D8A95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Agenda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1D47CBF-4921-4FFE-9A32-3C4C45C23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Širší okolnosti</a:t>
            </a:r>
            <a:endParaRPr lang="en-GB" dirty="0"/>
          </a:p>
          <a:p>
            <a:r>
              <a:rPr lang="cs-CZ" dirty="0"/>
              <a:t>Model AAA – Aréna, Aktéři a Agenda</a:t>
            </a:r>
            <a:endParaRPr lang="en-GB" dirty="0"/>
          </a:p>
          <a:p>
            <a:r>
              <a:rPr lang="cs-CZ" dirty="0"/>
              <a:t>Fázování</a:t>
            </a:r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4803E384-426B-4BB6-8087-D77CB5F16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1930-36B8-4249-8684-C90BC9BDDC2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161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xmlns="" id="{28C6B738-A803-4936-A89C-F9ADA338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Širší souvislosti</a:t>
            </a:r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xmlns="" id="{6C8B941B-7BCA-41C8-8B5C-E105D24BD6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4094"/>
            <a:ext cx="5181600" cy="3454400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936B1D23-5537-461A-BCBA-8BFE9BB29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1930-36B8-4249-8684-C90BC9BDDC2B}" type="slidenum">
              <a:rPr lang="cs-CZ" smtClean="0"/>
              <a:t>3</a:t>
            </a:fld>
            <a:endParaRPr lang="cs-CZ"/>
          </a:p>
        </p:txBody>
      </p:sp>
      <p:pic>
        <p:nvPicPr>
          <p:cNvPr id="15" name="Zástupný obsah 14">
            <a:extLst>
              <a:ext uri="{FF2B5EF4-FFF2-40B4-BE49-F238E27FC236}">
                <a16:creationId xmlns:a16="http://schemas.microsoft.com/office/drawing/2014/main" xmlns="" id="{DA12ABBA-A3AC-421A-857F-B0F85FEEDC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1641"/>
            <a:ext cx="5181600" cy="3459306"/>
          </a:xfrm>
        </p:spPr>
      </p:pic>
    </p:spTree>
    <p:extLst>
      <p:ext uri="{BB962C8B-B14F-4D97-AF65-F5344CB8AC3E}">
        <p14:creationId xmlns:p14="http://schemas.microsoft.com/office/powerpoint/2010/main" val="2537883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xmlns="" id="{FAD5EE09-ECA7-4112-B8F3-A2697F8B6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Širší souvislosti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xmlns="" id="{AAFCA5F4-F998-43A6-B520-17AA55A8E4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Dne 16. 10. 2014, 09:49 přijal K/OPIS HSZ Zlínského kraje o požáru v muničním skladu ve </a:t>
            </a:r>
            <a:r>
              <a:rPr lang="cs-CZ" dirty="0" err="1"/>
              <a:t>Vrběticích</a:t>
            </a:r>
            <a:endParaRPr lang="cs-CZ" dirty="0"/>
          </a:p>
          <a:p>
            <a:r>
              <a:rPr lang="cs-CZ" dirty="0"/>
              <a:t>Dne 3. 12. 2014 explodoval druhý sklad v areálu muničního skladu ve </a:t>
            </a:r>
            <a:r>
              <a:rPr lang="cs-CZ" dirty="0" err="1"/>
              <a:t>Vrběticích</a:t>
            </a:r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xmlns="" id="{04463BEC-DC81-4A0D-A42B-1165370982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KŇAVOVÁ, M. </a:t>
            </a:r>
            <a:r>
              <a:rPr lang="cs-CZ" sz="2400" i="1" dirty="0"/>
              <a:t>Aktéři selhání integrovaného záchranného systému: muniční sklad ve </a:t>
            </a:r>
            <a:r>
              <a:rPr lang="cs-CZ" sz="2400" i="1" dirty="0" err="1"/>
              <a:t>Vrběticích</a:t>
            </a:r>
            <a:r>
              <a:rPr lang="cs-CZ" sz="2400" i="1" dirty="0"/>
              <a:t>.</a:t>
            </a:r>
            <a:r>
              <a:rPr lang="cs-CZ" sz="2400" dirty="0"/>
              <a:t> [diplomová práce] Pardubice: Univerzita Pardubice, 2017.</a:t>
            </a:r>
          </a:p>
          <a:p>
            <a:r>
              <a:rPr lang="cs-CZ" sz="2400" dirty="0"/>
              <a:t>KŇAVOVÁ, Martina a Bohuslav PERNICA, Výbuch muničního skladu ve </a:t>
            </a:r>
            <a:r>
              <a:rPr lang="cs-CZ" sz="2400" dirty="0" err="1"/>
              <a:t>Vrběticích</a:t>
            </a:r>
            <a:r>
              <a:rPr lang="cs-CZ" sz="2400" dirty="0"/>
              <a:t> a problém fázování mimořádné události. </a:t>
            </a:r>
            <a:r>
              <a:rPr lang="cs-CZ" sz="2400" i="1" dirty="0" err="1"/>
              <a:t>The</a:t>
            </a:r>
            <a:r>
              <a:rPr lang="cs-CZ" sz="2400" i="1" dirty="0"/>
              <a:t> Science </a:t>
            </a:r>
            <a:r>
              <a:rPr lang="cs-CZ" sz="2400" i="1" dirty="0" err="1"/>
              <a:t>for</a:t>
            </a:r>
            <a:r>
              <a:rPr lang="cs-CZ" sz="2400" i="1" dirty="0"/>
              <a:t> </a:t>
            </a:r>
            <a:r>
              <a:rPr lang="cs-CZ" sz="2400" i="1" dirty="0" err="1"/>
              <a:t>Population</a:t>
            </a:r>
            <a:r>
              <a:rPr lang="cs-CZ" sz="2400" i="1" dirty="0"/>
              <a:t> </a:t>
            </a:r>
            <a:r>
              <a:rPr lang="cs-CZ" sz="2400" i="1" dirty="0" err="1"/>
              <a:t>Protection</a:t>
            </a:r>
            <a:r>
              <a:rPr lang="cs-CZ" sz="2400" dirty="0"/>
              <a:t>, 2017, roč. 9, č. 1. 17–24. ISSN 1803-568X.</a:t>
            </a:r>
          </a:p>
          <a:p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7AD9BEFD-1613-4905-9E2D-D2CC4B69F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1930-36B8-4249-8684-C90BC9BDDC2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7597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xmlns="" id="{6BAFC9CD-6945-4DA1-AF92-9D538AB45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Širší okolnosti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2059ABC4-4107-4A5D-B4E6-047614F69C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i="1" dirty="0"/>
              <a:t>Do výbuchu ve </a:t>
            </a:r>
            <a:r>
              <a:rPr lang="cs-CZ" i="1" dirty="0" err="1"/>
              <a:t>Vrběticích</a:t>
            </a:r>
            <a:r>
              <a:rPr lang="cs-CZ" i="1" dirty="0"/>
              <a:t> byli podle zjištění BIS zapojeni příslušníci ruské tajné služby, oznámil Babiš</a:t>
            </a:r>
            <a:r>
              <a:rPr lang="cs-CZ" dirty="0"/>
              <a:t>. iRozhlas 17. 4. 2021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xmlns="" id="{E4299F2E-7C68-4B67-A11C-24E92FB736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i="1" dirty="0"/>
              <a:t>Staletí pohlížela vláda na vědu jako na nutné zlo</a:t>
            </a:r>
            <a:r>
              <a:rPr lang="cs-CZ" dirty="0"/>
              <a:t>. </a:t>
            </a:r>
          </a:p>
          <a:p>
            <a:pPr marL="0" indent="0" algn="r">
              <a:buNone/>
            </a:pPr>
            <a:r>
              <a:rPr lang="cs-CZ" sz="2400" dirty="0"/>
              <a:t>Vladimir </a:t>
            </a:r>
            <a:r>
              <a:rPr lang="cs-CZ" sz="2400" dirty="0" err="1"/>
              <a:t>Verdanskij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7AD6AF6F-E6E7-4D2A-B4A2-F0DE1E2E1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1930-36B8-4249-8684-C90BC9BDDC2B}" type="slidenum">
              <a:rPr lang="cs-CZ" smtClean="0"/>
              <a:t>5</a:t>
            </a:fld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2745F35D-43BE-44B2-9A63-AC6E729A5FB1}"/>
              </a:ext>
            </a:extLst>
          </p:cNvPr>
          <p:cNvSpPr txBox="1"/>
          <p:nvPr/>
        </p:nvSpPr>
        <p:spPr>
          <a:xfrm>
            <a:off x="944118" y="5833130"/>
            <a:ext cx="51816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>
                <a:hlinkClick r:id="rId2"/>
              </a:rPr>
              <a:t>https://www.irozhlas.cz/zpravy-domov/andrej-babis-jan-hamacek-mimoradna-tiskova-konference-ministerstvo-zahranici_2104171945_kro</a:t>
            </a:r>
            <a:r>
              <a:rPr lang="cs-CZ" sz="1400" dirty="0"/>
              <a:t> 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7104B70D-28D3-4F6C-9196-75EF9E659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25" y="3557017"/>
            <a:ext cx="4987975" cy="28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81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xmlns="" id="{69057FF4-6499-4E8A-BF2F-826E8D5B0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Všechno souvisí se vším (V. I. Lenin)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0CF2FA6-3A0C-4754-9640-90CE221146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HORÁK, Rudolf, Miroslav KRČ, Radek ONDRUŠ a Lenka DANIELOVÁ. </a:t>
            </a:r>
            <a:r>
              <a:rPr lang="cs-CZ" sz="2400" i="1" dirty="0"/>
              <a:t>Průvodce krizovým řízením pro veřejnou správu</a:t>
            </a:r>
            <a:r>
              <a:rPr lang="cs-CZ" sz="2400" dirty="0"/>
              <a:t>. 1. vyd. Praha: LINDE Praha a.s., 2004. 407 s. ISBN 80-7201-471-4.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7134081D-437E-479D-A92D-A3041FF5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1930-36B8-4249-8684-C90BC9BDDC2B}" type="slidenum">
              <a:rPr lang="cs-CZ" smtClean="0"/>
              <a:t>6</a:t>
            </a:fld>
            <a:endParaRPr lang="cs-CZ"/>
          </a:p>
        </p:txBody>
      </p:sp>
      <p:pic>
        <p:nvPicPr>
          <p:cNvPr id="14" name="Zástupný obsah 13">
            <a:extLst>
              <a:ext uri="{FF2B5EF4-FFF2-40B4-BE49-F238E27FC236}">
                <a16:creationId xmlns:a16="http://schemas.microsoft.com/office/drawing/2014/main" xmlns="" id="{A79588FB-C414-4146-A8E5-C95EC697F5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548" y="1732239"/>
            <a:ext cx="3275412" cy="462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83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9E6575B-411E-46D6-9E9A-56B818CBA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B6B6459-6DD4-4A7B-A59D-7B89A27447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400" i="1" dirty="0"/>
              <a:t>V Brně začal soud s exšéfem Tatry Kopřivnice Adamsem, podle obžaloby nabízel úplatek</a:t>
            </a:r>
            <a:r>
              <a:rPr lang="cs-CZ" sz="2400" dirty="0"/>
              <a:t>. iRozhlas 2. 7. 2013: </a:t>
            </a:r>
            <a:r>
              <a:rPr lang="cs-CZ" sz="2400" i="1" dirty="0"/>
              <a:t>„Adams ani Barták k soudu nedorazili. Na programu tak byly jen výslechy dvou svědků. Neveřejné výslechy. </a:t>
            </a:r>
            <a:r>
              <a:rPr lang="cs-CZ" sz="2400" i="1" dirty="0" err="1"/>
              <a:t>Adamsův</a:t>
            </a:r>
            <a:r>
              <a:rPr lang="cs-CZ" sz="2400" i="1" dirty="0"/>
              <a:t> obhájce </a:t>
            </a:r>
            <a:r>
              <a:rPr lang="cs-CZ" sz="2400" b="1" i="1" dirty="0"/>
              <a:t>Radek Ondruš</a:t>
            </a:r>
            <a:r>
              <a:rPr lang="cs-CZ" sz="2400" i="1" dirty="0"/>
              <a:t> to navrhl proto, aby nebyly prozrazeny tajné údaje. Svědectví podle něj příliš nového nepřinesla.“</a:t>
            </a:r>
          </a:p>
          <a:p>
            <a:endParaRPr lang="cs-CZ" sz="24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8FE292E3-FE05-417B-9C66-D6C3A04374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400" i="1" dirty="0" err="1"/>
              <a:t>Imex</a:t>
            </a:r>
            <a:r>
              <a:rPr lang="cs-CZ" sz="2400" i="1" dirty="0"/>
              <a:t> Group odmítá spojitost s dalšími výbuchy ve </a:t>
            </a:r>
            <a:r>
              <a:rPr lang="cs-CZ" sz="2400" i="1" dirty="0" err="1"/>
              <a:t>Vrběticích</a:t>
            </a:r>
            <a:r>
              <a:rPr lang="cs-CZ" sz="2400" i="1" dirty="0"/>
              <a:t>, prý neudělala chybu</a:t>
            </a:r>
            <a:r>
              <a:rPr lang="cs-CZ" sz="2400" dirty="0"/>
              <a:t>. iRozhlas 4. 12. 2014: </a:t>
            </a:r>
            <a:r>
              <a:rPr lang="cs-CZ" sz="2400" i="1" dirty="0"/>
              <a:t>„Právní zástupce společnosti R</a:t>
            </a:r>
            <a:r>
              <a:rPr lang="cs-CZ" sz="2400" b="1" i="1" dirty="0"/>
              <a:t>adek Ondruš</a:t>
            </a:r>
            <a:r>
              <a:rPr lang="cs-CZ" sz="2400" i="1" dirty="0"/>
              <a:t> považuje reakci místních obyvatel za pochopitelnou. …Firma odmítá, že by porušila zákon nebo bezpečnostní podmínky pro skladování. Zajištění je podle Ondruše součástí pronájmu, společnost za to platí Vojenskému technickému ústavu.“</a:t>
            </a:r>
            <a:r>
              <a:rPr lang="cs-CZ" sz="2400" dirty="0"/>
              <a:t> 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5FC00B61-D878-4AA2-A017-754B17E86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1930-36B8-4249-8684-C90BC9BDDC2B}" type="slidenum">
              <a:rPr lang="cs-CZ" smtClean="0"/>
              <a:t>7</a:t>
            </a:fld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DB01169F-F2F8-43D8-BF62-42ED805B2993}"/>
              </a:ext>
            </a:extLst>
          </p:cNvPr>
          <p:cNvSpPr txBox="1"/>
          <p:nvPr/>
        </p:nvSpPr>
        <p:spPr>
          <a:xfrm>
            <a:off x="6187821" y="5807631"/>
            <a:ext cx="49080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>
                <a:hlinkClick r:id="rId2"/>
              </a:rPr>
              <a:t>https://www.irozhlas.cz/regiony/imex-group-odmita-spojitost-s-dalsimi-vybuchy-ve-vrbeticich-pry-neudelala-chybu_201412041735_mkopp</a:t>
            </a:r>
            <a:r>
              <a:rPr lang="cs-CZ" sz="1400" dirty="0"/>
              <a:t>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3161F0F0-CB56-425D-AE64-6609D4514266}"/>
              </a:ext>
            </a:extLst>
          </p:cNvPr>
          <p:cNvSpPr txBox="1"/>
          <p:nvPr/>
        </p:nvSpPr>
        <p:spPr>
          <a:xfrm>
            <a:off x="838200" y="5754211"/>
            <a:ext cx="519722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>
                <a:hlinkClick r:id="rId3"/>
              </a:rPr>
              <a:t>https://www.irozhlas.cz/regiony/v-brne-zacal-soud-s-exsefem-tatry-koprivnice-adamsem-podle-obzaloby-nabizel-uplatek_201307022103_jpiroch</a:t>
            </a:r>
            <a:r>
              <a:rPr lang="cs-CZ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0349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71B817F-5749-4F37-8FAC-0C4E27489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586607D-185B-4121-8DB1-3D6445CDC1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400" i="1" dirty="0"/>
              <a:t>Radnice nečekaně odvolala právníka v kauze Stoka, prý už jsou rozdané karty</a:t>
            </a:r>
            <a:r>
              <a:rPr lang="cs-CZ" sz="2400" dirty="0"/>
              <a:t> iDnes, 5. 10. 2020: </a:t>
            </a:r>
            <a:r>
              <a:rPr lang="cs-CZ" sz="2400" i="1" dirty="0"/>
              <a:t>„Pár dnů před soudním výslechem korunního svědka v kauze Stoka </a:t>
            </a:r>
            <a:r>
              <a:rPr lang="cs-CZ" sz="2400" i="1" dirty="0" err="1"/>
              <a:t>Samana</a:t>
            </a:r>
            <a:r>
              <a:rPr lang="cs-CZ" sz="2400" i="1" dirty="0"/>
              <a:t> El-</a:t>
            </a:r>
            <a:r>
              <a:rPr lang="cs-CZ" sz="2400" i="1" dirty="0" err="1"/>
              <a:t>Talabaniho</a:t>
            </a:r>
            <a:r>
              <a:rPr lang="cs-CZ" sz="2400" i="1" dirty="0"/>
              <a:t> se Brno-střed odhodlalo k nečekanému kroku. Na mimořádném jednání rady zrušilo spolupráci s advokátem </a:t>
            </a:r>
            <a:r>
              <a:rPr lang="cs-CZ" sz="2400" b="1" i="1" dirty="0"/>
              <a:t>Radkem Ondrušem</a:t>
            </a:r>
            <a:r>
              <a:rPr lang="cs-CZ" sz="2400" i="1" dirty="0"/>
              <a:t>.“</a:t>
            </a:r>
          </a:p>
          <a:p>
            <a:endParaRPr lang="cs-CZ" sz="24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CAAE2856-05A7-46D3-B5A3-C016991F6C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sz="2400" i="1" dirty="0"/>
              <a:t>Problémy Univerzity obrany v Brně</a:t>
            </a:r>
            <a:r>
              <a:rPr lang="pl-PL" sz="2400" dirty="0"/>
              <a:t>, Český rozhlas 1, 17. 12. 2004, Pod kůži: </a:t>
            </a:r>
            <a:r>
              <a:rPr lang="pl-PL" sz="2400" i="1" dirty="0"/>
              <a:t>„... Když se ho Radiožurnál ptá, zda je mu známo, že šéf katedry ekonomie jedné ze tří fakult, </a:t>
            </a:r>
            <a:r>
              <a:rPr lang="pl-PL" sz="2400" b="1" i="1" dirty="0"/>
              <a:t>Miroslav Krč</a:t>
            </a:r>
            <a:r>
              <a:rPr lang="pl-PL" sz="2400" i="1" dirty="0"/>
              <a:t>, jel na 1. zahraniční cestu po vzniku univerzity ne do některé ze zemí NATO, ale do Moskvy, mladík jen nevěřícně kroutí hlavou. A jak reaguje na otázku, proč nenechal zbytky nápisu alespoň zabílit rektor univerzity, František Vojkovský?”</a:t>
            </a:r>
            <a:endParaRPr lang="cs-CZ" sz="2400" i="1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4EAB5DD5-8141-4DFF-ABDF-7040A836D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1930-36B8-4249-8684-C90BC9BDDC2B}" type="slidenum">
              <a:rPr lang="cs-CZ" smtClean="0"/>
              <a:t>8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AE076997-B784-487A-A334-6D19D5F41FF8}"/>
              </a:ext>
            </a:extLst>
          </p:cNvPr>
          <p:cNvSpPr txBox="1"/>
          <p:nvPr/>
        </p:nvSpPr>
        <p:spPr>
          <a:xfrm>
            <a:off x="6377559" y="5915353"/>
            <a:ext cx="47708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>
                <a:hlinkClick r:id="rId2"/>
              </a:rPr>
              <a:t>https://radiozurnal.rozhlas.cz/problemy-univerzity-obrany-v-brne-6352770</a:t>
            </a:r>
            <a:r>
              <a:rPr lang="cs-CZ" sz="1400" dirty="0"/>
              <a:t>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E6747AD8-49A9-4540-B8DB-286EFEE19835}"/>
              </a:ext>
            </a:extLst>
          </p:cNvPr>
          <p:cNvSpPr txBox="1"/>
          <p:nvPr/>
        </p:nvSpPr>
        <p:spPr>
          <a:xfrm>
            <a:off x="653606" y="5915353"/>
            <a:ext cx="56212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>
                <a:hlinkClick r:id="rId3"/>
              </a:rPr>
              <a:t>https://www.idnes.cz/brno/zpravy/kauza-stoka-radnice-brno-stred-odvolani-advokat-radek-ondrus.A201003_574461_brno-zpravy_krut</a:t>
            </a:r>
            <a:r>
              <a:rPr lang="cs-CZ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6955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813B70A-0B78-45F5-BBE8-38F9CF513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 AAA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C359E45-49AA-45CC-BD23-489C655ECC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i="1" dirty="0"/>
              <a:t>Přírodní věda… do sebe zahrne vědu o člověku právě tak, jako věda o člověku do sebe zahrne přírodní vědu: bude to jediná věda.</a:t>
            </a:r>
            <a:r>
              <a:rPr lang="cs-CZ" dirty="0"/>
              <a:t> </a:t>
            </a:r>
            <a:r>
              <a:rPr lang="cs-CZ" sz="2400" dirty="0"/>
              <a:t>K. Marx, 1844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A505E0C8-F36C-41C0-9EF1-839CE0BD05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i="1" dirty="0"/>
              <a:t>Nechtěli dát prostor prostému venkovanovi, jako jsem já.</a:t>
            </a:r>
            <a:r>
              <a:rPr lang="cs-CZ" dirty="0"/>
              <a:t> </a:t>
            </a:r>
          </a:p>
          <a:p>
            <a:pPr marL="0" indent="0" algn="r">
              <a:buNone/>
            </a:pPr>
            <a:r>
              <a:rPr lang="cs-CZ" sz="2400" dirty="0"/>
              <a:t>T. </a:t>
            </a:r>
            <a:r>
              <a:rPr lang="cs-CZ" sz="2400" dirty="0" err="1"/>
              <a:t>Lysenko</a:t>
            </a:r>
            <a:endParaRPr lang="cs-CZ" dirty="0"/>
          </a:p>
          <a:p>
            <a:endParaRPr lang="cs-CZ" i="1" dirty="0"/>
          </a:p>
          <a:p>
            <a:endParaRPr lang="cs-CZ" i="1" dirty="0"/>
          </a:p>
          <a:p>
            <a:r>
              <a:rPr lang="cs-CZ" i="1" dirty="0" err="1"/>
              <a:t>Lysenko</a:t>
            </a:r>
            <a:r>
              <a:rPr lang="cs-CZ" i="1" dirty="0"/>
              <a:t> je pečlivý a vysoce nadaný badatel. Jeho experimentům není co vytknout.</a:t>
            </a:r>
            <a:r>
              <a:rPr lang="cs-CZ" dirty="0"/>
              <a:t> </a:t>
            </a:r>
            <a:r>
              <a:rPr lang="cs-CZ" sz="2400" dirty="0"/>
              <a:t>N. </a:t>
            </a:r>
            <a:r>
              <a:rPr lang="cs-CZ" sz="2400" dirty="0" err="1"/>
              <a:t>Vavilov</a:t>
            </a:r>
            <a:r>
              <a:rPr lang="cs-CZ" sz="2400" dirty="0"/>
              <a:t> v </a:t>
            </a:r>
            <a:r>
              <a:rPr lang="cs-CZ" sz="2400" dirty="0" err="1"/>
              <a:t>Lenigradské</a:t>
            </a:r>
            <a:r>
              <a:rPr lang="cs-CZ" sz="2400" dirty="0"/>
              <a:t> akademii 17. 6. 1935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15A0C85A-01CE-436D-B8B5-AF8F7D752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1930-36B8-4249-8684-C90BC9BDDC2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6099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862</Words>
  <Application>Microsoft Office PowerPoint</Application>
  <PresentationFormat>Vlastní</PresentationFormat>
  <Paragraphs>113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Office</vt:lpstr>
      <vt:lpstr>Výbuch muničního skladu ve Vrběticích a problém fázování mimořádné události</vt:lpstr>
      <vt:lpstr>Agenda</vt:lpstr>
      <vt:lpstr>Širší souvislosti</vt:lpstr>
      <vt:lpstr>Širší souvislosti</vt:lpstr>
      <vt:lpstr>Širší okolnosti</vt:lpstr>
      <vt:lpstr>Všechno souvisí se vším (V. I. Lenin)</vt:lpstr>
      <vt:lpstr>Prezentace aplikace PowerPoint</vt:lpstr>
      <vt:lpstr>Prezentace aplikace PowerPoint</vt:lpstr>
      <vt:lpstr>Model AAA</vt:lpstr>
      <vt:lpstr>Objektivismus vs. konstruktivismus</vt:lpstr>
      <vt:lpstr>Model AAA</vt:lpstr>
      <vt:lpstr>Mediální život výbuchu</vt:lpstr>
      <vt:lpstr>Závěr?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anomy of military spending in the Czech Republic, 1993–2020</dc:title>
  <dc:creator>Bohuslav Pernica</dc:creator>
  <cp:lastModifiedBy>reditelsj</cp:lastModifiedBy>
  <cp:revision>212</cp:revision>
  <dcterms:created xsi:type="dcterms:W3CDTF">2021-07-05T05:31:21Z</dcterms:created>
  <dcterms:modified xsi:type="dcterms:W3CDTF">2021-10-19T12:18:33Z</dcterms:modified>
</cp:coreProperties>
</file>