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8.jpg" ContentType="image/jpeg"/>
  <Override PartName="/ppt/media/image41.jpg" ContentType="image/jpeg"/>
  <Override PartName="/ppt/media/image44.jpg" ContentType="image/jpeg"/>
  <Override PartName="/ppt/media/image48.jpg" ContentType="image/jpeg"/>
  <Override PartName="/ppt/media/image49.jpg" ContentType="image/jpeg"/>
  <Override PartName="/ppt/media/image5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9" r:id="rId4"/>
    <p:sldId id="260" r:id="rId5"/>
    <p:sldId id="261" r:id="rId6"/>
    <p:sldId id="268" r:id="rId7"/>
    <p:sldId id="271" r:id="rId8"/>
    <p:sldId id="274" r:id="rId9"/>
    <p:sldId id="277" r:id="rId10"/>
    <p:sldId id="279" r:id="rId11"/>
    <p:sldId id="282" r:id="rId12"/>
    <p:sldId id="303" r:id="rId13"/>
    <p:sldId id="285" r:id="rId14"/>
    <p:sldId id="287" r:id="rId15"/>
    <p:sldId id="290" r:id="rId16"/>
    <p:sldId id="291" r:id="rId17"/>
    <p:sldId id="293" r:id="rId18"/>
    <p:sldId id="296" r:id="rId19"/>
    <p:sldId id="297" r:id="rId20"/>
    <p:sldId id="299" r:id="rId21"/>
    <p:sldId id="258" r:id="rId22"/>
    <p:sldId id="264" r:id="rId23"/>
  </p:sldIdLst>
  <p:sldSz cx="20104100" cy="11309350"/>
  <p:notesSz cx="20104100" cy="113093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vel Skoda" initials="PS" lastIdx="2" clrIdx="0">
    <p:extLst>
      <p:ext uri="{19B8F6BF-5375-455C-9EA6-DF929625EA0E}">
        <p15:presenceInfo xmlns:p15="http://schemas.microsoft.com/office/powerpoint/2012/main" userId="a9f6a5ea8ae312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694"/>
  </p:normalViewPr>
  <p:slideViewPr>
    <p:cSldViewPr>
      <p:cViewPr varScale="1">
        <p:scale>
          <a:sx n="50" d="100"/>
          <a:sy n="50" d="100"/>
        </p:scale>
        <p:origin x="1080" y="3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5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71E4AD5-7C98-4E49-93C0-286CA2BAE82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1BCFE9B-8B67-0246-9311-EF31E8D31C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447CB1-36DA-E541-9A82-65458F4D745E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670B6E-8F72-1A4A-8177-8FD452F0F8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A6A679-04B1-1E44-8A75-66A1069D2F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79941-E73A-EA42-A98E-534B82C5E2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192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48C4A-C062-894C-8D28-14859EDD9BBD}" type="datetimeFigureOut">
              <a:rPr lang="cs-CZ" smtClean="0"/>
              <a:t>20.10.2021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750F3-67B6-464F-9B31-146ACA52270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3371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A750F3-67B6-464F-9B31-146ACA522708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372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5454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g object 17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 sz="4500" baseline="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8190" y="625475"/>
            <a:ext cx="17527719" cy="692497"/>
          </a:xfrm>
        </p:spPr>
        <p:txBody>
          <a:bodyPr lIns="0" tIns="0" rIns="0" bIns="0"/>
          <a:lstStyle>
            <a:lvl1pPr>
              <a:defRPr sz="45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374650" y="10779076"/>
            <a:ext cx="4623943" cy="56546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10/20/2021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879185" cy="11308715"/>
          </a:xfrm>
          <a:custGeom>
            <a:avLst/>
            <a:gdLst/>
            <a:ahLst/>
            <a:cxnLst/>
            <a:rect l="l" t="t" r="r" b="b"/>
            <a:pathLst>
              <a:path w="18879185" h="11308715">
                <a:moveTo>
                  <a:pt x="18879006" y="0"/>
                </a:moveTo>
                <a:lnTo>
                  <a:pt x="0" y="0"/>
                </a:lnTo>
                <a:lnTo>
                  <a:pt x="0" y="11308556"/>
                </a:lnTo>
                <a:lnTo>
                  <a:pt x="18879006" y="11308556"/>
                </a:lnTo>
                <a:lnTo>
                  <a:pt x="18879006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8868535" y="0"/>
            <a:ext cx="1235710" cy="11308715"/>
          </a:xfrm>
          <a:custGeom>
            <a:avLst/>
            <a:gdLst/>
            <a:ahLst/>
            <a:cxnLst/>
            <a:rect l="l" t="t" r="r" b="b"/>
            <a:pathLst>
              <a:path w="1235709" h="11308715">
                <a:moveTo>
                  <a:pt x="1235564" y="0"/>
                </a:moveTo>
                <a:lnTo>
                  <a:pt x="0" y="0"/>
                </a:lnTo>
                <a:lnTo>
                  <a:pt x="0" y="11308556"/>
                </a:lnTo>
                <a:lnTo>
                  <a:pt x="1235564" y="11308556"/>
                </a:lnTo>
                <a:lnTo>
                  <a:pt x="1235564" y="0"/>
                </a:lnTo>
                <a:close/>
              </a:path>
            </a:pathLst>
          </a:custGeom>
          <a:solidFill>
            <a:srgbClr val="A7AF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"/>
            <a:ext cx="10670540" cy="11308715"/>
          </a:xfrm>
          <a:custGeom>
            <a:avLst/>
            <a:gdLst/>
            <a:ahLst/>
            <a:cxnLst/>
            <a:rect l="l" t="t" r="r" b="b"/>
            <a:pathLst>
              <a:path w="10670540" h="11308715">
                <a:moveTo>
                  <a:pt x="1483156" y="3367494"/>
                </a:moveTo>
                <a:lnTo>
                  <a:pt x="0" y="3367494"/>
                </a:lnTo>
                <a:lnTo>
                  <a:pt x="0" y="7968704"/>
                </a:lnTo>
                <a:lnTo>
                  <a:pt x="1483156" y="7968704"/>
                </a:lnTo>
                <a:lnTo>
                  <a:pt x="1483156" y="3367494"/>
                </a:lnTo>
                <a:close/>
              </a:path>
              <a:path w="10670540" h="11308715">
                <a:moveTo>
                  <a:pt x="5550039" y="10411562"/>
                </a:moveTo>
                <a:lnTo>
                  <a:pt x="1565287" y="8110956"/>
                </a:lnTo>
                <a:lnTo>
                  <a:pt x="594004" y="9793262"/>
                </a:lnTo>
                <a:lnTo>
                  <a:pt x="3218548" y="11308550"/>
                </a:lnTo>
                <a:lnTo>
                  <a:pt x="5032172" y="11308550"/>
                </a:lnTo>
                <a:lnTo>
                  <a:pt x="5550039" y="10411562"/>
                </a:lnTo>
                <a:close/>
              </a:path>
              <a:path w="10670540" h="11308715">
                <a:moveTo>
                  <a:pt x="5550039" y="924636"/>
                </a:moveTo>
                <a:lnTo>
                  <a:pt x="5016208" y="0"/>
                </a:lnTo>
                <a:lnTo>
                  <a:pt x="3266414" y="0"/>
                </a:lnTo>
                <a:lnTo>
                  <a:pt x="594004" y="1542923"/>
                </a:lnTo>
                <a:lnTo>
                  <a:pt x="1565287" y="3225228"/>
                </a:lnTo>
                <a:lnTo>
                  <a:pt x="5550039" y="924636"/>
                </a:lnTo>
                <a:close/>
              </a:path>
              <a:path w="10670540" h="11308715">
                <a:moveTo>
                  <a:pt x="10670350" y="9793262"/>
                </a:moveTo>
                <a:lnTo>
                  <a:pt x="9699079" y="8110956"/>
                </a:lnTo>
                <a:lnTo>
                  <a:pt x="5714314" y="10411562"/>
                </a:lnTo>
                <a:lnTo>
                  <a:pt x="6232195" y="11308550"/>
                </a:lnTo>
                <a:lnTo>
                  <a:pt x="8045805" y="11308550"/>
                </a:lnTo>
                <a:lnTo>
                  <a:pt x="10670350" y="9793262"/>
                </a:lnTo>
                <a:close/>
              </a:path>
              <a:path w="10670540" h="11308715">
                <a:moveTo>
                  <a:pt x="10670350" y="1542910"/>
                </a:moveTo>
                <a:lnTo>
                  <a:pt x="7997952" y="0"/>
                </a:lnTo>
                <a:lnTo>
                  <a:pt x="6248158" y="0"/>
                </a:lnTo>
                <a:lnTo>
                  <a:pt x="5714314" y="924636"/>
                </a:lnTo>
                <a:lnTo>
                  <a:pt x="9699079" y="3225228"/>
                </a:lnTo>
                <a:lnTo>
                  <a:pt x="10670350" y="1542910"/>
                </a:lnTo>
                <a:close/>
              </a:path>
            </a:pathLst>
          </a:custGeom>
          <a:solidFill>
            <a:srgbClr val="1C1C1B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554829" y="4531124"/>
            <a:ext cx="1946275" cy="2247265"/>
          </a:xfrm>
          <a:custGeom>
            <a:avLst/>
            <a:gdLst/>
            <a:ahLst/>
            <a:cxnLst/>
            <a:rect l="l" t="t" r="r" b="b"/>
            <a:pathLst>
              <a:path w="1946275" h="2247265">
                <a:moveTo>
                  <a:pt x="339610" y="721194"/>
                </a:moveTo>
                <a:lnTo>
                  <a:pt x="0" y="721194"/>
                </a:lnTo>
                <a:lnTo>
                  <a:pt x="0" y="1525612"/>
                </a:lnTo>
                <a:lnTo>
                  <a:pt x="339610" y="1525612"/>
                </a:lnTo>
                <a:lnTo>
                  <a:pt x="339610" y="721194"/>
                </a:lnTo>
                <a:close/>
              </a:path>
              <a:path w="1946275" h="2247265">
                <a:moveTo>
                  <a:pt x="1050607" y="1952675"/>
                </a:moveTo>
                <a:lnTo>
                  <a:pt x="353974" y="1550466"/>
                </a:lnTo>
                <a:lnTo>
                  <a:pt x="184162" y="1844586"/>
                </a:lnTo>
                <a:lnTo>
                  <a:pt x="880808" y="2246782"/>
                </a:lnTo>
                <a:lnTo>
                  <a:pt x="1050607" y="1952675"/>
                </a:lnTo>
                <a:close/>
              </a:path>
              <a:path w="1946275" h="2247265">
                <a:moveTo>
                  <a:pt x="1050607" y="294119"/>
                </a:moveTo>
                <a:lnTo>
                  <a:pt x="880795" y="0"/>
                </a:lnTo>
                <a:lnTo>
                  <a:pt x="184162" y="402209"/>
                </a:lnTo>
                <a:lnTo>
                  <a:pt x="353974" y="696315"/>
                </a:lnTo>
                <a:lnTo>
                  <a:pt x="1050607" y="294119"/>
                </a:lnTo>
                <a:close/>
              </a:path>
              <a:path w="1946275" h="2247265">
                <a:moveTo>
                  <a:pt x="1945767" y="1844586"/>
                </a:moveTo>
                <a:lnTo>
                  <a:pt x="1775968" y="1550466"/>
                </a:lnTo>
                <a:lnTo>
                  <a:pt x="1079322" y="1952675"/>
                </a:lnTo>
                <a:lnTo>
                  <a:pt x="1249133" y="2246782"/>
                </a:lnTo>
                <a:lnTo>
                  <a:pt x="1945767" y="1844586"/>
                </a:lnTo>
                <a:close/>
              </a:path>
              <a:path w="1946275" h="2247265">
                <a:moveTo>
                  <a:pt x="1945779" y="402209"/>
                </a:moveTo>
                <a:lnTo>
                  <a:pt x="1249133" y="0"/>
                </a:lnTo>
                <a:lnTo>
                  <a:pt x="1079334" y="294119"/>
                </a:lnTo>
                <a:lnTo>
                  <a:pt x="1775968" y="696315"/>
                </a:lnTo>
                <a:lnTo>
                  <a:pt x="1945779" y="402209"/>
                </a:lnTo>
                <a:close/>
              </a:path>
            </a:pathLst>
          </a:custGeom>
          <a:solidFill>
            <a:srgbClr val="1C1C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258486" y="5327262"/>
            <a:ext cx="4709795" cy="652145"/>
          </a:xfrm>
          <a:custGeom>
            <a:avLst/>
            <a:gdLst/>
            <a:ahLst/>
            <a:cxnLst/>
            <a:rect l="l" t="t" r="r" b="b"/>
            <a:pathLst>
              <a:path w="4709795" h="652145">
                <a:moveTo>
                  <a:pt x="252907" y="10096"/>
                </a:moveTo>
                <a:lnTo>
                  <a:pt x="0" y="10096"/>
                </a:lnTo>
                <a:lnTo>
                  <a:pt x="0" y="641769"/>
                </a:lnTo>
                <a:lnTo>
                  <a:pt x="252907" y="641756"/>
                </a:lnTo>
                <a:lnTo>
                  <a:pt x="252907" y="10096"/>
                </a:lnTo>
                <a:close/>
              </a:path>
              <a:path w="4709795" h="652145">
                <a:moveTo>
                  <a:pt x="676338" y="469493"/>
                </a:moveTo>
                <a:lnTo>
                  <a:pt x="308838" y="469493"/>
                </a:lnTo>
                <a:lnTo>
                  <a:pt x="308838" y="641781"/>
                </a:lnTo>
                <a:lnTo>
                  <a:pt x="676338" y="641781"/>
                </a:lnTo>
                <a:lnTo>
                  <a:pt x="676338" y="469493"/>
                </a:lnTo>
                <a:close/>
              </a:path>
              <a:path w="4709795" h="652145">
                <a:moveTo>
                  <a:pt x="676338" y="238315"/>
                </a:moveTo>
                <a:lnTo>
                  <a:pt x="308838" y="238315"/>
                </a:lnTo>
                <a:lnTo>
                  <a:pt x="308838" y="413550"/>
                </a:lnTo>
                <a:lnTo>
                  <a:pt x="676338" y="413550"/>
                </a:lnTo>
                <a:lnTo>
                  <a:pt x="676338" y="238315"/>
                </a:lnTo>
                <a:close/>
              </a:path>
              <a:path w="4709795" h="652145">
                <a:moveTo>
                  <a:pt x="676338" y="10096"/>
                </a:moveTo>
                <a:lnTo>
                  <a:pt x="308838" y="10096"/>
                </a:lnTo>
                <a:lnTo>
                  <a:pt x="308838" y="182397"/>
                </a:lnTo>
                <a:lnTo>
                  <a:pt x="676338" y="182397"/>
                </a:lnTo>
                <a:lnTo>
                  <a:pt x="676338" y="10096"/>
                </a:lnTo>
                <a:close/>
              </a:path>
              <a:path w="4709795" h="652145">
                <a:moveTo>
                  <a:pt x="1383474" y="245732"/>
                </a:moveTo>
                <a:lnTo>
                  <a:pt x="1368234" y="200126"/>
                </a:lnTo>
                <a:lnTo>
                  <a:pt x="1346758" y="157797"/>
                </a:lnTo>
                <a:lnTo>
                  <a:pt x="1319593" y="119291"/>
                </a:lnTo>
                <a:lnTo>
                  <a:pt x="1287272" y="85178"/>
                </a:lnTo>
                <a:lnTo>
                  <a:pt x="1250378" y="56007"/>
                </a:lnTo>
                <a:lnTo>
                  <a:pt x="1209433" y="32346"/>
                </a:lnTo>
                <a:lnTo>
                  <a:pt x="1165009" y="14744"/>
                </a:lnTo>
                <a:lnTo>
                  <a:pt x="1117638" y="3784"/>
                </a:lnTo>
                <a:lnTo>
                  <a:pt x="1067892" y="0"/>
                </a:lnTo>
                <a:lnTo>
                  <a:pt x="1021511" y="3276"/>
                </a:lnTo>
                <a:lnTo>
                  <a:pt x="977150" y="12814"/>
                </a:lnTo>
                <a:lnTo>
                  <a:pt x="935278" y="28168"/>
                </a:lnTo>
                <a:lnTo>
                  <a:pt x="896327" y="48869"/>
                </a:lnTo>
                <a:lnTo>
                  <a:pt x="860742" y="74472"/>
                </a:lnTo>
                <a:lnTo>
                  <a:pt x="828979" y="104546"/>
                </a:lnTo>
                <a:lnTo>
                  <a:pt x="801471" y="138607"/>
                </a:lnTo>
                <a:lnTo>
                  <a:pt x="778675" y="176237"/>
                </a:lnTo>
                <a:lnTo>
                  <a:pt x="761034" y="216966"/>
                </a:lnTo>
                <a:lnTo>
                  <a:pt x="748982" y="260350"/>
                </a:lnTo>
                <a:lnTo>
                  <a:pt x="742975" y="305943"/>
                </a:lnTo>
                <a:lnTo>
                  <a:pt x="929970" y="305943"/>
                </a:lnTo>
                <a:lnTo>
                  <a:pt x="945769" y="258800"/>
                </a:lnTo>
                <a:lnTo>
                  <a:pt x="976287" y="220865"/>
                </a:lnTo>
                <a:lnTo>
                  <a:pt x="1018133" y="195580"/>
                </a:lnTo>
                <a:lnTo>
                  <a:pt x="1067892" y="186397"/>
                </a:lnTo>
                <a:lnTo>
                  <a:pt x="1102017" y="190627"/>
                </a:lnTo>
                <a:lnTo>
                  <a:pt x="1133068" y="202628"/>
                </a:lnTo>
                <a:lnTo>
                  <a:pt x="1160030" y="221348"/>
                </a:lnTo>
                <a:lnTo>
                  <a:pt x="1181887" y="245732"/>
                </a:lnTo>
                <a:lnTo>
                  <a:pt x="1383474" y="245732"/>
                </a:lnTo>
                <a:close/>
              </a:path>
              <a:path w="4709795" h="652145">
                <a:moveTo>
                  <a:pt x="1383563" y="405790"/>
                </a:moveTo>
                <a:lnTo>
                  <a:pt x="1182141" y="405790"/>
                </a:lnTo>
                <a:lnTo>
                  <a:pt x="1160272" y="430314"/>
                </a:lnTo>
                <a:lnTo>
                  <a:pt x="1133259" y="449135"/>
                </a:lnTo>
                <a:lnTo>
                  <a:pt x="1102118" y="461200"/>
                </a:lnTo>
                <a:lnTo>
                  <a:pt x="1067892" y="465455"/>
                </a:lnTo>
                <a:lnTo>
                  <a:pt x="1018044" y="456234"/>
                </a:lnTo>
                <a:lnTo>
                  <a:pt x="976160" y="430885"/>
                </a:lnTo>
                <a:lnTo>
                  <a:pt x="945642" y="392849"/>
                </a:lnTo>
                <a:lnTo>
                  <a:pt x="929919" y="345579"/>
                </a:lnTo>
                <a:lnTo>
                  <a:pt x="742962" y="345579"/>
                </a:lnTo>
                <a:lnTo>
                  <a:pt x="748919" y="391210"/>
                </a:lnTo>
                <a:lnTo>
                  <a:pt x="760945" y="434644"/>
                </a:lnTo>
                <a:lnTo>
                  <a:pt x="778573" y="475411"/>
                </a:lnTo>
                <a:lnTo>
                  <a:pt x="801357" y="513080"/>
                </a:lnTo>
                <a:lnTo>
                  <a:pt x="828865" y="547192"/>
                </a:lnTo>
                <a:lnTo>
                  <a:pt x="860640" y="577291"/>
                </a:lnTo>
                <a:lnTo>
                  <a:pt x="896239" y="602932"/>
                </a:lnTo>
                <a:lnTo>
                  <a:pt x="935202" y="623658"/>
                </a:lnTo>
                <a:lnTo>
                  <a:pt x="977099" y="639025"/>
                </a:lnTo>
                <a:lnTo>
                  <a:pt x="1021473" y="648576"/>
                </a:lnTo>
                <a:lnTo>
                  <a:pt x="1067892" y="651852"/>
                </a:lnTo>
                <a:lnTo>
                  <a:pt x="1117688" y="648068"/>
                </a:lnTo>
                <a:lnTo>
                  <a:pt x="1165085" y="637095"/>
                </a:lnTo>
                <a:lnTo>
                  <a:pt x="1209535" y="619467"/>
                </a:lnTo>
                <a:lnTo>
                  <a:pt x="1250505" y="595769"/>
                </a:lnTo>
                <a:lnTo>
                  <a:pt x="1287424" y="566559"/>
                </a:lnTo>
                <a:lnTo>
                  <a:pt x="1319733" y="532396"/>
                </a:lnTo>
                <a:lnTo>
                  <a:pt x="1346898" y="493839"/>
                </a:lnTo>
                <a:lnTo>
                  <a:pt x="1368361" y="451459"/>
                </a:lnTo>
                <a:lnTo>
                  <a:pt x="1383563" y="405790"/>
                </a:lnTo>
                <a:close/>
              </a:path>
              <a:path w="4709795" h="652145">
                <a:moveTo>
                  <a:pt x="2055837" y="245732"/>
                </a:moveTo>
                <a:lnTo>
                  <a:pt x="2040610" y="200126"/>
                </a:lnTo>
                <a:lnTo>
                  <a:pt x="2019134" y="157797"/>
                </a:lnTo>
                <a:lnTo>
                  <a:pt x="1991956" y="119291"/>
                </a:lnTo>
                <a:lnTo>
                  <a:pt x="1959648" y="85178"/>
                </a:lnTo>
                <a:lnTo>
                  <a:pt x="1922754" y="56007"/>
                </a:lnTo>
                <a:lnTo>
                  <a:pt x="1881809" y="32346"/>
                </a:lnTo>
                <a:lnTo>
                  <a:pt x="1837385" y="14744"/>
                </a:lnTo>
                <a:lnTo>
                  <a:pt x="1790014" y="3784"/>
                </a:lnTo>
                <a:lnTo>
                  <a:pt x="1740268" y="0"/>
                </a:lnTo>
                <a:lnTo>
                  <a:pt x="1693887" y="3276"/>
                </a:lnTo>
                <a:lnTo>
                  <a:pt x="1649526" y="12814"/>
                </a:lnTo>
                <a:lnTo>
                  <a:pt x="1607654" y="28168"/>
                </a:lnTo>
                <a:lnTo>
                  <a:pt x="1568704" y="48869"/>
                </a:lnTo>
                <a:lnTo>
                  <a:pt x="1533118" y="74472"/>
                </a:lnTo>
                <a:lnTo>
                  <a:pt x="1501343" y="104546"/>
                </a:lnTo>
                <a:lnTo>
                  <a:pt x="1473835" y="138607"/>
                </a:lnTo>
                <a:lnTo>
                  <a:pt x="1451038" y="176237"/>
                </a:lnTo>
                <a:lnTo>
                  <a:pt x="1433398" y="216966"/>
                </a:lnTo>
                <a:lnTo>
                  <a:pt x="1421345" y="260350"/>
                </a:lnTo>
                <a:lnTo>
                  <a:pt x="1415351" y="305943"/>
                </a:lnTo>
                <a:lnTo>
                  <a:pt x="1602333" y="305943"/>
                </a:lnTo>
                <a:lnTo>
                  <a:pt x="1618132" y="258800"/>
                </a:lnTo>
                <a:lnTo>
                  <a:pt x="1648663" y="220865"/>
                </a:lnTo>
                <a:lnTo>
                  <a:pt x="1690497" y="195580"/>
                </a:lnTo>
                <a:lnTo>
                  <a:pt x="1740268" y="186397"/>
                </a:lnTo>
                <a:lnTo>
                  <a:pt x="1774380" y="190627"/>
                </a:lnTo>
                <a:lnTo>
                  <a:pt x="1805432" y="202628"/>
                </a:lnTo>
                <a:lnTo>
                  <a:pt x="1832406" y="221348"/>
                </a:lnTo>
                <a:lnTo>
                  <a:pt x="1854263" y="245732"/>
                </a:lnTo>
                <a:lnTo>
                  <a:pt x="2055837" y="245732"/>
                </a:lnTo>
                <a:close/>
              </a:path>
              <a:path w="4709795" h="652145">
                <a:moveTo>
                  <a:pt x="2055926" y="405790"/>
                </a:moveTo>
                <a:lnTo>
                  <a:pt x="1854517" y="405790"/>
                </a:lnTo>
                <a:lnTo>
                  <a:pt x="1832648" y="430314"/>
                </a:lnTo>
                <a:lnTo>
                  <a:pt x="1805635" y="449135"/>
                </a:lnTo>
                <a:lnTo>
                  <a:pt x="1774494" y="461200"/>
                </a:lnTo>
                <a:lnTo>
                  <a:pt x="1740268" y="465455"/>
                </a:lnTo>
                <a:lnTo>
                  <a:pt x="1690420" y="456234"/>
                </a:lnTo>
                <a:lnTo>
                  <a:pt x="1648536" y="430885"/>
                </a:lnTo>
                <a:lnTo>
                  <a:pt x="1618018" y="392849"/>
                </a:lnTo>
                <a:lnTo>
                  <a:pt x="1602282" y="345579"/>
                </a:lnTo>
                <a:lnTo>
                  <a:pt x="1415326" y="345579"/>
                </a:lnTo>
                <a:lnTo>
                  <a:pt x="1421295" y="391210"/>
                </a:lnTo>
                <a:lnTo>
                  <a:pt x="1433309" y="434644"/>
                </a:lnTo>
                <a:lnTo>
                  <a:pt x="1450936" y="475411"/>
                </a:lnTo>
                <a:lnTo>
                  <a:pt x="1473733" y="513080"/>
                </a:lnTo>
                <a:lnTo>
                  <a:pt x="1501241" y="547192"/>
                </a:lnTo>
                <a:lnTo>
                  <a:pt x="1533004" y="577291"/>
                </a:lnTo>
                <a:lnTo>
                  <a:pt x="1568602" y="602932"/>
                </a:lnTo>
                <a:lnTo>
                  <a:pt x="1607578" y="623658"/>
                </a:lnTo>
                <a:lnTo>
                  <a:pt x="1649476" y="639025"/>
                </a:lnTo>
                <a:lnTo>
                  <a:pt x="1693849" y="648576"/>
                </a:lnTo>
                <a:lnTo>
                  <a:pt x="1740268" y="651852"/>
                </a:lnTo>
                <a:lnTo>
                  <a:pt x="1790052" y="648068"/>
                </a:lnTo>
                <a:lnTo>
                  <a:pt x="1837448" y="637095"/>
                </a:lnTo>
                <a:lnTo>
                  <a:pt x="1881911" y="619467"/>
                </a:lnTo>
                <a:lnTo>
                  <a:pt x="1922881" y="595769"/>
                </a:lnTo>
                <a:lnTo>
                  <a:pt x="1959787" y="566559"/>
                </a:lnTo>
                <a:lnTo>
                  <a:pt x="1992109" y="532396"/>
                </a:lnTo>
                <a:lnTo>
                  <a:pt x="2019274" y="493839"/>
                </a:lnTo>
                <a:lnTo>
                  <a:pt x="2040724" y="451459"/>
                </a:lnTo>
                <a:lnTo>
                  <a:pt x="2055926" y="405790"/>
                </a:lnTo>
                <a:close/>
              </a:path>
              <a:path w="4709795" h="652145">
                <a:moveTo>
                  <a:pt x="2736278" y="305943"/>
                </a:moveTo>
                <a:lnTo>
                  <a:pt x="2730271" y="260350"/>
                </a:lnTo>
                <a:lnTo>
                  <a:pt x="2718231" y="216966"/>
                </a:lnTo>
                <a:lnTo>
                  <a:pt x="2700578" y="176237"/>
                </a:lnTo>
                <a:lnTo>
                  <a:pt x="2677782" y="138607"/>
                </a:lnTo>
                <a:lnTo>
                  <a:pt x="2650274" y="104546"/>
                </a:lnTo>
                <a:lnTo>
                  <a:pt x="2618511" y="74472"/>
                </a:lnTo>
                <a:lnTo>
                  <a:pt x="2582926" y="48869"/>
                </a:lnTo>
                <a:lnTo>
                  <a:pt x="2543975" y="28168"/>
                </a:lnTo>
                <a:lnTo>
                  <a:pt x="2502103" y="12814"/>
                </a:lnTo>
                <a:lnTo>
                  <a:pt x="2457754" y="3276"/>
                </a:lnTo>
                <a:lnTo>
                  <a:pt x="2411361" y="0"/>
                </a:lnTo>
                <a:lnTo>
                  <a:pt x="2364981" y="3276"/>
                </a:lnTo>
                <a:lnTo>
                  <a:pt x="2320620" y="12814"/>
                </a:lnTo>
                <a:lnTo>
                  <a:pt x="2278748" y="28168"/>
                </a:lnTo>
                <a:lnTo>
                  <a:pt x="2239797" y="48869"/>
                </a:lnTo>
                <a:lnTo>
                  <a:pt x="2204212" y="74472"/>
                </a:lnTo>
                <a:lnTo>
                  <a:pt x="2172449" y="104546"/>
                </a:lnTo>
                <a:lnTo>
                  <a:pt x="2144941" y="138607"/>
                </a:lnTo>
                <a:lnTo>
                  <a:pt x="2122144" y="176237"/>
                </a:lnTo>
                <a:lnTo>
                  <a:pt x="2104491" y="216966"/>
                </a:lnTo>
                <a:lnTo>
                  <a:pt x="2092452" y="260350"/>
                </a:lnTo>
                <a:lnTo>
                  <a:pt x="2086444" y="305943"/>
                </a:lnTo>
                <a:lnTo>
                  <a:pt x="2273439" y="305943"/>
                </a:lnTo>
                <a:lnTo>
                  <a:pt x="2289238" y="258800"/>
                </a:lnTo>
                <a:lnTo>
                  <a:pt x="2319756" y="220865"/>
                </a:lnTo>
                <a:lnTo>
                  <a:pt x="2361603" y="195580"/>
                </a:lnTo>
                <a:lnTo>
                  <a:pt x="2411361" y="186397"/>
                </a:lnTo>
                <a:lnTo>
                  <a:pt x="2461133" y="195580"/>
                </a:lnTo>
                <a:lnTo>
                  <a:pt x="2502979" y="220865"/>
                </a:lnTo>
                <a:lnTo>
                  <a:pt x="2533497" y="258800"/>
                </a:lnTo>
                <a:lnTo>
                  <a:pt x="2549296" y="305943"/>
                </a:lnTo>
                <a:lnTo>
                  <a:pt x="2736278" y="305943"/>
                </a:lnTo>
                <a:close/>
              </a:path>
              <a:path w="4709795" h="652145">
                <a:moveTo>
                  <a:pt x="2736291" y="345579"/>
                </a:moveTo>
                <a:lnTo>
                  <a:pt x="2549347" y="345579"/>
                </a:lnTo>
                <a:lnTo>
                  <a:pt x="2533612" y="392849"/>
                </a:lnTo>
                <a:lnTo>
                  <a:pt x="2503093" y="430885"/>
                </a:lnTo>
                <a:lnTo>
                  <a:pt x="2461209" y="456247"/>
                </a:lnTo>
                <a:lnTo>
                  <a:pt x="2411361" y="465467"/>
                </a:lnTo>
                <a:lnTo>
                  <a:pt x="2361514" y="456247"/>
                </a:lnTo>
                <a:lnTo>
                  <a:pt x="2319629" y="430885"/>
                </a:lnTo>
                <a:lnTo>
                  <a:pt x="2289124" y="392849"/>
                </a:lnTo>
                <a:lnTo>
                  <a:pt x="2273389" y="345579"/>
                </a:lnTo>
                <a:lnTo>
                  <a:pt x="2086432" y="345579"/>
                </a:lnTo>
                <a:lnTo>
                  <a:pt x="2092388" y="391210"/>
                </a:lnTo>
                <a:lnTo>
                  <a:pt x="2104415" y="434644"/>
                </a:lnTo>
                <a:lnTo>
                  <a:pt x="2122043" y="475411"/>
                </a:lnTo>
                <a:lnTo>
                  <a:pt x="2144826" y="513080"/>
                </a:lnTo>
                <a:lnTo>
                  <a:pt x="2172335" y="547192"/>
                </a:lnTo>
                <a:lnTo>
                  <a:pt x="2204110" y="577291"/>
                </a:lnTo>
                <a:lnTo>
                  <a:pt x="2239708" y="602932"/>
                </a:lnTo>
                <a:lnTo>
                  <a:pt x="2278672" y="623658"/>
                </a:lnTo>
                <a:lnTo>
                  <a:pt x="2320569" y="639025"/>
                </a:lnTo>
                <a:lnTo>
                  <a:pt x="2364943" y="648576"/>
                </a:lnTo>
                <a:lnTo>
                  <a:pt x="2411361" y="651852"/>
                </a:lnTo>
                <a:lnTo>
                  <a:pt x="2457780" y="648576"/>
                </a:lnTo>
                <a:lnTo>
                  <a:pt x="2502154" y="639025"/>
                </a:lnTo>
                <a:lnTo>
                  <a:pt x="2544064" y="623658"/>
                </a:lnTo>
                <a:lnTo>
                  <a:pt x="2583027" y="602932"/>
                </a:lnTo>
                <a:lnTo>
                  <a:pt x="2618625" y="577291"/>
                </a:lnTo>
                <a:lnTo>
                  <a:pt x="2650401" y="547192"/>
                </a:lnTo>
                <a:lnTo>
                  <a:pt x="2677896" y="513080"/>
                </a:lnTo>
                <a:lnTo>
                  <a:pt x="2700693" y="475411"/>
                </a:lnTo>
                <a:lnTo>
                  <a:pt x="2718320" y="434644"/>
                </a:lnTo>
                <a:lnTo>
                  <a:pt x="2730335" y="391210"/>
                </a:lnTo>
                <a:lnTo>
                  <a:pt x="2736291" y="345579"/>
                </a:lnTo>
                <a:close/>
              </a:path>
              <a:path w="4709795" h="652145">
                <a:moveTo>
                  <a:pt x="2996781" y="93865"/>
                </a:moveTo>
                <a:lnTo>
                  <a:pt x="2935084" y="93865"/>
                </a:lnTo>
                <a:lnTo>
                  <a:pt x="2935084" y="632993"/>
                </a:lnTo>
                <a:lnTo>
                  <a:pt x="2996781" y="632993"/>
                </a:lnTo>
                <a:lnTo>
                  <a:pt x="2996781" y="93865"/>
                </a:lnTo>
                <a:close/>
              </a:path>
              <a:path w="4709795" h="652145">
                <a:moveTo>
                  <a:pt x="3138640" y="15735"/>
                </a:moveTo>
                <a:lnTo>
                  <a:pt x="2793174" y="15735"/>
                </a:lnTo>
                <a:lnTo>
                  <a:pt x="2793174" y="71018"/>
                </a:lnTo>
                <a:lnTo>
                  <a:pt x="3138640" y="71018"/>
                </a:lnTo>
                <a:lnTo>
                  <a:pt x="3138640" y="15735"/>
                </a:lnTo>
                <a:close/>
              </a:path>
              <a:path w="4709795" h="652145">
                <a:moveTo>
                  <a:pt x="3707092" y="632993"/>
                </a:moveTo>
                <a:lnTo>
                  <a:pt x="3617595" y="424776"/>
                </a:lnTo>
                <a:lnTo>
                  <a:pt x="3593846" y="369506"/>
                </a:lnTo>
                <a:lnTo>
                  <a:pt x="3526523" y="212890"/>
                </a:lnTo>
                <a:lnTo>
                  <a:pt x="3526523" y="369506"/>
                </a:lnTo>
                <a:lnTo>
                  <a:pt x="3286074" y="369506"/>
                </a:lnTo>
                <a:lnTo>
                  <a:pt x="3407664" y="85750"/>
                </a:lnTo>
                <a:lnTo>
                  <a:pt x="3526523" y="369506"/>
                </a:lnTo>
                <a:lnTo>
                  <a:pt x="3526523" y="212890"/>
                </a:lnTo>
                <a:lnTo>
                  <a:pt x="3471875" y="85750"/>
                </a:lnTo>
                <a:lnTo>
                  <a:pt x="3441776" y="15722"/>
                </a:lnTo>
                <a:lnTo>
                  <a:pt x="3372688" y="15722"/>
                </a:lnTo>
                <a:lnTo>
                  <a:pt x="3108299" y="632993"/>
                </a:lnTo>
                <a:lnTo>
                  <a:pt x="3172739" y="632993"/>
                </a:lnTo>
                <a:lnTo>
                  <a:pt x="3263087" y="424776"/>
                </a:lnTo>
                <a:lnTo>
                  <a:pt x="3550513" y="424776"/>
                </a:lnTo>
                <a:lnTo>
                  <a:pt x="3639858" y="632993"/>
                </a:lnTo>
                <a:lnTo>
                  <a:pt x="3707092" y="632993"/>
                </a:lnTo>
                <a:close/>
              </a:path>
              <a:path w="4709795" h="652145">
                <a:moveTo>
                  <a:pt x="4196372" y="214731"/>
                </a:moveTo>
                <a:lnTo>
                  <a:pt x="4190784" y="167106"/>
                </a:lnTo>
                <a:lnTo>
                  <a:pt x="4174667" y="123647"/>
                </a:lnTo>
                <a:lnTo>
                  <a:pt x="4149013" y="85852"/>
                </a:lnTo>
                <a:lnTo>
                  <a:pt x="4114762" y="55232"/>
                </a:lnTo>
                <a:lnTo>
                  <a:pt x="4072915" y="33261"/>
                </a:lnTo>
                <a:lnTo>
                  <a:pt x="4015816" y="20002"/>
                </a:lnTo>
                <a:lnTo>
                  <a:pt x="3977830" y="16776"/>
                </a:lnTo>
                <a:lnTo>
                  <a:pt x="3933799" y="15722"/>
                </a:lnTo>
                <a:lnTo>
                  <a:pt x="3777221" y="15722"/>
                </a:lnTo>
                <a:lnTo>
                  <a:pt x="3777221" y="632980"/>
                </a:lnTo>
                <a:lnTo>
                  <a:pt x="3838918" y="632980"/>
                </a:lnTo>
                <a:lnTo>
                  <a:pt x="3838918" y="71018"/>
                </a:lnTo>
                <a:lnTo>
                  <a:pt x="3946715" y="71018"/>
                </a:lnTo>
                <a:lnTo>
                  <a:pt x="3985539" y="72288"/>
                </a:lnTo>
                <a:lnTo>
                  <a:pt x="4044137" y="83464"/>
                </a:lnTo>
                <a:lnTo>
                  <a:pt x="4095013" y="115849"/>
                </a:lnTo>
                <a:lnTo>
                  <a:pt x="4129862" y="176720"/>
                </a:lnTo>
                <a:lnTo>
                  <a:pt x="4134675" y="211988"/>
                </a:lnTo>
                <a:lnTo>
                  <a:pt x="4129671" y="248297"/>
                </a:lnTo>
                <a:lnTo>
                  <a:pt x="4093083" y="309524"/>
                </a:lnTo>
                <a:lnTo>
                  <a:pt x="4039527" y="341528"/>
                </a:lnTo>
                <a:lnTo>
                  <a:pt x="3976662" y="351536"/>
                </a:lnTo>
                <a:lnTo>
                  <a:pt x="3925532" y="352920"/>
                </a:lnTo>
                <a:lnTo>
                  <a:pt x="3900678" y="352920"/>
                </a:lnTo>
                <a:lnTo>
                  <a:pt x="4109809" y="632980"/>
                </a:lnTo>
                <a:lnTo>
                  <a:pt x="4187177" y="632980"/>
                </a:lnTo>
                <a:lnTo>
                  <a:pt x="4013073" y="402691"/>
                </a:lnTo>
                <a:lnTo>
                  <a:pt x="4063758" y="393687"/>
                </a:lnTo>
                <a:lnTo>
                  <a:pt x="4108094" y="374015"/>
                </a:lnTo>
                <a:lnTo>
                  <a:pt x="4144797" y="344982"/>
                </a:lnTo>
                <a:lnTo>
                  <a:pt x="4172597" y="307898"/>
                </a:lnTo>
                <a:lnTo>
                  <a:pt x="4190212" y="264045"/>
                </a:lnTo>
                <a:lnTo>
                  <a:pt x="4196372" y="214731"/>
                </a:lnTo>
                <a:close/>
              </a:path>
              <a:path w="4709795" h="652145">
                <a:moveTo>
                  <a:pt x="4709630" y="200939"/>
                </a:moveTo>
                <a:lnTo>
                  <a:pt x="4704423" y="155600"/>
                </a:lnTo>
                <a:lnTo>
                  <a:pt x="4689360" y="114566"/>
                </a:lnTo>
                <a:lnTo>
                  <a:pt x="4665307" y="79413"/>
                </a:lnTo>
                <a:lnTo>
                  <a:pt x="4633150" y="51701"/>
                </a:lnTo>
                <a:lnTo>
                  <a:pt x="4566818" y="24028"/>
                </a:lnTo>
                <a:lnTo>
                  <a:pt x="4524591" y="17716"/>
                </a:lnTo>
                <a:lnTo>
                  <a:pt x="4472838" y="15722"/>
                </a:lnTo>
                <a:lnTo>
                  <a:pt x="4300550" y="15722"/>
                </a:lnTo>
                <a:lnTo>
                  <a:pt x="4300550" y="632993"/>
                </a:lnTo>
                <a:lnTo>
                  <a:pt x="4362310" y="632993"/>
                </a:lnTo>
                <a:lnTo>
                  <a:pt x="4362310" y="71018"/>
                </a:lnTo>
                <a:lnTo>
                  <a:pt x="4451655" y="71018"/>
                </a:lnTo>
                <a:lnTo>
                  <a:pt x="4498810" y="71539"/>
                </a:lnTo>
                <a:lnTo>
                  <a:pt x="4553369" y="78790"/>
                </a:lnTo>
                <a:lnTo>
                  <a:pt x="4605909" y="106349"/>
                </a:lnTo>
                <a:lnTo>
                  <a:pt x="4642993" y="164185"/>
                </a:lnTo>
                <a:lnTo>
                  <a:pt x="4647882" y="199999"/>
                </a:lnTo>
                <a:lnTo>
                  <a:pt x="4644060" y="231025"/>
                </a:lnTo>
                <a:lnTo>
                  <a:pt x="4616005" y="284099"/>
                </a:lnTo>
                <a:lnTo>
                  <a:pt x="4571657" y="314858"/>
                </a:lnTo>
                <a:lnTo>
                  <a:pt x="4515815" y="326771"/>
                </a:lnTo>
                <a:lnTo>
                  <a:pt x="4478375" y="328066"/>
                </a:lnTo>
                <a:lnTo>
                  <a:pt x="4385919" y="328066"/>
                </a:lnTo>
                <a:lnTo>
                  <a:pt x="4385919" y="383311"/>
                </a:lnTo>
                <a:lnTo>
                  <a:pt x="4487570" y="383311"/>
                </a:lnTo>
                <a:lnTo>
                  <a:pt x="4535614" y="380834"/>
                </a:lnTo>
                <a:lnTo>
                  <a:pt x="4576826" y="373189"/>
                </a:lnTo>
                <a:lnTo>
                  <a:pt x="4643272" y="340931"/>
                </a:lnTo>
                <a:lnTo>
                  <a:pt x="4671517" y="313486"/>
                </a:lnTo>
                <a:lnTo>
                  <a:pt x="4692345" y="280263"/>
                </a:lnTo>
                <a:lnTo>
                  <a:pt x="4705223" y="242366"/>
                </a:lnTo>
                <a:lnTo>
                  <a:pt x="4709630" y="2009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0928782" y="4535708"/>
            <a:ext cx="0" cy="2248535"/>
          </a:xfrm>
          <a:custGeom>
            <a:avLst/>
            <a:gdLst/>
            <a:ahLst/>
            <a:cxnLst/>
            <a:rect l="l" t="t" r="r" b="b"/>
            <a:pathLst>
              <a:path h="2248534">
                <a:moveTo>
                  <a:pt x="0" y="0"/>
                </a:moveTo>
                <a:lnTo>
                  <a:pt x="0" y="2248413"/>
                </a:lnTo>
              </a:path>
            </a:pathLst>
          </a:custGeom>
          <a:ln w="1353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7727426" y="5424592"/>
            <a:ext cx="156843" cy="1568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883556" y="5430106"/>
            <a:ext cx="5768340" cy="405765"/>
          </a:xfrm>
          <a:custGeom>
            <a:avLst/>
            <a:gdLst/>
            <a:ahLst/>
            <a:cxnLst/>
            <a:rect l="l" t="t" r="r" b="b"/>
            <a:pathLst>
              <a:path w="5768340" h="405764">
                <a:moveTo>
                  <a:pt x="630669" y="49885"/>
                </a:moveTo>
                <a:lnTo>
                  <a:pt x="608571" y="8572"/>
                </a:lnTo>
                <a:lnTo>
                  <a:pt x="581025" y="228"/>
                </a:lnTo>
                <a:lnTo>
                  <a:pt x="49644" y="228"/>
                </a:lnTo>
                <a:lnTo>
                  <a:pt x="30314" y="4140"/>
                </a:lnTo>
                <a:lnTo>
                  <a:pt x="14541" y="14770"/>
                </a:lnTo>
                <a:lnTo>
                  <a:pt x="3898" y="30543"/>
                </a:lnTo>
                <a:lnTo>
                  <a:pt x="0" y="49860"/>
                </a:lnTo>
                <a:lnTo>
                  <a:pt x="0" y="403301"/>
                </a:lnTo>
                <a:lnTo>
                  <a:pt x="99288" y="403301"/>
                </a:lnTo>
                <a:lnTo>
                  <a:pt x="99288" y="99504"/>
                </a:lnTo>
                <a:lnTo>
                  <a:pt x="258064" y="99504"/>
                </a:lnTo>
                <a:lnTo>
                  <a:pt x="258064" y="261150"/>
                </a:lnTo>
                <a:lnTo>
                  <a:pt x="357365" y="261150"/>
                </a:lnTo>
                <a:lnTo>
                  <a:pt x="357365" y="99504"/>
                </a:lnTo>
                <a:lnTo>
                  <a:pt x="531380" y="99504"/>
                </a:lnTo>
                <a:lnTo>
                  <a:pt x="531266" y="404876"/>
                </a:lnTo>
                <a:lnTo>
                  <a:pt x="630542" y="404901"/>
                </a:lnTo>
                <a:lnTo>
                  <a:pt x="630669" y="49885"/>
                </a:lnTo>
                <a:close/>
              </a:path>
              <a:path w="5768340" h="405764">
                <a:moveTo>
                  <a:pt x="1252715" y="49911"/>
                </a:moveTo>
                <a:lnTo>
                  <a:pt x="1248816" y="30581"/>
                </a:lnTo>
                <a:lnTo>
                  <a:pt x="1238173" y="14808"/>
                </a:lnTo>
                <a:lnTo>
                  <a:pt x="1222387" y="4165"/>
                </a:lnTo>
                <a:lnTo>
                  <a:pt x="1203071" y="266"/>
                </a:lnTo>
                <a:lnTo>
                  <a:pt x="801141" y="266"/>
                </a:lnTo>
                <a:lnTo>
                  <a:pt x="781824" y="4165"/>
                </a:lnTo>
                <a:lnTo>
                  <a:pt x="766038" y="14808"/>
                </a:lnTo>
                <a:lnTo>
                  <a:pt x="755396" y="30581"/>
                </a:lnTo>
                <a:lnTo>
                  <a:pt x="751497" y="49911"/>
                </a:lnTo>
                <a:lnTo>
                  <a:pt x="751497" y="355244"/>
                </a:lnTo>
                <a:lnTo>
                  <a:pt x="755396" y="374573"/>
                </a:lnTo>
                <a:lnTo>
                  <a:pt x="766038" y="390359"/>
                </a:lnTo>
                <a:lnTo>
                  <a:pt x="781824" y="400989"/>
                </a:lnTo>
                <a:lnTo>
                  <a:pt x="801141" y="404888"/>
                </a:lnTo>
                <a:lnTo>
                  <a:pt x="1120990" y="404888"/>
                </a:lnTo>
                <a:lnTo>
                  <a:pt x="1120990" y="305612"/>
                </a:lnTo>
                <a:lnTo>
                  <a:pt x="850785" y="305612"/>
                </a:lnTo>
                <a:lnTo>
                  <a:pt x="850785" y="99542"/>
                </a:lnTo>
                <a:lnTo>
                  <a:pt x="1153414" y="99542"/>
                </a:lnTo>
                <a:lnTo>
                  <a:pt x="1153414" y="154571"/>
                </a:lnTo>
                <a:lnTo>
                  <a:pt x="911644" y="154571"/>
                </a:lnTo>
                <a:lnTo>
                  <a:pt x="911644" y="253847"/>
                </a:lnTo>
                <a:lnTo>
                  <a:pt x="1203071" y="253847"/>
                </a:lnTo>
                <a:lnTo>
                  <a:pt x="1222387" y="249948"/>
                </a:lnTo>
                <a:lnTo>
                  <a:pt x="1238173" y="239306"/>
                </a:lnTo>
                <a:lnTo>
                  <a:pt x="1248816" y="223532"/>
                </a:lnTo>
                <a:lnTo>
                  <a:pt x="1252715" y="204216"/>
                </a:lnTo>
                <a:lnTo>
                  <a:pt x="1252715" y="49911"/>
                </a:lnTo>
                <a:close/>
              </a:path>
              <a:path w="5768340" h="405764">
                <a:moveTo>
                  <a:pt x="1634451" y="61226"/>
                </a:moveTo>
                <a:lnTo>
                  <a:pt x="1454150" y="61226"/>
                </a:lnTo>
                <a:lnTo>
                  <a:pt x="1454150" y="266"/>
                </a:lnTo>
                <a:lnTo>
                  <a:pt x="1354848" y="266"/>
                </a:lnTo>
                <a:lnTo>
                  <a:pt x="1354848" y="61226"/>
                </a:lnTo>
                <a:lnTo>
                  <a:pt x="1354848" y="160286"/>
                </a:lnTo>
                <a:lnTo>
                  <a:pt x="1354848" y="405396"/>
                </a:lnTo>
                <a:lnTo>
                  <a:pt x="1454150" y="405396"/>
                </a:lnTo>
                <a:lnTo>
                  <a:pt x="1454150" y="160286"/>
                </a:lnTo>
                <a:lnTo>
                  <a:pt x="1634451" y="160286"/>
                </a:lnTo>
                <a:lnTo>
                  <a:pt x="1634451" y="61226"/>
                </a:lnTo>
                <a:close/>
              </a:path>
              <a:path w="5768340" h="405764">
                <a:moveTo>
                  <a:pt x="2162962" y="49911"/>
                </a:moveTo>
                <a:lnTo>
                  <a:pt x="2159063" y="30581"/>
                </a:lnTo>
                <a:lnTo>
                  <a:pt x="2148421" y="14808"/>
                </a:lnTo>
                <a:lnTo>
                  <a:pt x="2132647" y="4165"/>
                </a:lnTo>
                <a:lnTo>
                  <a:pt x="2113318" y="266"/>
                </a:lnTo>
                <a:lnTo>
                  <a:pt x="1793481" y="266"/>
                </a:lnTo>
                <a:lnTo>
                  <a:pt x="1793481" y="99542"/>
                </a:lnTo>
                <a:lnTo>
                  <a:pt x="2063686" y="99542"/>
                </a:lnTo>
                <a:lnTo>
                  <a:pt x="2063686" y="305612"/>
                </a:lnTo>
                <a:lnTo>
                  <a:pt x="1761045" y="305612"/>
                </a:lnTo>
                <a:lnTo>
                  <a:pt x="1761045" y="250558"/>
                </a:lnTo>
                <a:lnTo>
                  <a:pt x="2002828" y="250558"/>
                </a:lnTo>
                <a:lnTo>
                  <a:pt x="2002828" y="151295"/>
                </a:lnTo>
                <a:lnTo>
                  <a:pt x="1711401" y="151295"/>
                </a:lnTo>
                <a:lnTo>
                  <a:pt x="1692071" y="155194"/>
                </a:lnTo>
                <a:lnTo>
                  <a:pt x="1676298" y="165836"/>
                </a:lnTo>
                <a:lnTo>
                  <a:pt x="1665655" y="181610"/>
                </a:lnTo>
                <a:lnTo>
                  <a:pt x="1661756" y="200926"/>
                </a:lnTo>
                <a:lnTo>
                  <a:pt x="1661756" y="355244"/>
                </a:lnTo>
                <a:lnTo>
                  <a:pt x="1665655" y="374573"/>
                </a:lnTo>
                <a:lnTo>
                  <a:pt x="1676298" y="390359"/>
                </a:lnTo>
                <a:lnTo>
                  <a:pt x="1692071" y="400989"/>
                </a:lnTo>
                <a:lnTo>
                  <a:pt x="1711401" y="404888"/>
                </a:lnTo>
                <a:lnTo>
                  <a:pt x="2113318" y="404888"/>
                </a:lnTo>
                <a:lnTo>
                  <a:pt x="2132647" y="400989"/>
                </a:lnTo>
                <a:lnTo>
                  <a:pt x="2148421" y="390359"/>
                </a:lnTo>
                <a:lnTo>
                  <a:pt x="2159063" y="374573"/>
                </a:lnTo>
                <a:lnTo>
                  <a:pt x="2162962" y="355244"/>
                </a:lnTo>
                <a:lnTo>
                  <a:pt x="2162962" y="49911"/>
                </a:lnTo>
                <a:close/>
              </a:path>
              <a:path w="5768340" h="405764">
                <a:moveTo>
                  <a:pt x="2386088" y="254"/>
                </a:moveTo>
                <a:lnTo>
                  <a:pt x="2286800" y="254"/>
                </a:lnTo>
                <a:lnTo>
                  <a:pt x="2286800" y="404888"/>
                </a:lnTo>
                <a:lnTo>
                  <a:pt x="2386088" y="404888"/>
                </a:lnTo>
                <a:lnTo>
                  <a:pt x="2386088" y="254"/>
                </a:lnTo>
                <a:close/>
              </a:path>
              <a:path w="5768340" h="405764">
                <a:moveTo>
                  <a:pt x="3201911" y="26657"/>
                </a:moveTo>
                <a:lnTo>
                  <a:pt x="3199828" y="16294"/>
                </a:lnTo>
                <a:lnTo>
                  <a:pt x="3194126" y="7835"/>
                </a:lnTo>
                <a:lnTo>
                  <a:pt x="3185668" y="2133"/>
                </a:lnTo>
                <a:lnTo>
                  <a:pt x="3175304" y="50"/>
                </a:lnTo>
                <a:lnTo>
                  <a:pt x="2898216" y="50"/>
                </a:lnTo>
                <a:lnTo>
                  <a:pt x="2898216" y="53251"/>
                </a:lnTo>
                <a:lnTo>
                  <a:pt x="3148711" y="53251"/>
                </a:lnTo>
                <a:lnTo>
                  <a:pt x="3148711" y="351891"/>
                </a:lnTo>
                <a:lnTo>
                  <a:pt x="2822308" y="351891"/>
                </a:lnTo>
                <a:lnTo>
                  <a:pt x="2822308" y="227279"/>
                </a:lnTo>
                <a:lnTo>
                  <a:pt x="3097873" y="227279"/>
                </a:lnTo>
                <a:lnTo>
                  <a:pt x="3097873" y="174066"/>
                </a:lnTo>
                <a:lnTo>
                  <a:pt x="2795701" y="174066"/>
                </a:lnTo>
                <a:lnTo>
                  <a:pt x="2785338" y="176161"/>
                </a:lnTo>
                <a:lnTo>
                  <a:pt x="2776893" y="181864"/>
                </a:lnTo>
                <a:lnTo>
                  <a:pt x="2771190" y="190322"/>
                </a:lnTo>
                <a:lnTo>
                  <a:pt x="2769108" y="200672"/>
                </a:lnTo>
                <a:lnTo>
                  <a:pt x="2769108" y="378485"/>
                </a:lnTo>
                <a:lnTo>
                  <a:pt x="2771190" y="388848"/>
                </a:lnTo>
                <a:lnTo>
                  <a:pt x="2776893" y="397306"/>
                </a:lnTo>
                <a:lnTo>
                  <a:pt x="2785338" y="402996"/>
                </a:lnTo>
                <a:lnTo>
                  <a:pt x="2795701" y="405091"/>
                </a:lnTo>
                <a:lnTo>
                  <a:pt x="3175304" y="405091"/>
                </a:lnTo>
                <a:lnTo>
                  <a:pt x="3185668" y="402996"/>
                </a:lnTo>
                <a:lnTo>
                  <a:pt x="3194126" y="397306"/>
                </a:lnTo>
                <a:lnTo>
                  <a:pt x="3199828" y="388848"/>
                </a:lnTo>
                <a:lnTo>
                  <a:pt x="3201911" y="378485"/>
                </a:lnTo>
                <a:lnTo>
                  <a:pt x="3201911" y="26657"/>
                </a:lnTo>
                <a:close/>
              </a:path>
              <a:path w="5768340" h="405764">
                <a:moveTo>
                  <a:pt x="3530727" y="50"/>
                </a:moveTo>
                <a:lnTo>
                  <a:pt x="3342487" y="50"/>
                </a:lnTo>
                <a:lnTo>
                  <a:pt x="3332124" y="2133"/>
                </a:lnTo>
                <a:lnTo>
                  <a:pt x="3323666" y="7835"/>
                </a:lnTo>
                <a:lnTo>
                  <a:pt x="3317964" y="16294"/>
                </a:lnTo>
                <a:lnTo>
                  <a:pt x="3315881" y="26657"/>
                </a:lnTo>
                <a:lnTo>
                  <a:pt x="3315881" y="405091"/>
                </a:lnTo>
                <a:lnTo>
                  <a:pt x="3369081" y="405091"/>
                </a:lnTo>
                <a:lnTo>
                  <a:pt x="3369081" y="53251"/>
                </a:lnTo>
                <a:lnTo>
                  <a:pt x="3530727" y="53251"/>
                </a:lnTo>
                <a:lnTo>
                  <a:pt x="3530727" y="50"/>
                </a:lnTo>
                <a:close/>
              </a:path>
              <a:path w="5768340" h="405764">
                <a:moveTo>
                  <a:pt x="4037292" y="50"/>
                </a:moveTo>
                <a:lnTo>
                  <a:pt x="3631095" y="50"/>
                </a:lnTo>
                <a:lnTo>
                  <a:pt x="3620744" y="2133"/>
                </a:lnTo>
                <a:lnTo>
                  <a:pt x="3612286" y="7835"/>
                </a:lnTo>
                <a:lnTo>
                  <a:pt x="3606584" y="16294"/>
                </a:lnTo>
                <a:lnTo>
                  <a:pt x="3604488" y="26657"/>
                </a:lnTo>
                <a:lnTo>
                  <a:pt x="3604488" y="189395"/>
                </a:lnTo>
                <a:lnTo>
                  <a:pt x="3606584" y="199758"/>
                </a:lnTo>
                <a:lnTo>
                  <a:pt x="3612286" y="208203"/>
                </a:lnTo>
                <a:lnTo>
                  <a:pt x="3620744" y="213906"/>
                </a:lnTo>
                <a:lnTo>
                  <a:pt x="3631095" y="216001"/>
                </a:lnTo>
                <a:lnTo>
                  <a:pt x="3984079" y="216001"/>
                </a:lnTo>
                <a:lnTo>
                  <a:pt x="3984079" y="351891"/>
                </a:lnTo>
                <a:lnTo>
                  <a:pt x="3604488" y="351891"/>
                </a:lnTo>
                <a:lnTo>
                  <a:pt x="3604488" y="405091"/>
                </a:lnTo>
                <a:lnTo>
                  <a:pt x="4010685" y="405091"/>
                </a:lnTo>
                <a:lnTo>
                  <a:pt x="4021048" y="402996"/>
                </a:lnTo>
                <a:lnTo>
                  <a:pt x="4029506" y="397306"/>
                </a:lnTo>
                <a:lnTo>
                  <a:pt x="4035196" y="388848"/>
                </a:lnTo>
                <a:lnTo>
                  <a:pt x="4037292" y="378485"/>
                </a:lnTo>
                <a:lnTo>
                  <a:pt x="4037292" y="189395"/>
                </a:lnTo>
                <a:lnTo>
                  <a:pt x="4035196" y="179044"/>
                </a:lnTo>
                <a:lnTo>
                  <a:pt x="4029506" y="170586"/>
                </a:lnTo>
                <a:lnTo>
                  <a:pt x="4021048" y="164884"/>
                </a:lnTo>
                <a:lnTo>
                  <a:pt x="4010685" y="162788"/>
                </a:lnTo>
                <a:lnTo>
                  <a:pt x="3657701" y="162788"/>
                </a:lnTo>
                <a:lnTo>
                  <a:pt x="3657701" y="53251"/>
                </a:lnTo>
                <a:lnTo>
                  <a:pt x="4037292" y="53251"/>
                </a:lnTo>
                <a:lnTo>
                  <a:pt x="4037292" y="50"/>
                </a:lnTo>
                <a:close/>
              </a:path>
              <a:path w="5768340" h="405764">
                <a:moveTo>
                  <a:pt x="4584357" y="26657"/>
                </a:moveTo>
                <a:lnTo>
                  <a:pt x="4582274" y="16294"/>
                </a:lnTo>
                <a:lnTo>
                  <a:pt x="4576572" y="7835"/>
                </a:lnTo>
                <a:lnTo>
                  <a:pt x="4568114" y="2133"/>
                </a:lnTo>
                <a:lnTo>
                  <a:pt x="4557750" y="50"/>
                </a:lnTo>
                <a:lnTo>
                  <a:pt x="4178160" y="50"/>
                </a:lnTo>
                <a:lnTo>
                  <a:pt x="4167809" y="2133"/>
                </a:lnTo>
                <a:lnTo>
                  <a:pt x="4159351" y="7835"/>
                </a:lnTo>
                <a:lnTo>
                  <a:pt x="4153649" y="16294"/>
                </a:lnTo>
                <a:lnTo>
                  <a:pt x="4151566" y="26657"/>
                </a:lnTo>
                <a:lnTo>
                  <a:pt x="4151566" y="378485"/>
                </a:lnTo>
                <a:lnTo>
                  <a:pt x="4153649" y="388848"/>
                </a:lnTo>
                <a:lnTo>
                  <a:pt x="4159351" y="397306"/>
                </a:lnTo>
                <a:lnTo>
                  <a:pt x="4167809" y="402996"/>
                </a:lnTo>
                <a:lnTo>
                  <a:pt x="4178160" y="405091"/>
                </a:lnTo>
                <a:lnTo>
                  <a:pt x="4455261" y="405091"/>
                </a:lnTo>
                <a:lnTo>
                  <a:pt x="4455261" y="351891"/>
                </a:lnTo>
                <a:lnTo>
                  <a:pt x="4204766" y="351891"/>
                </a:lnTo>
                <a:lnTo>
                  <a:pt x="4204766" y="53251"/>
                </a:lnTo>
                <a:lnTo>
                  <a:pt x="4531144" y="53251"/>
                </a:lnTo>
                <a:lnTo>
                  <a:pt x="4531144" y="177850"/>
                </a:lnTo>
                <a:lnTo>
                  <a:pt x="4255617" y="177850"/>
                </a:lnTo>
                <a:lnTo>
                  <a:pt x="4255617" y="231051"/>
                </a:lnTo>
                <a:lnTo>
                  <a:pt x="4557750" y="231051"/>
                </a:lnTo>
                <a:lnTo>
                  <a:pt x="4568114" y="228968"/>
                </a:lnTo>
                <a:lnTo>
                  <a:pt x="4576572" y="223266"/>
                </a:lnTo>
                <a:lnTo>
                  <a:pt x="4582274" y="214807"/>
                </a:lnTo>
                <a:lnTo>
                  <a:pt x="4584357" y="204444"/>
                </a:lnTo>
                <a:lnTo>
                  <a:pt x="4584357" y="26657"/>
                </a:lnTo>
                <a:close/>
              </a:path>
              <a:path w="5768340" h="405764">
                <a:moveTo>
                  <a:pt x="5082032" y="19558"/>
                </a:moveTo>
                <a:lnTo>
                  <a:pt x="5079225" y="12788"/>
                </a:lnTo>
                <a:lnTo>
                  <a:pt x="5069256" y="2819"/>
                </a:lnTo>
                <a:lnTo>
                  <a:pt x="5062499" y="0"/>
                </a:lnTo>
                <a:lnTo>
                  <a:pt x="4698670" y="0"/>
                </a:lnTo>
                <a:lnTo>
                  <a:pt x="4688319" y="2095"/>
                </a:lnTo>
                <a:lnTo>
                  <a:pt x="4679861" y="7797"/>
                </a:lnTo>
                <a:lnTo>
                  <a:pt x="4674159" y="16256"/>
                </a:lnTo>
                <a:lnTo>
                  <a:pt x="4672063" y="26606"/>
                </a:lnTo>
                <a:lnTo>
                  <a:pt x="4672063" y="403263"/>
                </a:lnTo>
                <a:lnTo>
                  <a:pt x="4725276" y="403263"/>
                </a:lnTo>
                <a:lnTo>
                  <a:pt x="4725276" y="53213"/>
                </a:lnTo>
                <a:lnTo>
                  <a:pt x="5028831" y="53213"/>
                </a:lnTo>
                <a:lnTo>
                  <a:pt x="5028755" y="405091"/>
                </a:lnTo>
                <a:lnTo>
                  <a:pt x="5081956" y="405091"/>
                </a:lnTo>
                <a:lnTo>
                  <a:pt x="5082032" y="19558"/>
                </a:lnTo>
                <a:close/>
              </a:path>
              <a:path w="5768340" h="405764">
                <a:moveTo>
                  <a:pt x="5598236" y="26657"/>
                </a:moveTo>
                <a:lnTo>
                  <a:pt x="5596140" y="16294"/>
                </a:lnTo>
                <a:lnTo>
                  <a:pt x="5590451" y="7835"/>
                </a:lnTo>
                <a:lnTo>
                  <a:pt x="5581993" y="2133"/>
                </a:lnTo>
                <a:lnTo>
                  <a:pt x="5571629" y="50"/>
                </a:lnTo>
                <a:lnTo>
                  <a:pt x="5294554" y="50"/>
                </a:lnTo>
                <a:lnTo>
                  <a:pt x="5294554" y="53251"/>
                </a:lnTo>
                <a:lnTo>
                  <a:pt x="5545036" y="53251"/>
                </a:lnTo>
                <a:lnTo>
                  <a:pt x="5545036" y="351891"/>
                </a:lnTo>
                <a:lnTo>
                  <a:pt x="5218646" y="351891"/>
                </a:lnTo>
                <a:lnTo>
                  <a:pt x="5218646" y="227279"/>
                </a:lnTo>
                <a:lnTo>
                  <a:pt x="5494185" y="227279"/>
                </a:lnTo>
                <a:lnTo>
                  <a:pt x="5494185" y="174066"/>
                </a:lnTo>
                <a:lnTo>
                  <a:pt x="5192052" y="174066"/>
                </a:lnTo>
                <a:lnTo>
                  <a:pt x="5181689" y="176161"/>
                </a:lnTo>
                <a:lnTo>
                  <a:pt x="5173230" y="181864"/>
                </a:lnTo>
                <a:lnTo>
                  <a:pt x="5167528" y="190322"/>
                </a:lnTo>
                <a:lnTo>
                  <a:pt x="5165445" y="200672"/>
                </a:lnTo>
                <a:lnTo>
                  <a:pt x="5165445" y="378485"/>
                </a:lnTo>
                <a:lnTo>
                  <a:pt x="5167528" y="388848"/>
                </a:lnTo>
                <a:lnTo>
                  <a:pt x="5173230" y="397306"/>
                </a:lnTo>
                <a:lnTo>
                  <a:pt x="5181689" y="402996"/>
                </a:lnTo>
                <a:lnTo>
                  <a:pt x="5192052" y="405091"/>
                </a:lnTo>
                <a:lnTo>
                  <a:pt x="5571629" y="405091"/>
                </a:lnTo>
                <a:lnTo>
                  <a:pt x="5581993" y="402996"/>
                </a:lnTo>
                <a:lnTo>
                  <a:pt x="5590451" y="397306"/>
                </a:lnTo>
                <a:lnTo>
                  <a:pt x="5596140" y="388848"/>
                </a:lnTo>
                <a:lnTo>
                  <a:pt x="5598236" y="378485"/>
                </a:lnTo>
                <a:lnTo>
                  <a:pt x="5598236" y="26657"/>
                </a:lnTo>
                <a:close/>
              </a:path>
              <a:path w="5768340" h="405764">
                <a:moveTo>
                  <a:pt x="5767819" y="50"/>
                </a:moveTo>
                <a:lnTo>
                  <a:pt x="5714619" y="50"/>
                </a:lnTo>
                <a:lnTo>
                  <a:pt x="5714619" y="405091"/>
                </a:lnTo>
                <a:lnTo>
                  <a:pt x="5767819" y="405091"/>
                </a:lnTo>
                <a:lnTo>
                  <a:pt x="5767819" y="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18879185" h="11308715">
                <a:moveTo>
                  <a:pt x="18879006" y="0"/>
                </a:moveTo>
                <a:lnTo>
                  <a:pt x="0" y="0"/>
                </a:lnTo>
                <a:lnTo>
                  <a:pt x="0" y="11308556"/>
                </a:lnTo>
                <a:lnTo>
                  <a:pt x="18879006" y="11308556"/>
                </a:lnTo>
                <a:lnTo>
                  <a:pt x="18879006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0" y="5"/>
            <a:ext cx="10670540" cy="11308715"/>
          </a:xfrm>
          <a:custGeom>
            <a:avLst/>
            <a:gdLst/>
            <a:ahLst/>
            <a:cxnLst/>
            <a:rect l="l" t="t" r="r" b="b"/>
            <a:pathLst>
              <a:path w="10670540" h="11308715">
                <a:moveTo>
                  <a:pt x="1483156" y="3367494"/>
                </a:moveTo>
                <a:lnTo>
                  <a:pt x="0" y="3367494"/>
                </a:lnTo>
                <a:lnTo>
                  <a:pt x="0" y="7968704"/>
                </a:lnTo>
                <a:lnTo>
                  <a:pt x="1483156" y="7968704"/>
                </a:lnTo>
                <a:lnTo>
                  <a:pt x="1483156" y="3367494"/>
                </a:lnTo>
                <a:close/>
              </a:path>
              <a:path w="10670540" h="11308715">
                <a:moveTo>
                  <a:pt x="5550039" y="10411562"/>
                </a:moveTo>
                <a:lnTo>
                  <a:pt x="1565287" y="8110956"/>
                </a:lnTo>
                <a:lnTo>
                  <a:pt x="594004" y="9793262"/>
                </a:lnTo>
                <a:lnTo>
                  <a:pt x="3218548" y="11308550"/>
                </a:lnTo>
                <a:lnTo>
                  <a:pt x="5032172" y="11308550"/>
                </a:lnTo>
                <a:lnTo>
                  <a:pt x="5550039" y="10411562"/>
                </a:lnTo>
                <a:close/>
              </a:path>
              <a:path w="10670540" h="11308715">
                <a:moveTo>
                  <a:pt x="5550039" y="924636"/>
                </a:moveTo>
                <a:lnTo>
                  <a:pt x="5016208" y="0"/>
                </a:lnTo>
                <a:lnTo>
                  <a:pt x="3266414" y="0"/>
                </a:lnTo>
                <a:lnTo>
                  <a:pt x="594004" y="1542923"/>
                </a:lnTo>
                <a:lnTo>
                  <a:pt x="1565287" y="3225228"/>
                </a:lnTo>
                <a:lnTo>
                  <a:pt x="5550039" y="924636"/>
                </a:lnTo>
                <a:close/>
              </a:path>
              <a:path w="10670540" h="11308715">
                <a:moveTo>
                  <a:pt x="10670350" y="9793262"/>
                </a:moveTo>
                <a:lnTo>
                  <a:pt x="9699079" y="8110956"/>
                </a:lnTo>
                <a:lnTo>
                  <a:pt x="5714314" y="10411562"/>
                </a:lnTo>
                <a:lnTo>
                  <a:pt x="6232195" y="11308550"/>
                </a:lnTo>
                <a:lnTo>
                  <a:pt x="8045805" y="11308550"/>
                </a:lnTo>
                <a:lnTo>
                  <a:pt x="10670350" y="9793262"/>
                </a:lnTo>
                <a:close/>
              </a:path>
              <a:path w="10670540" h="11308715">
                <a:moveTo>
                  <a:pt x="10670350" y="1542910"/>
                </a:moveTo>
                <a:lnTo>
                  <a:pt x="7997952" y="0"/>
                </a:lnTo>
                <a:lnTo>
                  <a:pt x="6248158" y="0"/>
                </a:lnTo>
                <a:lnTo>
                  <a:pt x="5714314" y="924636"/>
                </a:lnTo>
                <a:lnTo>
                  <a:pt x="9699079" y="3225228"/>
                </a:lnTo>
                <a:lnTo>
                  <a:pt x="10670350" y="1542910"/>
                </a:lnTo>
                <a:close/>
              </a:path>
            </a:pathLst>
          </a:custGeom>
          <a:solidFill>
            <a:srgbClr val="1C1C1B">
              <a:alpha val="14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4529F04D-0CFD-8F49-A35B-3C5EF2D09C00}"/>
              </a:ext>
            </a:extLst>
          </p:cNvPr>
          <p:cNvGrpSpPr/>
          <p:nvPr userDrawn="1"/>
        </p:nvGrpSpPr>
        <p:grpSpPr>
          <a:xfrm>
            <a:off x="4413250" y="4399021"/>
            <a:ext cx="14641221" cy="2474854"/>
            <a:chOff x="4554829" y="4531124"/>
            <a:chExt cx="13329440" cy="2253119"/>
          </a:xfrm>
        </p:grpSpPr>
        <p:sp>
          <p:nvSpPr>
            <p:cNvPr id="19" name="bg object 19"/>
            <p:cNvSpPr/>
            <p:nvPr/>
          </p:nvSpPr>
          <p:spPr>
            <a:xfrm>
              <a:off x="4554829" y="4531124"/>
              <a:ext cx="1946275" cy="2247265"/>
            </a:xfrm>
            <a:custGeom>
              <a:avLst/>
              <a:gdLst/>
              <a:ahLst/>
              <a:cxnLst/>
              <a:rect l="l" t="t" r="r" b="b"/>
              <a:pathLst>
                <a:path w="1946275" h="2247265">
                  <a:moveTo>
                    <a:pt x="339610" y="721194"/>
                  </a:moveTo>
                  <a:lnTo>
                    <a:pt x="0" y="721194"/>
                  </a:lnTo>
                  <a:lnTo>
                    <a:pt x="0" y="1525612"/>
                  </a:lnTo>
                  <a:lnTo>
                    <a:pt x="339610" y="1525612"/>
                  </a:lnTo>
                  <a:lnTo>
                    <a:pt x="339610" y="721194"/>
                  </a:lnTo>
                  <a:close/>
                </a:path>
                <a:path w="1946275" h="2247265">
                  <a:moveTo>
                    <a:pt x="1050607" y="1952675"/>
                  </a:moveTo>
                  <a:lnTo>
                    <a:pt x="353974" y="1550466"/>
                  </a:lnTo>
                  <a:lnTo>
                    <a:pt x="184162" y="1844586"/>
                  </a:lnTo>
                  <a:lnTo>
                    <a:pt x="880808" y="2246782"/>
                  </a:lnTo>
                  <a:lnTo>
                    <a:pt x="1050607" y="1952675"/>
                  </a:lnTo>
                  <a:close/>
                </a:path>
                <a:path w="1946275" h="2247265">
                  <a:moveTo>
                    <a:pt x="1050607" y="294119"/>
                  </a:moveTo>
                  <a:lnTo>
                    <a:pt x="880795" y="0"/>
                  </a:lnTo>
                  <a:lnTo>
                    <a:pt x="184162" y="402209"/>
                  </a:lnTo>
                  <a:lnTo>
                    <a:pt x="353974" y="696315"/>
                  </a:lnTo>
                  <a:lnTo>
                    <a:pt x="1050607" y="294119"/>
                  </a:lnTo>
                  <a:close/>
                </a:path>
                <a:path w="1946275" h="2247265">
                  <a:moveTo>
                    <a:pt x="1945767" y="1844586"/>
                  </a:moveTo>
                  <a:lnTo>
                    <a:pt x="1775968" y="1550466"/>
                  </a:lnTo>
                  <a:lnTo>
                    <a:pt x="1079322" y="1952675"/>
                  </a:lnTo>
                  <a:lnTo>
                    <a:pt x="1249133" y="2246782"/>
                  </a:lnTo>
                  <a:lnTo>
                    <a:pt x="1945767" y="1844586"/>
                  </a:lnTo>
                  <a:close/>
                </a:path>
                <a:path w="1946275" h="2247265">
                  <a:moveTo>
                    <a:pt x="1945779" y="402209"/>
                  </a:moveTo>
                  <a:lnTo>
                    <a:pt x="1249133" y="0"/>
                  </a:lnTo>
                  <a:lnTo>
                    <a:pt x="1079334" y="294119"/>
                  </a:lnTo>
                  <a:lnTo>
                    <a:pt x="1775968" y="696315"/>
                  </a:lnTo>
                  <a:lnTo>
                    <a:pt x="1945779" y="402209"/>
                  </a:lnTo>
                  <a:close/>
                </a:path>
              </a:pathLst>
            </a:custGeom>
            <a:solidFill>
              <a:srgbClr val="1C1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bg object 20"/>
            <p:cNvSpPr/>
            <p:nvPr/>
          </p:nvSpPr>
          <p:spPr>
            <a:xfrm>
              <a:off x="5258486" y="5327262"/>
              <a:ext cx="4709795" cy="652145"/>
            </a:xfrm>
            <a:custGeom>
              <a:avLst/>
              <a:gdLst/>
              <a:ahLst/>
              <a:cxnLst/>
              <a:rect l="l" t="t" r="r" b="b"/>
              <a:pathLst>
                <a:path w="4709795" h="652145">
                  <a:moveTo>
                    <a:pt x="252907" y="10096"/>
                  </a:moveTo>
                  <a:lnTo>
                    <a:pt x="0" y="10096"/>
                  </a:lnTo>
                  <a:lnTo>
                    <a:pt x="0" y="641769"/>
                  </a:lnTo>
                  <a:lnTo>
                    <a:pt x="252907" y="641756"/>
                  </a:lnTo>
                  <a:lnTo>
                    <a:pt x="252907" y="10096"/>
                  </a:lnTo>
                  <a:close/>
                </a:path>
                <a:path w="4709795" h="652145">
                  <a:moveTo>
                    <a:pt x="676338" y="469493"/>
                  </a:moveTo>
                  <a:lnTo>
                    <a:pt x="308838" y="469493"/>
                  </a:lnTo>
                  <a:lnTo>
                    <a:pt x="308838" y="641781"/>
                  </a:lnTo>
                  <a:lnTo>
                    <a:pt x="676338" y="641781"/>
                  </a:lnTo>
                  <a:lnTo>
                    <a:pt x="676338" y="469493"/>
                  </a:lnTo>
                  <a:close/>
                </a:path>
                <a:path w="4709795" h="652145">
                  <a:moveTo>
                    <a:pt x="676338" y="238315"/>
                  </a:moveTo>
                  <a:lnTo>
                    <a:pt x="308838" y="238315"/>
                  </a:lnTo>
                  <a:lnTo>
                    <a:pt x="308838" y="413550"/>
                  </a:lnTo>
                  <a:lnTo>
                    <a:pt x="676338" y="413550"/>
                  </a:lnTo>
                  <a:lnTo>
                    <a:pt x="676338" y="238315"/>
                  </a:lnTo>
                  <a:close/>
                </a:path>
                <a:path w="4709795" h="652145">
                  <a:moveTo>
                    <a:pt x="676338" y="10096"/>
                  </a:moveTo>
                  <a:lnTo>
                    <a:pt x="308838" y="10096"/>
                  </a:lnTo>
                  <a:lnTo>
                    <a:pt x="308838" y="182397"/>
                  </a:lnTo>
                  <a:lnTo>
                    <a:pt x="676338" y="182397"/>
                  </a:lnTo>
                  <a:lnTo>
                    <a:pt x="676338" y="10096"/>
                  </a:lnTo>
                  <a:close/>
                </a:path>
                <a:path w="4709795" h="652145">
                  <a:moveTo>
                    <a:pt x="1383474" y="245732"/>
                  </a:moveTo>
                  <a:lnTo>
                    <a:pt x="1368234" y="200126"/>
                  </a:lnTo>
                  <a:lnTo>
                    <a:pt x="1346758" y="157797"/>
                  </a:lnTo>
                  <a:lnTo>
                    <a:pt x="1319593" y="119291"/>
                  </a:lnTo>
                  <a:lnTo>
                    <a:pt x="1287272" y="85178"/>
                  </a:lnTo>
                  <a:lnTo>
                    <a:pt x="1250378" y="56007"/>
                  </a:lnTo>
                  <a:lnTo>
                    <a:pt x="1209433" y="32346"/>
                  </a:lnTo>
                  <a:lnTo>
                    <a:pt x="1165009" y="14744"/>
                  </a:lnTo>
                  <a:lnTo>
                    <a:pt x="1117638" y="3784"/>
                  </a:lnTo>
                  <a:lnTo>
                    <a:pt x="1067892" y="0"/>
                  </a:lnTo>
                  <a:lnTo>
                    <a:pt x="1021511" y="3276"/>
                  </a:lnTo>
                  <a:lnTo>
                    <a:pt x="977150" y="12814"/>
                  </a:lnTo>
                  <a:lnTo>
                    <a:pt x="935278" y="28168"/>
                  </a:lnTo>
                  <a:lnTo>
                    <a:pt x="896327" y="48869"/>
                  </a:lnTo>
                  <a:lnTo>
                    <a:pt x="860742" y="74472"/>
                  </a:lnTo>
                  <a:lnTo>
                    <a:pt x="828979" y="104546"/>
                  </a:lnTo>
                  <a:lnTo>
                    <a:pt x="801471" y="138607"/>
                  </a:lnTo>
                  <a:lnTo>
                    <a:pt x="778675" y="176237"/>
                  </a:lnTo>
                  <a:lnTo>
                    <a:pt x="761034" y="216966"/>
                  </a:lnTo>
                  <a:lnTo>
                    <a:pt x="748982" y="260350"/>
                  </a:lnTo>
                  <a:lnTo>
                    <a:pt x="742975" y="305943"/>
                  </a:lnTo>
                  <a:lnTo>
                    <a:pt x="929970" y="305943"/>
                  </a:lnTo>
                  <a:lnTo>
                    <a:pt x="945769" y="258800"/>
                  </a:lnTo>
                  <a:lnTo>
                    <a:pt x="976287" y="220865"/>
                  </a:lnTo>
                  <a:lnTo>
                    <a:pt x="1018133" y="195580"/>
                  </a:lnTo>
                  <a:lnTo>
                    <a:pt x="1067892" y="186397"/>
                  </a:lnTo>
                  <a:lnTo>
                    <a:pt x="1102017" y="190627"/>
                  </a:lnTo>
                  <a:lnTo>
                    <a:pt x="1133068" y="202628"/>
                  </a:lnTo>
                  <a:lnTo>
                    <a:pt x="1160030" y="221348"/>
                  </a:lnTo>
                  <a:lnTo>
                    <a:pt x="1181887" y="245732"/>
                  </a:lnTo>
                  <a:lnTo>
                    <a:pt x="1383474" y="245732"/>
                  </a:lnTo>
                  <a:close/>
                </a:path>
                <a:path w="4709795" h="652145">
                  <a:moveTo>
                    <a:pt x="1383563" y="405790"/>
                  </a:moveTo>
                  <a:lnTo>
                    <a:pt x="1182141" y="405790"/>
                  </a:lnTo>
                  <a:lnTo>
                    <a:pt x="1160272" y="430314"/>
                  </a:lnTo>
                  <a:lnTo>
                    <a:pt x="1133259" y="449135"/>
                  </a:lnTo>
                  <a:lnTo>
                    <a:pt x="1102118" y="461200"/>
                  </a:lnTo>
                  <a:lnTo>
                    <a:pt x="1067892" y="465455"/>
                  </a:lnTo>
                  <a:lnTo>
                    <a:pt x="1018044" y="456234"/>
                  </a:lnTo>
                  <a:lnTo>
                    <a:pt x="976160" y="430885"/>
                  </a:lnTo>
                  <a:lnTo>
                    <a:pt x="945642" y="392849"/>
                  </a:lnTo>
                  <a:lnTo>
                    <a:pt x="929919" y="345579"/>
                  </a:lnTo>
                  <a:lnTo>
                    <a:pt x="742962" y="345579"/>
                  </a:lnTo>
                  <a:lnTo>
                    <a:pt x="748919" y="391210"/>
                  </a:lnTo>
                  <a:lnTo>
                    <a:pt x="760945" y="434644"/>
                  </a:lnTo>
                  <a:lnTo>
                    <a:pt x="778573" y="475411"/>
                  </a:lnTo>
                  <a:lnTo>
                    <a:pt x="801357" y="513080"/>
                  </a:lnTo>
                  <a:lnTo>
                    <a:pt x="828865" y="547192"/>
                  </a:lnTo>
                  <a:lnTo>
                    <a:pt x="860640" y="577291"/>
                  </a:lnTo>
                  <a:lnTo>
                    <a:pt x="896239" y="602932"/>
                  </a:lnTo>
                  <a:lnTo>
                    <a:pt x="935202" y="623658"/>
                  </a:lnTo>
                  <a:lnTo>
                    <a:pt x="977099" y="639025"/>
                  </a:lnTo>
                  <a:lnTo>
                    <a:pt x="1021473" y="648576"/>
                  </a:lnTo>
                  <a:lnTo>
                    <a:pt x="1067892" y="651852"/>
                  </a:lnTo>
                  <a:lnTo>
                    <a:pt x="1117688" y="648068"/>
                  </a:lnTo>
                  <a:lnTo>
                    <a:pt x="1165085" y="637095"/>
                  </a:lnTo>
                  <a:lnTo>
                    <a:pt x="1209535" y="619467"/>
                  </a:lnTo>
                  <a:lnTo>
                    <a:pt x="1250505" y="595769"/>
                  </a:lnTo>
                  <a:lnTo>
                    <a:pt x="1287424" y="566559"/>
                  </a:lnTo>
                  <a:lnTo>
                    <a:pt x="1319733" y="532396"/>
                  </a:lnTo>
                  <a:lnTo>
                    <a:pt x="1346898" y="493839"/>
                  </a:lnTo>
                  <a:lnTo>
                    <a:pt x="1368361" y="451459"/>
                  </a:lnTo>
                  <a:lnTo>
                    <a:pt x="1383563" y="405790"/>
                  </a:lnTo>
                  <a:close/>
                </a:path>
                <a:path w="4709795" h="652145">
                  <a:moveTo>
                    <a:pt x="2055837" y="245732"/>
                  </a:moveTo>
                  <a:lnTo>
                    <a:pt x="2040610" y="200126"/>
                  </a:lnTo>
                  <a:lnTo>
                    <a:pt x="2019134" y="157797"/>
                  </a:lnTo>
                  <a:lnTo>
                    <a:pt x="1991956" y="119291"/>
                  </a:lnTo>
                  <a:lnTo>
                    <a:pt x="1959648" y="85178"/>
                  </a:lnTo>
                  <a:lnTo>
                    <a:pt x="1922754" y="56007"/>
                  </a:lnTo>
                  <a:lnTo>
                    <a:pt x="1881809" y="32346"/>
                  </a:lnTo>
                  <a:lnTo>
                    <a:pt x="1837385" y="14744"/>
                  </a:lnTo>
                  <a:lnTo>
                    <a:pt x="1790014" y="3784"/>
                  </a:lnTo>
                  <a:lnTo>
                    <a:pt x="1740268" y="0"/>
                  </a:lnTo>
                  <a:lnTo>
                    <a:pt x="1693887" y="3276"/>
                  </a:lnTo>
                  <a:lnTo>
                    <a:pt x="1649526" y="12814"/>
                  </a:lnTo>
                  <a:lnTo>
                    <a:pt x="1607654" y="28168"/>
                  </a:lnTo>
                  <a:lnTo>
                    <a:pt x="1568704" y="48869"/>
                  </a:lnTo>
                  <a:lnTo>
                    <a:pt x="1533118" y="74472"/>
                  </a:lnTo>
                  <a:lnTo>
                    <a:pt x="1501343" y="104546"/>
                  </a:lnTo>
                  <a:lnTo>
                    <a:pt x="1473835" y="138607"/>
                  </a:lnTo>
                  <a:lnTo>
                    <a:pt x="1451038" y="176237"/>
                  </a:lnTo>
                  <a:lnTo>
                    <a:pt x="1433398" y="216966"/>
                  </a:lnTo>
                  <a:lnTo>
                    <a:pt x="1421345" y="260350"/>
                  </a:lnTo>
                  <a:lnTo>
                    <a:pt x="1415351" y="305943"/>
                  </a:lnTo>
                  <a:lnTo>
                    <a:pt x="1602333" y="305943"/>
                  </a:lnTo>
                  <a:lnTo>
                    <a:pt x="1618132" y="258800"/>
                  </a:lnTo>
                  <a:lnTo>
                    <a:pt x="1648663" y="220865"/>
                  </a:lnTo>
                  <a:lnTo>
                    <a:pt x="1690497" y="195580"/>
                  </a:lnTo>
                  <a:lnTo>
                    <a:pt x="1740268" y="186397"/>
                  </a:lnTo>
                  <a:lnTo>
                    <a:pt x="1774380" y="190627"/>
                  </a:lnTo>
                  <a:lnTo>
                    <a:pt x="1805432" y="202628"/>
                  </a:lnTo>
                  <a:lnTo>
                    <a:pt x="1832406" y="221348"/>
                  </a:lnTo>
                  <a:lnTo>
                    <a:pt x="1854263" y="245732"/>
                  </a:lnTo>
                  <a:lnTo>
                    <a:pt x="2055837" y="245732"/>
                  </a:lnTo>
                  <a:close/>
                </a:path>
                <a:path w="4709795" h="652145">
                  <a:moveTo>
                    <a:pt x="2055926" y="405790"/>
                  </a:moveTo>
                  <a:lnTo>
                    <a:pt x="1854517" y="405790"/>
                  </a:lnTo>
                  <a:lnTo>
                    <a:pt x="1832648" y="430314"/>
                  </a:lnTo>
                  <a:lnTo>
                    <a:pt x="1805635" y="449135"/>
                  </a:lnTo>
                  <a:lnTo>
                    <a:pt x="1774494" y="461200"/>
                  </a:lnTo>
                  <a:lnTo>
                    <a:pt x="1740268" y="465455"/>
                  </a:lnTo>
                  <a:lnTo>
                    <a:pt x="1690420" y="456234"/>
                  </a:lnTo>
                  <a:lnTo>
                    <a:pt x="1648536" y="430885"/>
                  </a:lnTo>
                  <a:lnTo>
                    <a:pt x="1618018" y="392849"/>
                  </a:lnTo>
                  <a:lnTo>
                    <a:pt x="1602282" y="345579"/>
                  </a:lnTo>
                  <a:lnTo>
                    <a:pt x="1415326" y="345579"/>
                  </a:lnTo>
                  <a:lnTo>
                    <a:pt x="1421295" y="391210"/>
                  </a:lnTo>
                  <a:lnTo>
                    <a:pt x="1433309" y="434644"/>
                  </a:lnTo>
                  <a:lnTo>
                    <a:pt x="1450936" y="475411"/>
                  </a:lnTo>
                  <a:lnTo>
                    <a:pt x="1473733" y="513080"/>
                  </a:lnTo>
                  <a:lnTo>
                    <a:pt x="1501241" y="547192"/>
                  </a:lnTo>
                  <a:lnTo>
                    <a:pt x="1533004" y="577291"/>
                  </a:lnTo>
                  <a:lnTo>
                    <a:pt x="1568602" y="602932"/>
                  </a:lnTo>
                  <a:lnTo>
                    <a:pt x="1607578" y="623658"/>
                  </a:lnTo>
                  <a:lnTo>
                    <a:pt x="1649476" y="639025"/>
                  </a:lnTo>
                  <a:lnTo>
                    <a:pt x="1693849" y="648576"/>
                  </a:lnTo>
                  <a:lnTo>
                    <a:pt x="1740268" y="651852"/>
                  </a:lnTo>
                  <a:lnTo>
                    <a:pt x="1790052" y="648068"/>
                  </a:lnTo>
                  <a:lnTo>
                    <a:pt x="1837448" y="637095"/>
                  </a:lnTo>
                  <a:lnTo>
                    <a:pt x="1881911" y="619467"/>
                  </a:lnTo>
                  <a:lnTo>
                    <a:pt x="1922881" y="595769"/>
                  </a:lnTo>
                  <a:lnTo>
                    <a:pt x="1959787" y="566559"/>
                  </a:lnTo>
                  <a:lnTo>
                    <a:pt x="1992109" y="532396"/>
                  </a:lnTo>
                  <a:lnTo>
                    <a:pt x="2019274" y="493839"/>
                  </a:lnTo>
                  <a:lnTo>
                    <a:pt x="2040724" y="451459"/>
                  </a:lnTo>
                  <a:lnTo>
                    <a:pt x="2055926" y="405790"/>
                  </a:lnTo>
                  <a:close/>
                </a:path>
                <a:path w="4709795" h="652145">
                  <a:moveTo>
                    <a:pt x="2736278" y="305943"/>
                  </a:moveTo>
                  <a:lnTo>
                    <a:pt x="2730271" y="260350"/>
                  </a:lnTo>
                  <a:lnTo>
                    <a:pt x="2718231" y="216966"/>
                  </a:lnTo>
                  <a:lnTo>
                    <a:pt x="2700578" y="176237"/>
                  </a:lnTo>
                  <a:lnTo>
                    <a:pt x="2677782" y="138607"/>
                  </a:lnTo>
                  <a:lnTo>
                    <a:pt x="2650274" y="104546"/>
                  </a:lnTo>
                  <a:lnTo>
                    <a:pt x="2618511" y="74472"/>
                  </a:lnTo>
                  <a:lnTo>
                    <a:pt x="2582926" y="48869"/>
                  </a:lnTo>
                  <a:lnTo>
                    <a:pt x="2543975" y="28168"/>
                  </a:lnTo>
                  <a:lnTo>
                    <a:pt x="2502103" y="12814"/>
                  </a:lnTo>
                  <a:lnTo>
                    <a:pt x="2457754" y="3276"/>
                  </a:lnTo>
                  <a:lnTo>
                    <a:pt x="2411361" y="0"/>
                  </a:lnTo>
                  <a:lnTo>
                    <a:pt x="2364981" y="3276"/>
                  </a:lnTo>
                  <a:lnTo>
                    <a:pt x="2320620" y="12814"/>
                  </a:lnTo>
                  <a:lnTo>
                    <a:pt x="2278748" y="28168"/>
                  </a:lnTo>
                  <a:lnTo>
                    <a:pt x="2239797" y="48869"/>
                  </a:lnTo>
                  <a:lnTo>
                    <a:pt x="2204212" y="74472"/>
                  </a:lnTo>
                  <a:lnTo>
                    <a:pt x="2172449" y="104546"/>
                  </a:lnTo>
                  <a:lnTo>
                    <a:pt x="2144941" y="138607"/>
                  </a:lnTo>
                  <a:lnTo>
                    <a:pt x="2122144" y="176237"/>
                  </a:lnTo>
                  <a:lnTo>
                    <a:pt x="2104491" y="216966"/>
                  </a:lnTo>
                  <a:lnTo>
                    <a:pt x="2092452" y="260350"/>
                  </a:lnTo>
                  <a:lnTo>
                    <a:pt x="2086444" y="305943"/>
                  </a:lnTo>
                  <a:lnTo>
                    <a:pt x="2273439" y="305943"/>
                  </a:lnTo>
                  <a:lnTo>
                    <a:pt x="2289238" y="258800"/>
                  </a:lnTo>
                  <a:lnTo>
                    <a:pt x="2319756" y="220865"/>
                  </a:lnTo>
                  <a:lnTo>
                    <a:pt x="2361603" y="195580"/>
                  </a:lnTo>
                  <a:lnTo>
                    <a:pt x="2411361" y="186397"/>
                  </a:lnTo>
                  <a:lnTo>
                    <a:pt x="2461133" y="195580"/>
                  </a:lnTo>
                  <a:lnTo>
                    <a:pt x="2502979" y="220865"/>
                  </a:lnTo>
                  <a:lnTo>
                    <a:pt x="2533497" y="258800"/>
                  </a:lnTo>
                  <a:lnTo>
                    <a:pt x="2549296" y="305943"/>
                  </a:lnTo>
                  <a:lnTo>
                    <a:pt x="2736278" y="305943"/>
                  </a:lnTo>
                  <a:close/>
                </a:path>
                <a:path w="4709795" h="652145">
                  <a:moveTo>
                    <a:pt x="2736291" y="345579"/>
                  </a:moveTo>
                  <a:lnTo>
                    <a:pt x="2549347" y="345579"/>
                  </a:lnTo>
                  <a:lnTo>
                    <a:pt x="2533612" y="392849"/>
                  </a:lnTo>
                  <a:lnTo>
                    <a:pt x="2503093" y="430885"/>
                  </a:lnTo>
                  <a:lnTo>
                    <a:pt x="2461209" y="456247"/>
                  </a:lnTo>
                  <a:lnTo>
                    <a:pt x="2411361" y="465467"/>
                  </a:lnTo>
                  <a:lnTo>
                    <a:pt x="2361514" y="456247"/>
                  </a:lnTo>
                  <a:lnTo>
                    <a:pt x="2319629" y="430885"/>
                  </a:lnTo>
                  <a:lnTo>
                    <a:pt x="2289124" y="392849"/>
                  </a:lnTo>
                  <a:lnTo>
                    <a:pt x="2273389" y="345579"/>
                  </a:lnTo>
                  <a:lnTo>
                    <a:pt x="2086432" y="345579"/>
                  </a:lnTo>
                  <a:lnTo>
                    <a:pt x="2092388" y="391210"/>
                  </a:lnTo>
                  <a:lnTo>
                    <a:pt x="2104415" y="434644"/>
                  </a:lnTo>
                  <a:lnTo>
                    <a:pt x="2122043" y="475411"/>
                  </a:lnTo>
                  <a:lnTo>
                    <a:pt x="2144826" y="513080"/>
                  </a:lnTo>
                  <a:lnTo>
                    <a:pt x="2172335" y="547192"/>
                  </a:lnTo>
                  <a:lnTo>
                    <a:pt x="2204110" y="577291"/>
                  </a:lnTo>
                  <a:lnTo>
                    <a:pt x="2239708" y="602932"/>
                  </a:lnTo>
                  <a:lnTo>
                    <a:pt x="2278672" y="623658"/>
                  </a:lnTo>
                  <a:lnTo>
                    <a:pt x="2320569" y="639025"/>
                  </a:lnTo>
                  <a:lnTo>
                    <a:pt x="2364943" y="648576"/>
                  </a:lnTo>
                  <a:lnTo>
                    <a:pt x="2411361" y="651852"/>
                  </a:lnTo>
                  <a:lnTo>
                    <a:pt x="2457780" y="648576"/>
                  </a:lnTo>
                  <a:lnTo>
                    <a:pt x="2502154" y="639025"/>
                  </a:lnTo>
                  <a:lnTo>
                    <a:pt x="2544064" y="623658"/>
                  </a:lnTo>
                  <a:lnTo>
                    <a:pt x="2583027" y="602932"/>
                  </a:lnTo>
                  <a:lnTo>
                    <a:pt x="2618625" y="577291"/>
                  </a:lnTo>
                  <a:lnTo>
                    <a:pt x="2650401" y="547192"/>
                  </a:lnTo>
                  <a:lnTo>
                    <a:pt x="2677896" y="513080"/>
                  </a:lnTo>
                  <a:lnTo>
                    <a:pt x="2700693" y="475411"/>
                  </a:lnTo>
                  <a:lnTo>
                    <a:pt x="2718320" y="434644"/>
                  </a:lnTo>
                  <a:lnTo>
                    <a:pt x="2730335" y="391210"/>
                  </a:lnTo>
                  <a:lnTo>
                    <a:pt x="2736291" y="345579"/>
                  </a:lnTo>
                  <a:close/>
                </a:path>
                <a:path w="4709795" h="652145">
                  <a:moveTo>
                    <a:pt x="2996781" y="93865"/>
                  </a:moveTo>
                  <a:lnTo>
                    <a:pt x="2935084" y="93865"/>
                  </a:lnTo>
                  <a:lnTo>
                    <a:pt x="2935084" y="632993"/>
                  </a:lnTo>
                  <a:lnTo>
                    <a:pt x="2996781" y="632993"/>
                  </a:lnTo>
                  <a:lnTo>
                    <a:pt x="2996781" y="93865"/>
                  </a:lnTo>
                  <a:close/>
                </a:path>
                <a:path w="4709795" h="652145">
                  <a:moveTo>
                    <a:pt x="3138640" y="15735"/>
                  </a:moveTo>
                  <a:lnTo>
                    <a:pt x="2793174" y="15735"/>
                  </a:lnTo>
                  <a:lnTo>
                    <a:pt x="2793174" y="71018"/>
                  </a:lnTo>
                  <a:lnTo>
                    <a:pt x="3138640" y="71018"/>
                  </a:lnTo>
                  <a:lnTo>
                    <a:pt x="3138640" y="15735"/>
                  </a:lnTo>
                  <a:close/>
                </a:path>
                <a:path w="4709795" h="652145">
                  <a:moveTo>
                    <a:pt x="3707092" y="632993"/>
                  </a:moveTo>
                  <a:lnTo>
                    <a:pt x="3617595" y="424776"/>
                  </a:lnTo>
                  <a:lnTo>
                    <a:pt x="3593846" y="369506"/>
                  </a:lnTo>
                  <a:lnTo>
                    <a:pt x="3526523" y="212890"/>
                  </a:lnTo>
                  <a:lnTo>
                    <a:pt x="3526523" y="369506"/>
                  </a:lnTo>
                  <a:lnTo>
                    <a:pt x="3286074" y="369506"/>
                  </a:lnTo>
                  <a:lnTo>
                    <a:pt x="3407664" y="85750"/>
                  </a:lnTo>
                  <a:lnTo>
                    <a:pt x="3526523" y="369506"/>
                  </a:lnTo>
                  <a:lnTo>
                    <a:pt x="3526523" y="212890"/>
                  </a:lnTo>
                  <a:lnTo>
                    <a:pt x="3471875" y="85750"/>
                  </a:lnTo>
                  <a:lnTo>
                    <a:pt x="3441776" y="15722"/>
                  </a:lnTo>
                  <a:lnTo>
                    <a:pt x="3372688" y="15722"/>
                  </a:lnTo>
                  <a:lnTo>
                    <a:pt x="3108299" y="632993"/>
                  </a:lnTo>
                  <a:lnTo>
                    <a:pt x="3172739" y="632993"/>
                  </a:lnTo>
                  <a:lnTo>
                    <a:pt x="3263087" y="424776"/>
                  </a:lnTo>
                  <a:lnTo>
                    <a:pt x="3550513" y="424776"/>
                  </a:lnTo>
                  <a:lnTo>
                    <a:pt x="3639858" y="632993"/>
                  </a:lnTo>
                  <a:lnTo>
                    <a:pt x="3707092" y="632993"/>
                  </a:lnTo>
                  <a:close/>
                </a:path>
                <a:path w="4709795" h="652145">
                  <a:moveTo>
                    <a:pt x="4196372" y="214731"/>
                  </a:moveTo>
                  <a:lnTo>
                    <a:pt x="4190784" y="167106"/>
                  </a:lnTo>
                  <a:lnTo>
                    <a:pt x="4174667" y="123647"/>
                  </a:lnTo>
                  <a:lnTo>
                    <a:pt x="4149013" y="85852"/>
                  </a:lnTo>
                  <a:lnTo>
                    <a:pt x="4114762" y="55232"/>
                  </a:lnTo>
                  <a:lnTo>
                    <a:pt x="4072915" y="33261"/>
                  </a:lnTo>
                  <a:lnTo>
                    <a:pt x="4015816" y="20002"/>
                  </a:lnTo>
                  <a:lnTo>
                    <a:pt x="3977830" y="16776"/>
                  </a:lnTo>
                  <a:lnTo>
                    <a:pt x="3933799" y="15722"/>
                  </a:lnTo>
                  <a:lnTo>
                    <a:pt x="3777221" y="15722"/>
                  </a:lnTo>
                  <a:lnTo>
                    <a:pt x="3777221" y="632980"/>
                  </a:lnTo>
                  <a:lnTo>
                    <a:pt x="3838918" y="632980"/>
                  </a:lnTo>
                  <a:lnTo>
                    <a:pt x="3838918" y="71018"/>
                  </a:lnTo>
                  <a:lnTo>
                    <a:pt x="3946715" y="71018"/>
                  </a:lnTo>
                  <a:lnTo>
                    <a:pt x="3985539" y="72288"/>
                  </a:lnTo>
                  <a:lnTo>
                    <a:pt x="4044137" y="83464"/>
                  </a:lnTo>
                  <a:lnTo>
                    <a:pt x="4095013" y="115849"/>
                  </a:lnTo>
                  <a:lnTo>
                    <a:pt x="4129862" y="176720"/>
                  </a:lnTo>
                  <a:lnTo>
                    <a:pt x="4134675" y="211988"/>
                  </a:lnTo>
                  <a:lnTo>
                    <a:pt x="4129671" y="248297"/>
                  </a:lnTo>
                  <a:lnTo>
                    <a:pt x="4093083" y="309524"/>
                  </a:lnTo>
                  <a:lnTo>
                    <a:pt x="4039527" y="341528"/>
                  </a:lnTo>
                  <a:lnTo>
                    <a:pt x="3976662" y="351536"/>
                  </a:lnTo>
                  <a:lnTo>
                    <a:pt x="3925532" y="352920"/>
                  </a:lnTo>
                  <a:lnTo>
                    <a:pt x="3900678" y="352920"/>
                  </a:lnTo>
                  <a:lnTo>
                    <a:pt x="4109809" y="632980"/>
                  </a:lnTo>
                  <a:lnTo>
                    <a:pt x="4187177" y="632980"/>
                  </a:lnTo>
                  <a:lnTo>
                    <a:pt x="4013073" y="402691"/>
                  </a:lnTo>
                  <a:lnTo>
                    <a:pt x="4063758" y="393687"/>
                  </a:lnTo>
                  <a:lnTo>
                    <a:pt x="4108094" y="374015"/>
                  </a:lnTo>
                  <a:lnTo>
                    <a:pt x="4144797" y="344982"/>
                  </a:lnTo>
                  <a:lnTo>
                    <a:pt x="4172597" y="307898"/>
                  </a:lnTo>
                  <a:lnTo>
                    <a:pt x="4190212" y="264045"/>
                  </a:lnTo>
                  <a:lnTo>
                    <a:pt x="4196372" y="214731"/>
                  </a:lnTo>
                  <a:close/>
                </a:path>
                <a:path w="4709795" h="652145">
                  <a:moveTo>
                    <a:pt x="4709630" y="200939"/>
                  </a:moveTo>
                  <a:lnTo>
                    <a:pt x="4704423" y="155600"/>
                  </a:lnTo>
                  <a:lnTo>
                    <a:pt x="4689360" y="114566"/>
                  </a:lnTo>
                  <a:lnTo>
                    <a:pt x="4665307" y="79413"/>
                  </a:lnTo>
                  <a:lnTo>
                    <a:pt x="4633150" y="51701"/>
                  </a:lnTo>
                  <a:lnTo>
                    <a:pt x="4566818" y="24028"/>
                  </a:lnTo>
                  <a:lnTo>
                    <a:pt x="4524591" y="17716"/>
                  </a:lnTo>
                  <a:lnTo>
                    <a:pt x="4472838" y="15722"/>
                  </a:lnTo>
                  <a:lnTo>
                    <a:pt x="4300550" y="15722"/>
                  </a:lnTo>
                  <a:lnTo>
                    <a:pt x="4300550" y="632993"/>
                  </a:lnTo>
                  <a:lnTo>
                    <a:pt x="4362310" y="632993"/>
                  </a:lnTo>
                  <a:lnTo>
                    <a:pt x="4362310" y="71018"/>
                  </a:lnTo>
                  <a:lnTo>
                    <a:pt x="4451655" y="71018"/>
                  </a:lnTo>
                  <a:lnTo>
                    <a:pt x="4498810" y="71539"/>
                  </a:lnTo>
                  <a:lnTo>
                    <a:pt x="4553369" y="78790"/>
                  </a:lnTo>
                  <a:lnTo>
                    <a:pt x="4605909" y="106349"/>
                  </a:lnTo>
                  <a:lnTo>
                    <a:pt x="4642993" y="164185"/>
                  </a:lnTo>
                  <a:lnTo>
                    <a:pt x="4647882" y="199999"/>
                  </a:lnTo>
                  <a:lnTo>
                    <a:pt x="4644060" y="231025"/>
                  </a:lnTo>
                  <a:lnTo>
                    <a:pt x="4616005" y="284099"/>
                  </a:lnTo>
                  <a:lnTo>
                    <a:pt x="4571657" y="314858"/>
                  </a:lnTo>
                  <a:lnTo>
                    <a:pt x="4515815" y="326771"/>
                  </a:lnTo>
                  <a:lnTo>
                    <a:pt x="4478375" y="328066"/>
                  </a:lnTo>
                  <a:lnTo>
                    <a:pt x="4385919" y="328066"/>
                  </a:lnTo>
                  <a:lnTo>
                    <a:pt x="4385919" y="383311"/>
                  </a:lnTo>
                  <a:lnTo>
                    <a:pt x="4487570" y="383311"/>
                  </a:lnTo>
                  <a:lnTo>
                    <a:pt x="4535614" y="380834"/>
                  </a:lnTo>
                  <a:lnTo>
                    <a:pt x="4576826" y="373189"/>
                  </a:lnTo>
                  <a:lnTo>
                    <a:pt x="4643272" y="340931"/>
                  </a:lnTo>
                  <a:lnTo>
                    <a:pt x="4671517" y="313486"/>
                  </a:lnTo>
                  <a:lnTo>
                    <a:pt x="4692345" y="280263"/>
                  </a:lnTo>
                  <a:lnTo>
                    <a:pt x="4705223" y="242366"/>
                  </a:lnTo>
                  <a:lnTo>
                    <a:pt x="4709630" y="2009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bg object 21"/>
            <p:cNvSpPr/>
            <p:nvPr/>
          </p:nvSpPr>
          <p:spPr>
            <a:xfrm>
              <a:off x="10928782" y="4535708"/>
              <a:ext cx="0" cy="2248535"/>
            </a:xfrm>
            <a:custGeom>
              <a:avLst/>
              <a:gdLst/>
              <a:ahLst/>
              <a:cxnLst/>
              <a:rect l="l" t="t" r="r" b="b"/>
              <a:pathLst>
                <a:path h="2248534">
                  <a:moveTo>
                    <a:pt x="0" y="0"/>
                  </a:moveTo>
                  <a:lnTo>
                    <a:pt x="0" y="2248413"/>
                  </a:lnTo>
                </a:path>
              </a:pathLst>
            </a:custGeom>
            <a:ln w="1353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bg object 22"/>
            <p:cNvSpPr/>
            <p:nvPr/>
          </p:nvSpPr>
          <p:spPr>
            <a:xfrm>
              <a:off x="17727426" y="5424592"/>
              <a:ext cx="156843" cy="1568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bg object 23"/>
            <p:cNvSpPr/>
            <p:nvPr/>
          </p:nvSpPr>
          <p:spPr>
            <a:xfrm>
              <a:off x="11883556" y="5430106"/>
              <a:ext cx="5768340" cy="405765"/>
            </a:xfrm>
            <a:custGeom>
              <a:avLst/>
              <a:gdLst/>
              <a:ahLst/>
              <a:cxnLst/>
              <a:rect l="l" t="t" r="r" b="b"/>
              <a:pathLst>
                <a:path w="5768340" h="405764">
                  <a:moveTo>
                    <a:pt x="630669" y="49885"/>
                  </a:moveTo>
                  <a:lnTo>
                    <a:pt x="608571" y="8572"/>
                  </a:lnTo>
                  <a:lnTo>
                    <a:pt x="581025" y="228"/>
                  </a:lnTo>
                  <a:lnTo>
                    <a:pt x="49644" y="228"/>
                  </a:lnTo>
                  <a:lnTo>
                    <a:pt x="30314" y="4140"/>
                  </a:lnTo>
                  <a:lnTo>
                    <a:pt x="14541" y="14770"/>
                  </a:lnTo>
                  <a:lnTo>
                    <a:pt x="3898" y="30543"/>
                  </a:lnTo>
                  <a:lnTo>
                    <a:pt x="0" y="49860"/>
                  </a:lnTo>
                  <a:lnTo>
                    <a:pt x="0" y="403301"/>
                  </a:lnTo>
                  <a:lnTo>
                    <a:pt x="99288" y="403301"/>
                  </a:lnTo>
                  <a:lnTo>
                    <a:pt x="99288" y="99504"/>
                  </a:lnTo>
                  <a:lnTo>
                    <a:pt x="258064" y="99504"/>
                  </a:lnTo>
                  <a:lnTo>
                    <a:pt x="258064" y="261150"/>
                  </a:lnTo>
                  <a:lnTo>
                    <a:pt x="357365" y="261150"/>
                  </a:lnTo>
                  <a:lnTo>
                    <a:pt x="357365" y="99504"/>
                  </a:lnTo>
                  <a:lnTo>
                    <a:pt x="531380" y="99504"/>
                  </a:lnTo>
                  <a:lnTo>
                    <a:pt x="531266" y="404876"/>
                  </a:lnTo>
                  <a:lnTo>
                    <a:pt x="630542" y="404901"/>
                  </a:lnTo>
                  <a:lnTo>
                    <a:pt x="630669" y="49885"/>
                  </a:lnTo>
                  <a:close/>
                </a:path>
                <a:path w="5768340" h="405764">
                  <a:moveTo>
                    <a:pt x="1252715" y="49911"/>
                  </a:moveTo>
                  <a:lnTo>
                    <a:pt x="1248816" y="30581"/>
                  </a:lnTo>
                  <a:lnTo>
                    <a:pt x="1238173" y="14808"/>
                  </a:lnTo>
                  <a:lnTo>
                    <a:pt x="1222387" y="4165"/>
                  </a:lnTo>
                  <a:lnTo>
                    <a:pt x="1203071" y="266"/>
                  </a:lnTo>
                  <a:lnTo>
                    <a:pt x="801141" y="266"/>
                  </a:lnTo>
                  <a:lnTo>
                    <a:pt x="781824" y="4165"/>
                  </a:lnTo>
                  <a:lnTo>
                    <a:pt x="766038" y="14808"/>
                  </a:lnTo>
                  <a:lnTo>
                    <a:pt x="755396" y="30581"/>
                  </a:lnTo>
                  <a:lnTo>
                    <a:pt x="751497" y="49911"/>
                  </a:lnTo>
                  <a:lnTo>
                    <a:pt x="751497" y="355244"/>
                  </a:lnTo>
                  <a:lnTo>
                    <a:pt x="755396" y="374573"/>
                  </a:lnTo>
                  <a:lnTo>
                    <a:pt x="766038" y="390359"/>
                  </a:lnTo>
                  <a:lnTo>
                    <a:pt x="781824" y="400989"/>
                  </a:lnTo>
                  <a:lnTo>
                    <a:pt x="801141" y="404888"/>
                  </a:lnTo>
                  <a:lnTo>
                    <a:pt x="1120990" y="404888"/>
                  </a:lnTo>
                  <a:lnTo>
                    <a:pt x="1120990" y="305612"/>
                  </a:lnTo>
                  <a:lnTo>
                    <a:pt x="850785" y="305612"/>
                  </a:lnTo>
                  <a:lnTo>
                    <a:pt x="850785" y="99542"/>
                  </a:lnTo>
                  <a:lnTo>
                    <a:pt x="1153414" y="99542"/>
                  </a:lnTo>
                  <a:lnTo>
                    <a:pt x="1153414" y="154571"/>
                  </a:lnTo>
                  <a:lnTo>
                    <a:pt x="911644" y="154571"/>
                  </a:lnTo>
                  <a:lnTo>
                    <a:pt x="911644" y="253847"/>
                  </a:lnTo>
                  <a:lnTo>
                    <a:pt x="1203071" y="253847"/>
                  </a:lnTo>
                  <a:lnTo>
                    <a:pt x="1222387" y="249948"/>
                  </a:lnTo>
                  <a:lnTo>
                    <a:pt x="1238173" y="239306"/>
                  </a:lnTo>
                  <a:lnTo>
                    <a:pt x="1248816" y="223532"/>
                  </a:lnTo>
                  <a:lnTo>
                    <a:pt x="1252715" y="204216"/>
                  </a:lnTo>
                  <a:lnTo>
                    <a:pt x="1252715" y="49911"/>
                  </a:lnTo>
                  <a:close/>
                </a:path>
                <a:path w="5768340" h="405764">
                  <a:moveTo>
                    <a:pt x="1634451" y="61226"/>
                  </a:moveTo>
                  <a:lnTo>
                    <a:pt x="1454150" y="61226"/>
                  </a:lnTo>
                  <a:lnTo>
                    <a:pt x="1454150" y="266"/>
                  </a:lnTo>
                  <a:lnTo>
                    <a:pt x="1354848" y="266"/>
                  </a:lnTo>
                  <a:lnTo>
                    <a:pt x="1354848" y="61226"/>
                  </a:lnTo>
                  <a:lnTo>
                    <a:pt x="1354848" y="160286"/>
                  </a:lnTo>
                  <a:lnTo>
                    <a:pt x="1354848" y="405396"/>
                  </a:lnTo>
                  <a:lnTo>
                    <a:pt x="1454150" y="405396"/>
                  </a:lnTo>
                  <a:lnTo>
                    <a:pt x="1454150" y="160286"/>
                  </a:lnTo>
                  <a:lnTo>
                    <a:pt x="1634451" y="160286"/>
                  </a:lnTo>
                  <a:lnTo>
                    <a:pt x="1634451" y="61226"/>
                  </a:lnTo>
                  <a:close/>
                </a:path>
                <a:path w="5768340" h="405764">
                  <a:moveTo>
                    <a:pt x="2162962" y="49911"/>
                  </a:moveTo>
                  <a:lnTo>
                    <a:pt x="2159063" y="30581"/>
                  </a:lnTo>
                  <a:lnTo>
                    <a:pt x="2148421" y="14808"/>
                  </a:lnTo>
                  <a:lnTo>
                    <a:pt x="2132647" y="4165"/>
                  </a:lnTo>
                  <a:lnTo>
                    <a:pt x="2113318" y="266"/>
                  </a:lnTo>
                  <a:lnTo>
                    <a:pt x="1793481" y="266"/>
                  </a:lnTo>
                  <a:lnTo>
                    <a:pt x="1793481" y="99542"/>
                  </a:lnTo>
                  <a:lnTo>
                    <a:pt x="2063686" y="99542"/>
                  </a:lnTo>
                  <a:lnTo>
                    <a:pt x="2063686" y="305612"/>
                  </a:lnTo>
                  <a:lnTo>
                    <a:pt x="1761045" y="305612"/>
                  </a:lnTo>
                  <a:lnTo>
                    <a:pt x="1761045" y="250558"/>
                  </a:lnTo>
                  <a:lnTo>
                    <a:pt x="2002828" y="250558"/>
                  </a:lnTo>
                  <a:lnTo>
                    <a:pt x="2002828" y="151295"/>
                  </a:lnTo>
                  <a:lnTo>
                    <a:pt x="1711401" y="151295"/>
                  </a:lnTo>
                  <a:lnTo>
                    <a:pt x="1692071" y="155194"/>
                  </a:lnTo>
                  <a:lnTo>
                    <a:pt x="1676298" y="165836"/>
                  </a:lnTo>
                  <a:lnTo>
                    <a:pt x="1665655" y="181610"/>
                  </a:lnTo>
                  <a:lnTo>
                    <a:pt x="1661756" y="200926"/>
                  </a:lnTo>
                  <a:lnTo>
                    <a:pt x="1661756" y="355244"/>
                  </a:lnTo>
                  <a:lnTo>
                    <a:pt x="1665655" y="374573"/>
                  </a:lnTo>
                  <a:lnTo>
                    <a:pt x="1676298" y="390359"/>
                  </a:lnTo>
                  <a:lnTo>
                    <a:pt x="1692071" y="400989"/>
                  </a:lnTo>
                  <a:lnTo>
                    <a:pt x="1711401" y="404888"/>
                  </a:lnTo>
                  <a:lnTo>
                    <a:pt x="2113318" y="404888"/>
                  </a:lnTo>
                  <a:lnTo>
                    <a:pt x="2132647" y="400989"/>
                  </a:lnTo>
                  <a:lnTo>
                    <a:pt x="2148421" y="390359"/>
                  </a:lnTo>
                  <a:lnTo>
                    <a:pt x="2159063" y="374573"/>
                  </a:lnTo>
                  <a:lnTo>
                    <a:pt x="2162962" y="355244"/>
                  </a:lnTo>
                  <a:lnTo>
                    <a:pt x="2162962" y="49911"/>
                  </a:lnTo>
                  <a:close/>
                </a:path>
                <a:path w="5768340" h="405764">
                  <a:moveTo>
                    <a:pt x="2386088" y="254"/>
                  </a:moveTo>
                  <a:lnTo>
                    <a:pt x="2286800" y="254"/>
                  </a:lnTo>
                  <a:lnTo>
                    <a:pt x="2286800" y="404888"/>
                  </a:lnTo>
                  <a:lnTo>
                    <a:pt x="2386088" y="404888"/>
                  </a:lnTo>
                  <a:lnTo>
                    <a:pt x="2386088" y="254"/>
                  </a:lnTo>
                  <a:close/>
                </a:path>
                <a:path w="5768340" h="405764">
                  <a:moveTo>
                    <a:pt x="3201911" y="26657"/>
                  </a:moveTo>
                  <a:lnTo>
                    <a:pt x="3199828" y="16294"/>
                  </a:lnTo>
                  <a:lnTo>
                    <a:pt x="3194126" y="7835"/>
                  </a:lnTo>
                  <a:lnTo>
                    <a:pt x="3185668" y="2133"/>
                  </a:lnTo>
                  <a:lnTo>
                    <a:pt x="3175304" y="50"/>
                  </a:lnTo>
                  <a:lnTo>
                    <a:pt x="2898216" y="50"/>
                  </a:lnTo>
                  <a:lnTo>
                    <a:pt x="2898216" y="53251"/>
                  </a:lnTo>
                  <a:lnTo>
                    <a:pt x="3148711" y="53251"/>
                  </a:lnTo>
                  <a:lnTo>
                    <a:pt x="3148711" y="351891"/>
                  </a:lnTo>
                  <a:lnTo>
                    <a:pt x="2822308" y="351891"/>
                  </a:lnTo>
                  <a:lnTo>
                    <a:pt x="2822308" y="227279"/>
                  </a:lnTo>
                  <a:lnTo>
                    <a:pt x="3097873" y="227279"/>
                  </a:lnTo>
                  <a:lnTo>
                    <a:pt x="3097873" y="174066"/>
                  </a:lnTo>
                  <a:lnTo>
                    <a:pt x="2795701" y="174066"/>
                  </a:lnTo>
                  <a:lnTo>
                    <a:pt x="2785338" y="176161"/>
                  </a:lnTo>
                  <a:lnTo>
                    <a:pt x="2776893" y="181864"/>
                  </a:lnTo>
                  <a:lnTo>
                    <a:pt x="2771190" y="190322"/>
                  </a:lnTo>
                  <a:lnTo>
                    <a:pt x="2769108" y="200672"/>
                  </a:lnTo>
                  <a:lnTo>
                    <a:pt x="2769108" y="378485"/>
                  </a:lnTo>
                  <a:lnTo>
                    <a:pt x="2771190" y="388848"/>
                  </a:lnTo>
                  <a:lnTo>
                    <a:pt x="2776893" y="397306"/>
                  </a:lnTo>
                  <a:lnTo>
                    <a:pt x="2785338" y="402996"/>
                  </a:lnTo>
                  <a:lnTo>
                    <a:pt x="2795701" y="405091"/>
                  </a:lnTo>
                  <a:lnTo>
                    <a:pt x="3175304" y="405091"/>
                  </a:lnTo>
                  <a:lnTo>
                    <a:pt x="3185668" y="402996"/>
                  </a:lnTo>
                  <a:lnTo>
                    <a:pt x="3194126" y="397306"/>
                  </a:lnTo>
                  <a:lnTo>
                    <a:pt x="3199828" y="388848"/>
                  </a:lnTo>
                  <a:lnTo>
                    <a:pt x="3201911" y="378485"/>
                  </a:lnTo>
                  <a:lnTo>
                    <a:pt x="3201911" y="26657"/>
                  </a:lnTo>
                  <a:close/>
                </a:path>
                <a:path w="5768340" h="405764">
                  <a:moveTo>
                    <a:pt x="3530727" y="50"/>
                  </a:moveTo>
                  <a:lnTo>
                    <a:pt x="3342487" y="50"/>
                  </a:lnTo>
                  <a:lnTo>
                    <a:pt x="3332124" y="2133"/>
                  </a:lnTo>
                  <a:lnTo>
                    <a:pt x="3323666" y="7835"/>
                  </a:lnTo>
                  <a:lnTo>
                    <a:pt x="3317964" y="16294"/>
                  </a:lnTo>
                  <a:lnTo>
                    <a:pt x="3315881" y="26657"/>
                  </a:lnTo>
                  <a:lnTo>
                    <a:pt x="3315881" y="405091"/>
                  </a:lnTo>
                  <a:lnTo>
                    <a:pt x="3369081" y="405091"/>
                  </a:lnTo>
                  <a:lnTo>
                    <a:pt x="3369081" y="53251"/>
                  </a:lnTo>
                  <a:lnTo>
                    <a:pt x="3530727" y="53251"/>
                  </a:lnTo>
                  <a:lnTo>
                    <a:pt x="3530727" y="50"/>
                  </a:lnTo>
                  <a:close/>
                </a:path>
                <a:path w="5768340" h="405764">
                  <a:moveTo>
                    <a:pt x="4037292" y="50"/>
                  </a:moveTo>
                  <a:lnTo>
                    <a:pt x="3631095" y="50"/>
                  </a:lnTo>
                  <a:lnTo>
                    <a:pt x="3620744" y="2133"/>
                  </a:lnTo>
                  <a:lnTo>
                    <a:pt x="3612286" y="7835"/>
                  </a:lnTo>
                  <a:lnTo>
                    <a:pt x="3606584" y="16294"/>
                  </a:lnTo>
                  <a:lnTo>
                    <a:pt x="3604488" y="26657"/>
                  </a:lnTo>
                  <a:lnTo>
                    <a:pt x="3604488" y="189395"/>
                  </a:lnTo>
                  <a:lnTo>
                    <a:pt x="3606584" y="199758"/>
                  </a:lnTo>
                  <a:lnTo>
                    <a:pt x="3612286" y="208203"/>
                  </a:lnTo>
                  <a:lnTo>
                    <a:pt x="3620744" y="213906"/>
                  </a:lnTo>
                  <a:lnTo>
                    <a:pt x="3631095" y="216001"/>
                  </a:lnTo>
                  <a:lnTo>
                    <a:pt x="3984079" y="216001"/>
                  </a:lnTo>
                  <a:lnTo>
                    <a:pt x="3984079" y="351891"/>
                  </a:lnTo>
                  <a:lnTo>
                    <a:pt x="3604488" y="351891"/>
                  </a:lnTo>
                  <a:lnTo>
                    <a:pt x="3604488" y="405091"/>
                  </a:lnTo>
                  <a:lnTo>
                    <a:pt x="4010685" y="405091"/>
                  </a:lnTo>
                  <a:lnTo>
                    <a:pt x="4021048" y="402996"/>
                  </a:lnTo>
                  <a:lnTo>
                    <a:pt x="4029506" y="397306"/>
                  </a:lnTo>
                  <a:lnTo>
                    <a:pt x="4035196" y="388848"/>
                  </a:lnTo>
                  <a:lnTo>
                    <a:pt x="4037292" y="378485"/>
                  </a:lnTo>
                  <a:lnTo>
                    <a:pt x="4037292" y="189395"/>
                  </a:lnTo>
                  <a:lnTo>
                    <a:pt x="4035196" y="179044"/>
                  </a:lnTo>
                  <a:lnTo>
                    <a:pt x="4029506" y="170586"/>
                  </a:lnTo>
                  <a:lnTo>
                    <a:pt x="4021048" y="164884"/>
                  </a:lnTo>
                  <a:lnTo>
                    <a:pt x="4010685" y="162788"/>
                  </a:lnTo>
                  <a:lnTo>
                    <a:pt x="3657701" y="162788"/>
                  </a:lnTo>
                  <a:lnTo>
                    <a:pt x="3657701" y="53251"/>
                  </a:lnTo>
                  <a:lnTo>
                    <a:pt x="4037292" y="53251"/>
                  </a:lnTo>
                  <a:lnTo>
                    <a:pt x="4037292" y="50"/>
                  </a:lnTo>
                  <a:close/>
                </a:path>
                <a:path w="5768340" h="405764">
                  <a:moveTo>
                    <a:pt x="4584357" y="26657"/>
                  </a:moveTo>
                  <a:lnTo>
                    <a:pt x="4582274" y="16294"/>
                  </a:lnTo>
                  <a:lnTo>
                    <a:pt x="4576572" y="7835"/>
                  </a:lnTo>
                  <a:lnTo>
                    <a:pt x="4568114" y="2133"/>
                  </a:lnTo>
                  <a:lnTo>
                    <a:pt x="4557750" y="50"/>
                  </a:lnTo>
                  <a:lnTo>
                    <a:pt x="4178160" y="50"/>
                  </a:lnTo>
                  <a:lnTo>
                    <a:pt x="4167809" y="2133"/>
                  </a:lnTo>
                  <a:lnTo>
                    <a:pt x="4159351" y="7835"/>
                  </a:lnTo>
                  <a:lnTo>
                    <a:pt x="4153649" y="16294"/>
                  </a:lnTo>
                  <a:lnTo>
                    <a:pt x="4151566" y="26657"/>
                  </a:lnTo>
                  <a:lnTo>
                    <a:pt x="4151566" y="378485"/>
                  </a:lnTo>
                  <a:lnTo>
                    <a:pt x="4153649" y="388848"/>
                  </a:lnTo>
                  <a:lnTo>
                    <a:pt x="4159351" y="397306"/>
                  </a:lnTo>
                  <a:lnTo>
                    <a:pt x="4167809" y="402996"/>
                  </a:lnTo>
                  <a:lnTo>
                    <a:pt x="4178160" y="405091"/>
                  </a:lnTo>
                  <a:lnTo>
                    <a:pt x="4455261" y="405091"/>
                  </a:lnTo>
                  <a:lnTo>
                    <a:pt x="4455261" y="351891"/>
                  </a:lnTo>
                  <a:lnTo>
                    <a:pt x="4204766" y="351891"/>
                  </a:lnTo>
                  <a:lnTo>
                    <a:pt x="4204766" y="53251"/>
                  </a:lnTo>
                  <a:lnTo>
                    <a:pt x="4531144" y="53251"/>
                  </a:lnTo>
                  <a:lnTo>
                    <a:pt x="4531144" y="177850"/>
                  </a:lnTo>
                  <a:lnTo>
                    <a:pt x="4255617" y="177850"/>
                  </a:lnTo>
                  <a:lnTo>
                    <a:pt x="4255617" y="231051"/>
                  </a:lnTo>
                  <a:lnTo>
                    <a:pt x="4557750" y="231051"/>
                  </a:lnTo>
                  <a:lnTo>
                    <a:pt x="4568114" y="228968"/>
                  </a:lnTo>
                  <a:lnTo>
                    <a:pt x="4576572" y="223266"/>
                  </a:lnTo>
                  <a:lnTo>
                    <a:pt x="4582274" y="214807"/>
                  </a:lnTo>
                  <a:lnTo>
                    <a:pt x="4584357" y="204444"/>
                  </a:lnTo>
                  <a:lnTo>
                    <a:pt x="4584357" y="26657"/>
                  </a:lnTo>
                  <a:close/>
                </a:path>
                <a:path w="5768340" h="405764">
                  <a:moveTo>
                    <a:pt x="5082032" y="19558"/>
                  </a:moveTo>
                  <a:lnTo>
                    <a:pt x="5079225" y="12788"/>
                  </a:lnTo>
                  <a:lnTo>
                    <a:pt x="5069256" y="2819"/>
                  </a:lnTo>
                  <a:lnTo>
                    <a:pt x="5062499" y="0"/>
                  </a:lnTo>
                  <a:lnTo>
                    <a:pt x="4698670" y="0"/>
                  </a:lnTo>
                  <a:lnTo>
                    <a:pt x="4688319" y="2095"/>
                  </a:lnTo>
                  <a:lnTo>
                    <a:pt x="4679861" y="7797"/>
                  </a:lnTo>
                  <a:lnTo>
                    <a:pt x="4674159" y="16256"/>
                  </a:lnTo>
                  <a:lnTo>
                    <a:pt x="4672063" y="26606"/>
                  </a:lnTo>
                  <a:lnTo>
                    <a:pt x="4672063" y="403263"/>
                  </a:lnTo>
                  <a:lnTo>
                    <a:pt x="4725276" y="403263"/>
                  </a:lnTo>
                  <a:lnTo>
                    <a:pt x="4725276" y="53213"/>
                  </a:lnTo>
                  <a:lnTo>
                    <a:pt x="5028831" y="53213"/>
                  </a:lnTo>
                  <a:lnTo>
                    <a:pt x="5028755" y="405091"/>
                  </a:lnTo>
                  <a:lnTo>
                    <a:pt x="5081956" y="405091"/>
                  </a:lnTo>
                  <a:lnTo>
                    <a:pt x="5082032" y="19558"/>
                  </a:lnTo>
                  <a:close/>
                </a:path>
                <a:path w="5768340" h="405764">
                  <a:moveTo>
                    <a:pt x="5598236" y="26657"/>
                  </a:moveTo>
                  <a:lnTo>
                    <a:pt x="5596140" y="16294"/>
                  </a:lnTo>
                  <a:lnTo>
                    <a:pt x="5590451" y="7835"/>
                  </a:lnTo>
                  <a:lnTo>
                    <a:pt x="5581993" y="2133"/>
                  </a:lnTo>
                  <a:lnTo>
                    <a:pt x="5571629" y="50"/>
                  </a:lnTo>
                  <a:lnTo>
                    <a:pt x="5294554" y="50"/>
                  </a:lnTo>
                  <a:lnTo>
                    <a:pt x="5294554" y="53251"/>
                  </a:lnTo>
                  <a:lnTo>
                    <a:pt x="5545036" y="53251"/>
                  </a:lnTo>
                  <a:lnTo>
                    <a:pt x="5545036" y="351891"/>
                  </a:lnTo>
                  <a:lnTo>
                    <a:pt x="5218646" y="351891"/>
                  </a:lnTo>
                  <a:lnTo>
                    <a:pt x="5218646" y="227279"/>
                  </a:lnTo>
                  <a:lnTo>
                    <a:pt x="5494185" y="227279"/>
                  </a:lnTo>
                  <a:lnTo>
                    <a:pt x="5494185" y="174066"/>
                  </a:lnTo>
                  <a:lnTo>
                    <a:pt x="5192052" y="174066"/>
                  </a:lnTo>
                  <a:lnTo>
                    <a:pt x="5181689" y="176161"/>
                  </a:lnTo>
                  <a:lnTo>
                    <a:pt x="5173230" y="181864"/>
                  </a:lnTo>
                  <a:lnTo>
                    <a:pt x="5167528" y="190322"/>
                  </a:lnTo>
                  <a:lnTo>
                    <a:pt x="5165445" y="200672"/>
                  </a:lnTo>
                  <a:lnTo>
                    <a:pt x="5165445" y="378485"/>
                  </a:lnTo>
                  <a:lnTo>
                    <a:pt x="5167528" y="388848"/>
                  </a:lnTo>
                  <a:lnTo>
                    <a:pt x="5173230" y="397306"/>
                  </a:lnTo>
                  <a:lnTo>
                    <a:pt x="5181689" y="402996"/>
                  </a:lnTo>
                  <a:lnTo>
                    <a:pt x="5192052" y="405091"/>
                  </a:lnTo>
                  <a:lnTo>
                    <a:pt x="5571629" y="405091"/>
                  </a:lnTo>
                  <a:lnTo>
                    <a:pt x="5581993" y="402996"/>
                  </a:lnTo>
                  <a:lnTo>
                    <a:pt x="5590451" y="397306"/>
                  </a:lnTo>
                  <a:lnTo>
                    <a:pt x="5596140" y="388848"/>
                  </a:lnTo>
                  <a:lnTo>
                    <a:pt x="5598236" y="378485"/>
                  </a:lnTo>
                  <a:lnTo>
                    <a:pt x="5598236" y="26657"/>
                  </a:lnTo>
                  <a:close/>
                </a:path>
                <a:path w="5768340" h="405764">
                  <a:moveTo>
                    <a:pt x="5767819" y="50"/>
                  </a:moveTo>
                  <a:lnTo>
                    <a:pt x="5714619" y="50"/>
                  </a:lnTo>
                  <a:lnTo>
                    <a:pt x="5714619" y="405091"/>
                  </a:lnTo>
                  <a:lnTo>
                    <a:pt x="5767819" y="405091"/>
                  </a:lnTo>
                  <a:lnTo>
                    <a:pt x="5767819" y="5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42065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88190" y="512609"/>
            <a:ext cx="17527719" cy="9588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88185" y="2955606"/>
            <a:ext cx="17527729" cy="5386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545454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alarsenal.eu/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ccotarp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4.jpeg"/><Relationship Id="rId5" Type="http://schemas.openxmlformats.org/officeDocument/2006/relationships/image" Target="../media/image20.png"/><Relationship Id="rId10" Type="http://schemas.openxmlformats.org/officeDocument/2006/relationships/image" Target="../media/image23.jpeg"/><Relationship Id="rId4" Type="http://schemas.openxmlformats.org/officeDocument/2006/relationships/image" Target="../media/image19.jpg"/><Relationship Id="rId9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2BB32-558F-4658-8CBA-018CE61BB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spc="-5" dirty="0"/>
              <a:t>Skládací vany </a:t>
            </a:r>
            <a:r>
              <a:rPr lang="cs-CZ" sz="4500" spc="-5" dirty="0" err="1"/>
              <a:t>Cargo</a:t>
            </a:r>
            <a:r>
              <a:rPr lang="cs-CZ" sz="4500" spc="-5" dirty="0"/>
              <a:t> EUR a </a:t>
            </a:r>
            <a:r>
              <a:rPr lang="cs-CZ" sz="4500" spc="-5" dirty="0" err="1"/>
              <a:t>Cargo</a:t>
            </a:r>
            <a:r>
              <a:rPr lang="cs-CZ" sz="4500" spc="-5" dirty="0"/>
              <a:t> DP -</a:t>
            </a:r>
            <a:r>
              <a:rPr lang="cs-CZ" sz="4500" b="0" spc="-5" dirty="0"/>
              <a:t> použití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FE853B3-77C4-4B8B-9089-8ADC74585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50" y="92076"/>
            <a:ext cx="5556250" cy="5556250"/>
          </a:xfrm>
          <a:prstGeom prst="rect">
            <a:avLst/>
          </a:prstGeom>
        </p:spPr>
      </p:pic>
      <p:pic>
        <p:nvPicPr>
          <p:cNvPr id="4" name="Obrázek 3" descr="Obsah obrázku doprava&#10;&#10;Popis byl vytvořen automaticky">
            <a:extLst>
              <a:ext uri="{FF2B5EF4-FFF2-40B4-BE49-F238E27FC236}">
                <a16:creationId xmlns:a16="http://schemas.microsoft.com/office/drawing/2014/main" id="{E7F4136F-A1DB-44F9-B133-3BE4732DCA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6" y="2301875"/>
            <a:ext cx="6400800" cy="4267200"/>
          </a:xfrm>
          <a:prstGeom prst="rect">
            <a:avLst/>
          </a:prstGeom>
        </p:spPr>
      </p:pic>
      <p:pic>
        <p:nvPicPr>
          <p:cNvPr id="5" name="Obrázek 4" descr="Obsah obrázku modrá&#10;&#10;Popis byl vytvořen automaticky">
            <a:extLst>
              <a:ext uri="{FF2B5EF4-FFF2-40B4-BE49-F238E27FC236}">
                <a16:creationId xmlns:a16="http://schemas.microsoft.com/office/drawing/2014/main" id="{ED96C149-C676-409C-84A3-8DF210AFDB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7" t="18938" r="14991"/>
          <a:stretch/>
        </p:blipFill>
        <p:spPr>
          <a:xfrm>
            <a:off x="2051049" y="6972934"/>
            <a:ext cx="4999037" cy="4069081"/>
          </a:xfrm>
          <a:prstGeom prst="rect">
            <a:avLst/>
          </a:prstGeom>
        </p:spPr>
      </p:pic>
      <p:pic>
        <p:nvPicPr>
          <p:cNvPr id="6" name="Obrázek 5" descr="Obsah obrázku doprava, modrá&#10;&#10;Popis byl vytvořen automaticky">
            <a:extLst>
              <a:ext uri="{FF2B5EF4-FFF2-40B4-BE49-F238E27FC236}">
                <a16:creationId xmlns:a16="http://schemas.microsoft.com/office/drawing/2014/main" id="{C74246C1-9CA7-4182-9698-E15344D14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940" y="3266455"/>
            <a:ext cx="6638510" cy="551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51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8190" y="606864"/>
            <a:ext cx="12573860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4500" spc="-5" dirty="0"/>
              <a:t>Skládací antistatická vana </a:t>
            </a:r>
            <a:r>
              <a:rPr lang="cs-CZ" sz="4500" spc="-5" dirty="0" err="1"/>
              <a:t>Eccotarp</a:t>
            </a:r>
            <a:r>
              <a:rPr lang="cs-CZ" sz="4500" spc="-5" dirty="0"/>
              <a:t> ET-A</a:t>
            </a:r>
            <a:endParaRPr sz="4500" b="0" dirty="0"/>
          </a:p>
        </p:txBody>
      </p:sp>
      <p:grpSp>
        <p:nvGrpSpPr>
          <p:cNvPr id="5" name="object 5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6" name="object 6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87"/>
                  </a:moveTo>
                  <a:lnTo>
                    <a:pt x="0" y="4787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87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100"/>
                  </a:lnTo>
                  <a:lnTo>
                    <a:pt x="320713" y="196100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05"/>
                  </a:moveTo>
                  <a:lnTo>
                    <a:pt x="146443" y="222605"/>
                  </a:lnTo>
                  <a:lnTo>
                    <a:pt x="146443" y="304292"/>
                  </a:lnTo>
                  <a:lnTo>
                    <a:pt x="320725" y="304292"/>
                  </a:lnTo>
                  <a:lnTo>
                    <a:pt x="320725" y="222605"/>
                  </a:lnTo>
                  <a:close/>
                </a:path>
                <a:path w="1990090" h="309244">
                  <a:moveTo>
                    <a:pt x="320725" y="4775"/>
                  </a:moveTo>
                  <a:lnTo>
                    <a:pt x="146443" y="4775"/>
                  </a:lnTo>
                  <a:lnTo>
                    <a:pt x="146443" y="86487"/>
                  </a:lnTo>
                  <a:lnTo>
                    <a:pt x="320725" y="86487"/>
                  </a:lnTo>
                  <a:lnTo>
                    <a:pt x="320725" y="4775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24"/>
                  </a:lnTo>
                  <a:lnTo>
                    <a:pt x="482777" y="92735"/>
                  </a:lnTo>
                  <a:lnTo>
                    <a:pt x="506374" y="88379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52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53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78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24"/>
                  </a:lnTo>
                  <a:lnTo>
                    <a:pt x="801611" y="92735"/>
                  </a:lnTo>
                  <a:lnTo>
                    <a:pt x="825207" y="88379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52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53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78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24"/>
                  </a:lnTo>
                  <a:lnTo>
                    <a:pt x="1119822" y="92735"/>
                  </a:lnTo>
                  <a:lnTo>
                    <a:pt x="1143431" y="88379"/>
                  </a:lnTo>
                  <a:lnTo>
                    <a:pt x="1167028" y="92735"/>
                  </a:lnTo>
                  <a:lnTo>
                    <a:pt x="1186878" y="104724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00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58"/>
                  </a:lnTo>
                  <a:lnTo>
                    <a:pt x="1022007" y="249961"/>
                  </a:lnTo>
                  <a:lnTo>
                    <a:pt x="1055077" y="281292"/>
                  </a:lnTo>
                  <a:lnTo>
                    <a:pt x="1096302" y="301752"/>
                  </a:lnTo>
                  <a:lnTo>
                    <a:pt x="1143431" y="309092"/>
                  </a:lnTo>
                  <a:lnTo>
                    <a:pt x="1190561" y="301752"/>
                  </a:lnTo>
                  <a:lnTo>
                    <a:pt x="1231785" y="281292"/>
                  </a:lnTo>
                  <a:lnTo>
                    <a:pt x="1264856" y="249961"/>
                  </a:lnTo>
                  <a:lnTo>
                    <a:pt x="1287526" y="210058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88"/>
                  </a:lnTo>
                  <a:lnTo>
                    <a:pt x="1931314" y="15773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20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47"/>
                  </a:lnTo>
                  <a:lnTo>
                    <a:pt x="1849640" y="167347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31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DFACE22-888E-4273-A455-2559210C3C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9" y="3165410"/>
            <a:ext cx="12344400" cy="7537076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4B94A81F-290E-4F8C-967C-77B3E34D8DFC}"/>
              </a:ext>
            </a:extLst>
          </p:cNvPr>
          <p:cNvSpPr txBox="1"/>
          <p:nvPr/>
        </p:nvSpPr>
        <p:spPr>
          <a:xfrm>
            <a:off x="13557250" y="2987675"/>
            <a:ext cx="5211217" cy="723204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Vyrobena ze speciální antistatické fólie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Vhodná do prostředí se zvýšeným nebezpečím výbuchu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Snadná manipulace díky integrovaným držadlům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600" spc="10" dirty="0">
                <a:solidFill>
                  <a:srgbClr val="545454"/>
                </a:solidFill>
                <a:latin typeface="Arial"/>
                <a:cs typeface="Arial"/>
              </a:rPr>
              <a:t>Elektrický odpor je menší než 10</a:t>
            </a:r>
            <a:r>
              <a:rPr lang="cs-CZ" sz="2800" spc="10" baseline="50000" dirty="0">
                <a:solidFill>
                  <a:srgbClr val="545454"/>
                </a:solidFill>
                <a:latin typeface="Arial"/>
                <a:cs typeface="Arial"/>
              </a:rPr>
              <a:t>9 </a:t>
            </a:r>
            <a:r>
              <a:rPr lang="el-GR" sz="3600" spc="10" dirty="0">
                <a:solidFill>
                  <a:srgbClr val="545454"/>
                </a:solidFill>
                <a:latin typeface="Arial"/>
                <a:cs typeface="Arial"/>
              </a:rPr>
              <a:t>Ω</a:t>
            </a:r>
            <a:endParaRPr lang="cs-CZ" sz="3600" spc="10" dirty="0">
              <a:solidFill>
                <a:srgbClr val="545454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600" spc="10" dirty="0">
                <a:solidFill>
                  <a:srgbClr val="545454"/>
                </a:solidFill>
                <a:latin typeface="Arial"/>
                <a:cs typeface="Arial"/>
              </a:rPr>
              <a:t>Teplotní rozsah použití -10°C - +70°C</a:t>
            </a:r>
          </a:p>
          <a:p>
            <a:pPr marL="12700" marR="5080">
              <a:lnSpc>
                <a:spcPct val="112799"/>
              </a:lnSpc>
              <a:spcBef>
                <a:spcPts val="90"/>
              </a:spcBef>
              <a:tabLst>
                <a:tab pos="1801495" algn="l"/>
              </a:tabLst>
            </a:pPr>
            <a:endParaRPr lang="cs-CZ" sz="3600" spc="10" dirty="0">
              <a:solidFill>
                <a:srgbClr val="54545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6203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2BB32-558F-4658-8CBA-018CE61B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625475"/>
            <a:ext cx="18365059" cy="692497"/>
          </a:xfrm>
        </p:spPr>
        <p:txBody>
          <a:bodyPr/>
          <a:lstStyle/>
          <a:p>
            <a:r>
              <a:rPr lang="cs-CZ" sz="4500" spc="-5" dirty="0"/>
              <a:t>Skládací antistatická vana </a:t>
            </a:r>
            <a:r>
              <a:rPr lang="cs-CZ" sz="4500" spc="-5" dirty="0" err="1"/>
              <a:t>Eccotarp</a:t>
            </a:r>
            <a:r>
              <a:rPr lang="cs-CZ" sz="4500" spc="-5" dirty="0"/>
              <a:t> ET-A -</a:t>
            </a:r>
            <a:r>
              <a:rPr lang="cs-CZ" sz="4500" b="0" spc="-5" dirty="0"/>
              <a:t> použití</a:t>
            </a:r>
            <a:endParaRPr lang="cs-CZ" dirty="0"/>
          </a:p>
        </p:txBody>
      </p:sp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7377756B-5564-416A-8ACF-2E019B509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" y="2454275"/>
            <a:ext cx="4263033" cy="6400800"/>
          </a:xfrm>
          <a:prstGeom prst="rect">
            <a:avLst/>
          </a:prstGeom>
        </p:spPr>
      </p:pic>
      <p:pic>
        <p:nvPicPr>
          <p:cNvPr id="4" name="Obrázek 3" descr="Obsah obrázku box&#10;&#10;Popis byl vytvořen automaticky">
            <a:extLst>
              <a:ext uri="{FF2B5EF4-FFF2-40B4-BE49-F238E27FC236}">
                <a16:creationId xmlns:a16="http://schemas.microsoft.com/office/drawing/2014/main" id="{268BEF39-107D-464E-BD4A-85D3489010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484" y="2454275"/>
            <a:ext cx="7641166" cy="5730875"/>
          </a:xfrm>
          <a:prstGeom prst="rect">
            <a:avLst/>
          </a:prstGeom>
        </p:spPr>
      </p:pic>
      <p:pic>
        <p:nvPicPr>
          <p:cNvPr id="6" name="Obrázek 5" descr="Obsah obrázku interiér, taška, příslušenství&#10;&#10;Popis byl vytvořen automaticky">
            <a:extLst>
              <a:ext uri="{FF2B5EF4-FFF2-40B4-BE49-F238E27FC236}">
                <a16:creationId xmlns:a16="http://schemas.microsoft.com/office/drawing/2014/main" id="{CD6D6859-3061-4DFC-94F2-74B889D828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4850" y="245427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84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5334813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9450" y="606864"/>
            <a:ext cx="14242120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4500" spc="-5" dirty="0"/>
              <a:t>Skládací membránová kanalizační ucpávka FDC 01</a:t>
            </a:r>
            <a:endParaRPr sz="4500" b="0" dirty="0"/>
          </a:p>
        </p:txBody>
      </p:sp>
      <p:grpSp>
        <p:nvGrpSpPr>
          <p:cNvPr id="5" name="object 5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6" name="object 6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87"/>
                  </a:moveTo>
                  <a:lnTo>
                    <a:pt x="0" y="4787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87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100"/>
                  </a:lnTo>
                  <a:lnTo>
                    <a:pt x="320713" y="196100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05"/>
                  </a:moveTo>
                  <a:lnTo>
                    <a:pt x="146443" y="222605"/>
                  </a:lnTo>
                  <a:lnTo>
                    <a:pt x="146443" y="304292"/>
                  </a:lnTo>
                  <a:lnTo>
                    <a:pt x="320725" y="304292"/>
                  </a:lnTo>
                  <a:lnTo>
                    <a:pt x="320725" y="222605"/>
                  </a:lnTo>
                  <a:close/>
                </a:path>
                <a:path w="1990090" h="309244">
                  <a:moveTo>
                    <a:pt x="320725" y="4775"/>
                  </a:moveTo>
                  <a:lnTo>
                    <a:pt x="146443" y="4775"/>
                  </a:lnTo>
                  <a:lnTo>
                    <a:pt x="146443" y="86487"/>
                  </a:lnTo>
                  <a:lnTo>
                    <a:pt x="320725" y="86487"/>
                  </a:lnTo>
                  <a:lnTo>
                    <a:pt x="320725" y="4775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24"/>
                  </a:lnTo>
                  <a:lnTo>
                    <a:pt x="482777" y="92735"/>
                  </a:lnTo>
                  <a:lnTo>
                    <a:pt x="506374" y="88379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52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53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78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24"/>
                  </a:lnTo>
                  <a:lnTo>
                    <a:pt x="801611" y="92735"/>
                  </a:lnTo>
                  <a:lnTo>
                    <a:pt x="825207" y="88379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52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53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78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24"/>
                  </a:lnTo>
                  <a:lnTo>
                    <a:pt x="1119822" y="92735"/>
                  </a:lnTo>
                  <a:lnTo>
                    <a:pt x="1143431" y="88379"/>
                  </a:lnTo>
                  <a:lnTo>
                    <a:pt x="1167028" y="92735"/>
                  </a:lnTo>
                  <a:lnTo>
                    <a:pt x="1186878" y="104724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00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58"/>
                  </a:lnTo>
                  <a:lnTo>
                    <a:pt x="1022007" y="249961"/>
                  </a:lnTo>
                  <a:lnTo>
                    <a:pt x="1055077" y="281292"/>
                  </a:lnTo>
                  <a:lnTo>
                    <a:pt x="1096302" y="301752"/>
                  </a:lnTo>
                  <a:lnTo>
                    <a:pt x="1143431" y="309092"/>
                  </a:lnTo>
                  <a:lnTo>
                    <a:pt x="1190561" y="301752"/>
                  </a:lnTo>
                  <a:lnTo>
                    <a:pt x="1231785" y="281292"/>
                  </a:lnTo>
                  <a:lnTo>
                    <a:pt x="1264856" y="249961"/>
                  </a:lnTo>
                  <a:lnTo>
                    <a:pt x="1287526" y="210058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88"/>
                  </a:lnTo>
                  <a:lnTo>
                    <a:pt x="1931314" y="15773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20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47"/>
                  </a:lnTo>
                  <a:lnTo>
                    <a:pt x="1849640" y="167347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31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D8A840F-8F7B-4D10-85D9-5A1E48F2A0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5" r="17150"/>
          <a:stretch/>
        </p:blipFill>
        <p:spPr>
          <a:xfrm>
            <a:off x="1023620" y="2301875"/>
            <a:ext cx="9485630" cy="8460578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DB4EED4B-79ED-4FCC-9012-7C98C6F161E3}"/>
              </a:ext>
            </a:extLst>
          </p:cNvPr>
          <p:cNvSpPr txBox="1"/>
          <p:nvPr/>
        </p:nvSpPr>
        <p:spPr>
          <a:xfrm>
            <a:off x="10890250" y="2685118"/>
            <a:ext cx="8608399" cy="89636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Slouží pro ochranu kanalizačních vpustí před vniknutím nebezpečných látek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Ohebná skládací konstrukce umožňuje použití pro všechny druhy ocelových a horizontálních plastových kanalizačních vpustí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Využití i pro </a:t>
            </a:r>
            <a:r>
              <a:rPr lang="cs-CZ" sz="3000" spc="15" dirty="0" err="1">
                <a:solidFill>
                  <a:srgbClr val="545454"/>
                </a:solidFill>
                <a:latin typeface="Arial"/>
                <a:cs typeface="Arial"/>
              </a:rPr>
              <a:t>vpustě</a:t>
            </a: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 s bočním vtokem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Opakovaně použitelná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Ucpávky lze vzájemně překrývat do dlouhých pásů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kern="1200" spc="10" dirty="0">
                <a:solidFill>
                  <a:srgbClr val="545454"/>
                </a:solidFill>
                <a:latin typeface="Arial"/>
                <a:cs typeface="Arial"/>
              </a:rPr>
              <a:t>Využívá principu hydrostatického tlaku – kapalina vnikne otvory v magnetické fólii a tím uzavře otvory v kanalizační vpusti tenkou PUR fólií</a:t>
            </a:r>
            <a:endParaRPr lang="cs-CZ" sz="3000" spc="15" dirty="0">
              <a:solidFill>
                <a:srgbClr val="545454"/>
              </a:solidFill>
              <a:latin typeface="Arial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000" spc="10" dirty="0">
                <a:solidFill>
                  <a:srgbClr val="545454"/>
                </a:solidFill>
                <a:latin typeface="Arial"/>
                <a:cs typeface="Arial"/>
              </a:rPr>
              <a:t>Testovaná na 25m vodní sloupec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3000" spc="10" dirty="0">
                <a:solidFill>
                  <a:srgbClr val="545454"/>
                </a:solidFill>
                <a:latin typeface="Arial"/>
                <a:cs typeface="Arial"/>
              </a:rPr>
              <a:t>Teplotní rozsah použití -20°C - +60°C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endParaRPr lang="cs-CZ" sz="3350" spc="15" dirty="0">
              <a:solidFill>
                <a:srgbClr val="545454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endParaRPr lang="cs-CZ" sz="3600" spc="10" dirty="0">
              <a:solidFill>
                <a:srgbClr val="54545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8340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2BB32-558F-4658-8CBA-018CE61B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625475"/>
            <a:ext cx="18365059" cy="692497"/>
          </a:xfrm>
        </p:spPr>
        <p:txBody>
          <a:bodyPr/>
          <a:lstStyle/>
          <a:p>
            <a:r>
              <a:rPr lang="cs-CZ" sz="4500" spc="-5" dirty="0"/>
              <a:t>Skládací membránová kanalizační ucpávka -</a:t>
            </a:r>
            <a:r>
              <a:rPr lang="cs-CZ" sz="4500" b="0" spc="-5" dirty="0"/>
              <a:t> použití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028EF3-B5F8-4696-919C-1EA9026506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614" y="92076"/>
            <a:ext cx="5562600" cy="5562600"/>
          </a:xfrm>
          <a:prstGeom prst="rect">
            <a:avLst/>
          </a:prstGeom>
        </p:spPr>
      </p:pic>
      <p:pic>
        <p:nvPicPr>
          <p:cNvPr id="6" name="Obrázek 5" descr="Obsah obrázku exteriér, země, osoba&#10;&#10;Popis byl vytvořen automaticky">
            <a:extLst>
              <a:ext uri="{FF2B5EF4-FFF2-40B4-BE49-F238E27FC236}">
                <a16:creationId xmlns:a16="http://schemas.microsoft.com/office/drawing/2014/main" id="{A7CE55DA-54B2-4955-8F29-03B18006B2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50" y="2301875"/>
            <a:ext cx="2971800" cy="4457699"/>
          </a:xfrm>
          <a:prstGeom prst="rect">
            <a:avLst/>
          </a:prstGeom>
        </p:spPr>
      </p:pic>
      <p:pic>
        <p:nvPicPr>
          <p:cNvPr id="5" name="Obrázek 4" descr="Obsah obrázku text, exteriér, silnice, tráva&#10;&#10;Popis byl vytvořen automaticky">
            <a:extLst>
              <a:ext uri="{FF2B5EF4-FFF2-40B4-BE49-F238E27FC236}">
                <a16:creationId xmlns:a16="http://schemas.microsoft.com/office/drawing/2014/main" id="{FE4C8BF4-4513-4B23-A383-263B11421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14" y="2301875"/>
            <a:ext cx="6686549" cy="445769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BC3BEE7-4B2E-4A0F-A0EB-F0A97E558D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150" y="6990556"/>
            <a:ext cx="7171267" cy="403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50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2BB32-558F-4658-8CBA-018CE61B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625475"/>
            <a:ext cx="18365059" cy="692497"/>
          </a:xfrm>
        </p:spPr>
        <p:txBody>
          <a:bodyPr/>
          <a:lstStyle/>
          <a:p>
            <a:r>
              <a:rPr lang="cs-CZ" sz="4500" spc="-5" dirty="0"/>
              <a:t>Kanalizační ucpávka MDC -</a:t>
            </a:r>
            <a:r>
              <a:rPr lang="cs-CZ" sz="4500" b="0" spc="-5" dirty="0"/>
              <a:t> použití</a:t>
            </a:r>
            <a:endParaRPr lang="cs-CZ" dirty="0"/>
          </a:p>
        </p:txBody>
      </p:sp>
      <p:pic>
        <p:nvPicPr>
          <p:cNvPr id="7" name="Obrázek 6" descr="Obsah obrázku text, vizitka&#10;&#10;Popis byl vytvořen automaticky">
            <a:extLst>
              <a:ext uri="{FF2B5EF4-FFF2-40B4-BE49-F238E27FC236}">
                <a16:creationId xmlns:a16="http://schemas.microsoft.com/office/drawing/2014/main" id="{01936E8A-BD63-45E1-A799-597956181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2290715"/>
            <a:ext cx="10719712" cy="854556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C831F27-4109-4D51-B34B-F60E5AA4DF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50" y="0"/>
            <a:ext cx="5426075" cy="54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3246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8190" y="606864"/>
            <a:ext cx="12573860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4500" spc="-5" dirty="0"/>
              <a:t>Posypový vozík SDC 05</a:t>
            </a:r>
            <a:endParaRPr sz="4500" b="0" dirty="0"/>
          </a:p>
        </p:txBody>
      </p:sp>
      <p:grpSp>
        <p:nvGrpSpPr>
          <p:cNvPr id="5" name="object 5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6" name="object 6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87"/>
                  </a:moveTo>
                  <a:lnTo>
                    <a:pt x="0" y="4787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87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100"/>
                  </a:lnTo>
                  <a:lnTo>
                    <a:pt x="320713" y="196100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05"/>
                  </a:moveTo>
                  <a:lnTo>
                    <a:pt x="146443" y="222605"/>
                  </a:lnTo>
                  <a:lnTo>
                    <a:pt x="146443" y="304292"/>
                  </a:lnTo>
                  <a:lnTo>
                    <a:pt x="320725" y="304292"/>
                  </a:lnTo>
                  <a:lnTo>
                    <a:pt x="320725" y="222605"/>
                  </a:lnTo>
                  <a:close/>
                </a:path>
                <a:path w="1990090" h="309244">
                  <a:moveTo>
                    <a:pt x="320725" y="4775"/>
                  </a:moveTo>
                  <a:lnTo>
                    <a:pt x="146443" y="4775"/>
                  </a:lnTo>
                  <a:lnTo>
                    <a:pt x="146443" y="86487"/>
                  </a:lnTo>
                  <a:lnTo>
                    <a:pt x="320725" y="86487"/>
                  </a:lnTo>
                  <a:lnTo>
                    <a:pt x="320725" y="4775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24"/>
                  </a:lnTo>
                  <a:lnTo>
                    <a:pt x="482777" y="92735"/>
                  </a:lnTo>
                  <a:lnTo>
                    <a:pt x="506374" y="88379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52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53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78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24"/>
                  </a:lnTo>
                  <a:lnTo>
                    <a:pt x="801611" y="92735"/>
                  </a:lnTo>
                  <a:lnTo>
                    <a:pt x="825207" y="88379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52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53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78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24"/>
                  </a:lnTo>
                  <a:lnTo>
                    <a:pt x="1119822" y="92735"/>
                  </a:lnTo>
                  <a:lnTo>
                    <a:pt x="1143431" y="88379"/>
                  </a:lnTo>
                  <a:lnTo>
                    <a:pt x="1167028" y="92735"/>
                  </a:lnTo>
                  <a:lnTo>
                    <a:pt x="1186878" y="104724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00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58"/>
                  </a:lnTo>
                  <a:lnTo>
                    <a:pt x="1022007" y="249961"/>
                  </a:lnTo>
                  <a:lnTo>
                    <a:pt x="1055077" y="281292"/>
                  </a:lnTo>
                  <a:lnTo>
                    <a:pt x="1096302" y="301752"/>
                  </a:lnTo>
                  <a:lnTo>
                    <a:pt x="1143431" y="309092"/>
                  </a:lnTo>
                  <a:lnTo>
                    <a:pt x="1190561" y="301752"/>
                  </a:lnTo>
                  <a:lnTo>
                    <a:pt x="1231785" y="281292"/>
                  </a:lnTo>
                  <a:lnTo>
                    <a:pt x="1264856" y="249961"/>
                  </a:lnTo>
                  <a:lnTo>
                    <a:pt x="1287526" y="210058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88"/>
                  </a:lnTo>
                  <a:lnTo>
                    <a:pt x="1931314" y="15773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20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47"/>
                  </a:lnTo>
                  <a:lnTo>
                    <a:pt x="1849640" y="167347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31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rázek 8" descr="Obsah obrázku ruční vozík, projektor&#10;&#10;Popis byl vytvořen automaticky">
            <a:extLst>
              <a:ext uri="{FF2B5EF4-FFF2-40B4-BE49-F238E27FC236}">
                <a16:creationId xmlns:a16="http://schemas.microsoft.com/office/drawing/2014/main" id="{00395582-4699-4537-AB5A-98BF5206D4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2073275"/>
            <a:ext cx="6729194" cy="915987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FF01E1B1-BDEE-4809-9609-A7E9006C41CF}"/>
              </a:ext>
            </a:extLst>
          </p:cNvPr>
          <p:cNvSpPr txBox="1"/>
          <p:nvPr/>
        </p:nvSpPr>
        <p:spPr>
          <a:xfrm>
            <a:off x="9948820" y="3108460"/>
            <a:ext cx="9355519" cy="766632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Jednoduše, rychle a maximálně efektivně aplikuje </a:t>
            </a:r>
            <a:r>
              <a:rPr lang="cs-CZ" sz="3350" spc="15" dirty="0" err="1">
                <a:solidFill>
                  <a:srgbClr val="545454"/>
                </a:solidFill>
                <a:latin typeface="Arial"/>
                <a:cs typeface="Arial"/>
              </a:rPr>
              <a:t>sorbentní</a:t>
            </a: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 látky při úniku nebezpečných kapalin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Rovnoměrný posyp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kern="1200" spc="10" dirty="0">
                <a:solidFill>
                  <a:srgbClr val="545454"/>
                </a:solidFill>
                <a:latin typeface="Arial"/>
                <a:cs typeface="Arial"/>
              </a:rPr>
              <a:t>Jednoduše nastavitelná </a:t>
            </a:r>
            <a:r>
              <a:rPr lang="cs-CZ" sz="3350" spc="10" dirty="0">
                <a:solidFill>
                  <a:srgbClr val="545454"/>
                </a:solidFill>
                <a:latin typeface="Arial"/>
                <a:cs typeface="Arial"/>
              </a:rPr>
              <a:t>h</a:t>
            </a:r>
            <a:r>
              <a:rPr lang="cs-CZ" sz="3350" kern="1200" spc="10" dirty="0">
                <a:solidFill>
                  <a:srgbClr val="545454"/>
                </a:solidFill>
                <a:latin typeface="Arial"/>
                <a:cs typeface="Arial"/>
              </a:rPr>
              <a:t>ustota a šíře posypové stopy (max. 40 cm)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Vhodný pro všechny typy sorbentů </a:t>
            </a:r>
            <a:r>
              <a:rPr lang="cs-CZ" sz="3350" spc="10" dirty="0">
                <a:solidFill>
                  <a:srgbClr val="545454"/>
                </a:solidFill>
                <a:latin typeface="Arial"/>
                <a:cs typeface="Arial"/>
              </a:rPr>
              <a:t>včetně lehkých a vláknitých materiálů</a:t>
            </a:r>
            <a:endParaRPr lang="cs-CZ" sz="3350" kern="1200" spc="10" dirty="0">
              <a:solidFill>
                <a:srgbClr val="545454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Plášť a víko jsou vyrobeny z plechu – ochrana sorbentu před vlhkostí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0" dirty="0">
                <a:solidFill>
                  <a:srgbClr val="545454"/>
                </a:solidFill>
                <a:latin typeface="Arial"/>
                <a:cs typeface="Arial"/>
              </a:rPr>
              <a:t>Výškově nastavitelná rukojeť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0" dirty="0">
                <a:solidFill>
                  <a:srgbClr val="545454"/>
                </a:solidFill>
                <a:latin typeface="Arial"/>
                <a:cs typeface="Arial"/>
              </a:rPr>
              <a:t>Aplikace sorbentu pouze při pohybu vpřed</a:t>
            </a:r>
            <a:endParaRPr lang="cs-CZ" sz="3350" spc="15" dirty="0">
              <a:solidFill>
                <a:srgbClr val="545454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endParaRPr lang="cs-CZ" sz="3600" spc="10" dirty="0">
              <a:solidFill>
                <a:srgbClr val="54545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0371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2BB32-558F-4658-8CBA-018CE61B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625475"/>
            <a:ext cx="18365059" cy="692497"/>
          </a:xfrm>
        </p:spPr>
        <p:txBody>
          <a:bodyPr/>
          <a:lstStyle/>
          <a:p>
            <a:r>
              <a:rPr lang="cs-CZ" sz="4500" spc="-5" dirty="0"/>
              <a:t>Posypový vozík SDC 05 -</a:t>
            </a:r>
            <a:r>
              <a:rPr lang="cs-CZ" sz="4500" b="0" spc="-5" dirty="0"/>
              <a:t> použití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D6362C-6CE6-43EF-9E4A-972F12F082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726" y="92075"/>
            <a:ext cx="5410200" cy="54102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A6853DC-1D25-4205-9235-FF38B726A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" y="2487803"/>
            <a:ext cx="4222496" cy="6333744"/>
          </a:xfrm>
          <a:prstGeom prst="rect">
            <a:avLst/>
          </a:prstGeom>
        </p:spPr>
      </p:pic>
      <p:pic>
        <p:nvPicPr>
          <p:cNvPr id="7" name="Obrázek 6" descr="Obsah obrázku exteriér, obloha, silnice, osoba&#10;&#10;Popis byl vytvořen automaticky">
            <a:extLst>
              <a:ext uri="{FF2B5EF4-FFF2-40B4-BE49-F238E27FC236}">
                <a16:creationId xmlns:a16="http://schemas.microsoft.com/office/drawing/2014/main" id="{6D44EE3F-E7AF-4D4A-A587-BD18B25A64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50" y="2487803"/>
            <a:ext cx="4222496" cy="6333744"/>
          </a:xfrm>
          <a:prstGeom prst="rect">
            <a:avLst/>
          </a:prstGeom>
        </p:spPr>
      </p:pic>
      <p:pic>
        <p:nvPicPr>
          <p:cNvPr id="8" name="Obrázek 7" descr="Obsah obrázku interiér, patro&#10;&#10;Popis byl vytvořen automaticky">
            <a:extLst>
              <a:ext uri="{FF2B5EF4-FFF2-40B4-BE49-F238E27FC236}">
                <a16:creationId xmlns:a16="http://schemas.microsoft.com/office/drawing/2014/main" id="{9ED7B99B-E99A-4C03-BA2D-5B86E2E29F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830" y="4631055"/>
            <a:ext cx="4147820" cy="414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00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2BB32-558F-4658-8CBA-018CE61B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625475"/>
            <a:ext cx="18365059" cy="692497"/>
          </a:xfrm>
        </p:spPr>
        <p:txBody>
          <a:bodyPr/>
          <a:lstStyle/>
          <a:p>
            <a:r>
              <a:rPr lang="cs-CZ" spc="-5" dirty="0"/>
              <a:t>Skládací p</a:t>
            </a:r>
            <a:r>
              <a:rPr lang="cs-CZ" sz="4500" spc="-5" dirty="0"/>
              <a:t>osypový vozík SDC 03 -</a:t>
            </a:r>
            <a:r>
              <a:rPr lang="cs-CZ" sz="4500" b="0" spc="-5" dirty="0"/>
              <a:t> použití</a:t>
            </a:r>
            <a:endParaRPr lang="cs-CZ" dirty="0"/>
          </a:p>
        </p:txBody>
      </p:sp>
      <p:pic>
        <p:nvPicPr>
          <p:cNvPr id="6" name="Obrázek 5" descr="Obsah obrázku ruční vozík, doprava, červená&#10;&#10;Popis byl vytvořen automaticky">
            <a:extLst>
              <a:ext uri="{FF2B5EF4-FFF2-40B4-BE49-F238E27FC236}">
                <a16:creationId xmlns:a16="http://schemas.microsoft.com/office/drawing/2014/main" id="{D571D86E-1E93-4C3F-8ACC-EFCA06AAF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378075"/>
            <a:ext cx="14262927" cy="8474075"/>
          </a:xfrm>
          <a:prstGeom prst="rect">
            <a:avLst/>
          </a:prstGeom>
        </p:spPr>
      </p:pic>
      <p:pic>
        <p:nvPicPr>
          <p:cNvPr id="4" name="Obrázek 3" descr="Obsah obrázku text, strom, exteriér, silnice&#10;&#10;Popis byl vytvořen automaticky">
            <a:extLst>
              <a:ext uri="{FF2B5EF4-FFF2-40B4-BE49-F238E27FC236}">
                <a16:creationId xmlns:a16="http://schemas.microsoft.com/office/drawing/2014/main" id="{42241CDC-58A3-4725-9E13-CFAE2C02D2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50" y="4283075"/>
            <a:ext cx="5523947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867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8190" y="606864"/>
            <a:ext cx="12573860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4500" spc="-5" dirty="0"/>
              <a:t>ECCO Bariéra</a:t>
            </a:r>
            <a:endParaRPr sz="4500" b="0" dirty="0"/>
          </a:p>
        </p:txBody>
      </p:sp>
      <p:grpSp>
        <p:nvGrpSpPr>
          <p:cNvPr id="5" name="object 5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6" name="object 6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87"/>
                  </a:moveTo>
                  <a:lnTo>
                    <a:pt x="0" y="4787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87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100"/>
                  </a:lnTo>
                  <a:lnTo>
                    <a:pt x="320713" y="196100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05"/>
                  </a:moveTo>
                  <a:lnTo>
                    <a:pt x="146443" y="222605"/>
                  </a:lnTo>
                  <a:lnTo>
                    <a:pt x="146443" y="304292"/>
                  </a:lnTo>
                  <a:lnTo>
                    <a:pt x="320725" y="304292"/>
                  </a:lnTo>
                  <a:lnTo>
                    <a:pt x="320725" y="222605"/>
                  </a:lnTo>
                  <a:close/>
                </a:path>
                <a:path w="1990090" h="309244">
                  <a:moveTo>
                    <a:pt x="320725" y="4775"/>
                  </a:moveTo>
                  <a:lnTo>
                    <a:pt x="146443" y="4775"/>
                  </a:lnTo>
                  <a:lnTo>
                    <a:pt x="146443" y="86487"/>
                  </a:lnTo>
                  <a:lnTo>
                    <a:pt x="320725" y="86487"/>
                  </a:lnTo>
                  <a:lnTo>
                    <a:pt x="320725" y="4775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24"/>
                  </a:lnTo>
                  <a:lnTo>
                    <a:pt x="482777" y="92735"/>
                  </a:lnTo>
                  <a:lnTo>
                    <a:pt x="506374" y="88379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52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53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78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24"/>
                  </a:lnTo>
                  <a:lnTo>
                    <a:pt x="801611" y="92735"/>
                  </a:lnTo>
                  <a:lnTo>
                    <a:pt x="825207" y="88379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52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53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78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24"/>
                  </a:lnTo>
                  <a:lnTo>
                    <a:pt x="1119822" y="92735"/>
                  </a:lnTo>
                  <a:lnTo>
                    <a:pt x="1143431" y="88379"/>
                  </a:lnTo>
                  <a:lnTo>
                    <a:pt x="1167028" y="92735"/>
                  </a:lnTo>
                  <a:lnTo>
                    <a:pt x="1186878" y="104724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00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58"/>
                  </a:lnTo>
                  <a:lnTo>
                    <a:pt x="1022007" y="249961"/>
                  </a:lnTo>
                  <a:lnTo>
                    <a:pt x="1055077" y="281292"/>
                  </a:lnTo>
                  <a:lnTo>
                    <a:pt x="1096302" y="301752"/>
                  </a:lnTo>
                  <a:lnTo>
                    <a:pt x="1143431" y="309092"/>
                  </a:lnTo>
                  <a:lnTo>
                    <a:pt x="1190561" y="301752"/>
                  </a:lnTo>
                  <a:lnTo>
                    <a:pt x="1231785" y="281292"/>
                  </a:lnTo>
                  <a:lnTo>
                    <a:pt x="1264856" y="249961"/>
                  </a:lnTo>
                  <a:lnTo>
                    <a:pt x="1287526" y="210058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88"/>
                  </a:lnTo>
                  <a:lnTo>
                    <a:pt x="1931314" y="15773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20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47"/>
                  </a:lnTo>
                  <a:lnTo>
                    <a:pt x="1849640" y="167347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31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rázek 8" descr="Obsah obrázku země&#10;&#10;Popis byl vytvořen automaticky">
            <a:extLst>
              <a:ext uri="{FF2B5EF4-FFF2-40B4-BE49-F238E27FC236}">
                <a16:creationId xmlns:a16="http://schemas.microsoft.com/office/drawing/2014/main" id="{AD0B233B-F789-4D9F-9CFF-008BA836A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3709610"/>
            <a:ext cx="10439400" cy="4801716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BA03514D-0FDA-4738-BAA7-C937302C3F24}"/>
              </a:ext>
            </a:extLst>
          </p:cNvPr>
          <p:cNvSpPr txBox="1"/>
          <p:nvPr/>
        </p:nvSpPr>
        <p:spPr>
          <a:xfrm>
            <a:off x="11499851" y="2565203"/>
            <a:ext cx="7755318" cy="904850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Spolehlivě zabrání šíření uniklých nebezpečných látek na podlaze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Ideální do skladů, výrobních hal, apod.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Vyrobeny z extrémně mechanicky a chemicky odolné pryže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5" dirty="0">
                <a:solidFill>
                  <a:srgbClr val="545454"/>
                </a:solidFill>
                <a:latin typeface="Arial"/>
                <a:cs typeface="Arial"/>
              </a:rPr>
              <a:t>Dovolují opakované přejíždění vysokozdvižným a paletovým vozíkem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0" dirty="0">
                <a:solidFill>
                  <a:srgbClr val="545454"/>
                </a:solidFill>
                <a:latin typeface="Arial"/>
                <a:cs typeface="Arial"/>
              </a:rPr>
              <a:t>Spojovací a rohové díly umožňují vytvořit zábranu v požadovaném tvaru a nekonečné délce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spc="10" dirty="0">
                <a:solidFill>
                  <a:srgbClr val="545454"/>
                </a:solidFill>
                <a:latin typeface="Arial"/>
                <a:cs typeface="Arial"/>
              </a:rPr>
              <a:t>Rohové přechodky, spojky a zakončovací díly ke zdi jsou vyrobeny z odolného plastu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000" kern="1200" spc="10" dirty="0">
                <a:solidFill>
                  <a:srgbClr val="545454"/>
                </a:solidFill>
                <a:latin typeface="Arial"/>
                <a:cs typeface="Arial"/>
              </a:rPr>
              <a:t>Dokonale těsní k povr</a:t>
            </a:r>
            <a:r>
              <a:rPr lang="cs-CZ" sz="3000" spc="10" dirty="0">
                <a:solidFill>
                  <a:srgbClr val="545454"/>
                </a:solidFill>
                <a:latin typeface="Arial"/>
                <a:cs typeface="Arial"/>
              </a:rPr>
              <a:t>chu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endParaRPr lang="cs-CZ" sz="3000" kern="1200" spc="10" dirty="0">
              <a:solidFill>
                <a:srgbClr val="545454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endParaRPr lang="cs-CZ" sz="3000" spc="15" dirty="0">
              <a:solidFill>
                <a:srgbClr val="545454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endParaRPr lang="cs-CZ" sz="3600" spc="10" dirty="0">
              <a:solidFill>
                <a:srgbClr val="545454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0832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8190" y="625475"/>
            <a:ext cx="2919730" cy="7078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0" spc="5" dirty="0"/>
              <a:t>Historie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6" name="object 6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72"/>
                  </a:moveTo>
                  <a:lnTo>
                    <a:pt x="0" y="341972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72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18"/>
                  </a:lnTo>
                  <a:lnTo>
                    <a:pt x="592328" y="1065377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75"/>
                  </a:moveTo>
                  <a:lnTo>
                    <a:pt x="0" y="4775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75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088"/>
                  </a:lnTo>
                  <a:lnTo>
                    <a:pt x="320713" y="196088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18"/>
                  </a:moveTo>
                  <a:lnTo>
                    <a:pt x="146443" y="222618"/>
                  </a:lnTo>
                  <a:lnTo>
                    <a:pt x="146443" y="304304"/>
                  </a:lnTo>
                  <a:lnTo>
                    <a:pt x="320725" y="304304"/>
                  </a:lnTo>
                  <a:lnTo>
                    <a:pt x="320725" y="222618"/>
                  </a:lnTo>
                  <a:close/>
                </a:path>
                <a:path w="1990090" h="309244">
                  <a:moveTo>
                    <a:pt x="320725" y="4762"/>
                  </a:moveTo>
                  <a:lnTo>
                    <a:pt x="146443" y="4762"/>
                  </a:lnTo>
                  <a:lnTo>
                    <a:pt x="146443" y="86474"/>
                  </a:lnTo>
                  <a:lnTo>
                    <a:pt x="320725" y="86474"/>
                  </a:lnTo>
                  <a:lnTo>
                    <a:pt x="320725" y="4762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11"/>
                  </a:lnTo>
                  <a:lnTo>
                    <a:pt x="482777" y="92735"/>
                  </a:lnTo>
                  <a:lnTo>
                    <a:pt x="506374" y="88366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40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66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91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11"/>
                  </a:lnTo>
                  <a:lnTo>
                    <a:pt x="801611" y="92735"/>
                  </a:lnTo>
                  <a:lnTo>
                    <a:pt x="825207" y="88366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40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66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91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11"/>
                  </a:lnTo>
                  <a:lnTo>
                    <a:pt x="1119822" y="92735"/>
                  </a:lnTo>
                  <a:lnTo>
                    <a:pt x="1143431" y="88366"/>
                  </a:lnTo>
                  <a:lnTo>
                    <a:pt x="1167028" y="92735"/>
                  </a:lnTo>
                  <a:lnTo>
                    <a:pt x="1186878" y="104711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13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70"/>
                  </a:lnTo>
                  <a:lnTo>
                    <a:pt x="1022007" y="249974"/>
                  </a:lnTo>
                  <a:lnTo>
                    <a:pt x="1055077" y="281292"/>
                  </a:lnTo>
                  <a:lnTo>
                    <a:pt x="1096302" y="301764"/>
                  </a:lnTo>
                  <a:lnTo>
                    <a:pt x="1143431" y="309092"/>
                  </a:lnTo>
                  <a:lnTo>
                    <a:pt x="1190561" y="301764"/>
                  </a:lnTo>
                  <a:lnTo>
                    <a:pt x="1231785" y="281292"/>
                  </a:lnTo>
                  <a:lnTo>
                    <a:pt x="1264856" y="249974"/>
                  </a:lnTo>
                  <a:lnTo>
                    <a:pt x="1287526" y="210070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76"/>
                  </a:lnTo>
                  <a:lnTo>
                    <a:pt x="1931314" y="15760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07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35"/>
                  </a:lnTo>
                  <a:lnTo>
                    <a:pt x="1849640" y="167335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44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8" name="object 8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6"/>
                </a:lnTo>
                <a:lnTo>
                  <a:pt x="164696" y="87379"/>
                </a:lnTo>
                <a:lnTo>
                  <a:pt x="162881" y="102089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04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C3E22A7-B8D6-9041-B66C-99B86752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063" y="0"/>
            <a:ext cx="8265972" cy="1958344"/>
          </a:xfrm>
          <a:prstGeom prst="rect">
            <a:avLst/>
          </a:prstGeom>
        </p:spPr>
      </p:pic>
      <p:sp>
        <p:nvSpPr>
          <p:cNvPr id="14" name="object 3">
            <a:extLst>
              <a:ext uri="{FF2B5EF4-FFF2-40B4-BE49-F238E27FC236}">
                <a16:creationId xmlns:a16="http://schemas.microsoft.com/office/drawing/2014/main" id="{37ABF6EA-D6A5-4F71-95C7-15020B5A95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88185" y="2955606"/>
            <a:ext cx="17527729" cy="607070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90"/>
              </a:spcBef>
            </a:pPr>
            <a:r>
              <a:rPr spc="-35" dirty="0"/>
              <a:t>METAL </a:t>
            </a:r>
            <a:r>
              <a:rPr spc="20" dirty="0"/>
              <a:t>ARSENAL </a:t>
            </a:r>
            <a:r>
              <a:rPr spc="10" dirty="0"/>
              <a:t>je </a:t>
            </a:r>
            <a:r>
              <a:rPr spc="15" dirty="0"/>
              <a:t>zavedený </a:t>
            </a:r>
            <a:r>
              <a:rPr spc="10" dirty="0"/>
              <a:t>rodinný podnik, </a:t>
            </a:r>
            <a:r>
              <a:rPr spc="15" dirty="0"/>
              <a:t>který </a:t>
            </a:r>
            <a:r>
              <a:rPr spc="10" dirty="0"/>
              <a:t>buduje </a:t>
            </a:r>
            <a:r>
              <a:rPr spc="15" dirty="0"/>
              <a:t>svůj </a:t>
            </a:r>
            <a:r>
              <a:rPr spc="10" dirty="0"/>
              <a:t>úspěch </a:t>
            </a:r>
            <a:r>
              <a:rPr spc="15" dirty="0"/>
              <a:t>na</a:t>
            </a:r>
            <a:r>
              <a:rPr spc="-459" dirty="0"/>
              <a:t> </a:t>
            </a:r>
            <a:r>
              <a:rPr spc="15" dirty="0"/>
              <a:t>více  než </a:t>
            </a:r>
            <a:r>
              <a:rPr spc="10" dirty="0"/>
              <a:t>30letých </a:t>
            </a:r>
            <a:r>
              <a:rPr spc="15" dirty="0"/>
              <a:t>zkušenostech z kovoprůmyslu. </a:t>
            </a:r>
            <a:r>
              <a:rPr lang="cs-CZ" spc="15" dirty="0"/>
              <a:t>Od roku 2010 s</a:t>
            </a:r>
            <a:r>
              <a:rPr spc="15" dirty="0" err="1"/>
              <a:t>polečnost</a:t>
            </a:r>
            <a:r>
              <a:rPr spc="15" dirty="0"/>
              <a:t> </a:t>
            </a:r>
            <a:r>
              <a:rPr lang="cs-CZ" spc="15" dirty="0"/>
              <a:t>vyvíjí</a:t>
            </a:r>
            <a:r>
              <a:rPr spc="15" dirty="0"/>
              <a:t> </a:t>
            </a:r>
            <a:r>
              <a:rPr lang="cs-CZ" spc="15" dirty="0"/>
              <a:t>řadu produktů sloužících k ochraně životního prostředí, osob a předmětů určených k použití složkami IZS – především hasiči a záchranáři, v průmyslu, logistice, nemocnicích, školách, obchodech, apod. </a:t>
            </a:r>
          </a:p>
          <a:p>
            <a:pPr marL="12700" marR="5080">
              <a:lnSpc>
                <a:spcPct val="115700"/>
              </a:lnSpc>
              <a:spcBef>
                <a:spcPts val="90"/>
              </a:spcBef>
            </a:pPr>
            <a:endParaRPr lang="cs-CZ" spc="15" dirty="0"/>
          </a:p>
          <a:p>
            <a:pPr marL="12700" marR="15240">
              <a:lnSpc>
                <a:spcPct val="115700"/>
              </a:lnSpc>
              <a:spcBef>
                <a:spcPts val="5"/>
              </a:spcBef>
            </a:pPr>
            <a:r>
              <a:rPr spc="15" dirty="0" err="1"/>
              <a:t>Vlajkovou</a:t>
            </a:r>
            <a:r>
              <a:rPr spc="15" dirty="0"/>
              <a:t> </a:t>
            </a:r>
            <a:r>
              <a:rPr spc="10" dirty="0"/>
              <a:t>lodí je </a:t>
            </a:r>
            <a:r>
              <a:rPr lang="cs-CZ" spc="10" dirty="0"/>
              <a:t>univerzální </a:t>
            </a:r>
            <a:r>
              <a:rPr spc="15" dirty="0" err="1"/>
              <a:t>skládací</a:t>
            </a:r>
            <a:r>
              <a:rPr spc="15" dirty="0"/>
              <a:t> </a:t>
            </a:r>
            <a:r>
              <a:rPr spc="15" dirty="0" err="1"/>
              <a:t>vana</a:t>
            </a:r>
            <a:r>
              <a:rPr lang="cs-CZ" spc="15" dirty="0"/>
              <a:t> Eccotarp ET</a:t>
            </a:r>
            <a:r>
              <a:rPr spc="15" dirty="0"/>
              <a:t>, která se </a:t>
            </a:r>
            <a:r>
              <a:rPr spc="10" dirty="0"/>
              <a:t>používá </a:t>
            </a:r>
            <a:r>
              <a:rPr spc="15" dirty="0"/>
              <a:t>k </a:t>
            </a:r>
            <a:r>
              <a:rPr spc="15" dirty="0" err="1"/>
              <a:t>zachycen</a:t>
            </a:r>
            <a:r>
              <a:rPr lang="cs-CZ" spc="15" dirty="0"/>
              <a:t>í unikajících </a:t>
            </a:r>
            <a:r>
              <a:rPr spc="10" dirty="0" err="1"/>
              <a:t>nebezpečných</a:t>
            </a:r>
            <a:r>
              <a:rPr spc="10" dirty="0"/>
              <a:t> </a:t>
            </a:r>
            <a:r>
              <a:rPr lang="cs-CZ" spc="15" dirty="0"/>
              <a:t>kapalných látek a využívají ji především hasiči při likvidaci havárií automobilů, kamionů, apod. </a:t>
            </a:r>
            <a:endParaRPr spc="-1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2BB32-558F-4658-8CBA-018CE61BB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50" y="625475"/>
            <a:ext cx="18365059" cy="692497"/>
          </a:xfrm>
        </p:spPr>
        <p:txBody>
          <a:bodyPr/>
          <a:lstStyle/>
          <a:p>
            <a:r>
              <a:rPr lang="cs-CZ" sz="4500" spc="-5" dirty="0"/>
              <a:t>ECCO Bariéra -</a:t>
            </a:r>
            <a:r>
              <a:rPr lang="cs-CZ" sz="4500" b="0" spc="-5" dirty="0"/>
              <a:t> použití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C76CC4-3A2E-4A37-A9ED-1DBC41D22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850" y="0"/>
            <a:ext cx="5486400" cy="5486400"/>
          </a:xfrm>
          <a:prstGeom prst="rect">
            <a:avLst/>
          </a:prstGeom>
        </p:spPr>
      </p:pic>
      <p:pic>
        <p:nvPicPr>
          <p:cNvPr id="6" name="Obrázek 5" descr="Obsah obrázku země, ležící, boty, prázdné&#10;&#10;Popis byl vytvořen automaticky">
            <a:extLst>
              <a:ext uri="{FF2B5EF4-FFF2-40B4-BE49-F238E27FC236}">
                <a16:creationId xmlns:a16="http://schemas.microsoft.com/office/drawing/2014/main" id="{FCFC7D33-B122-40E3-A905-B78ADA606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" y="2301875"/>
            <a:ext cx="5763433" cy="3996978"/>
          </a:xfrm>
          <a:prstGeom prst="rect">
            <a:avLst/>
          </a:prstGeom>
        </p:spPr>
      </p:pic>
      <p:pic>
        <p:nvPicPr>
          <p:cNvPr id="5" name="Obrázek 4" descr="Obsah obrázku země, stopy&#10;&#10;Popis byl vytvořen automaticky">
            <a:extLst>
              <a:ext uri="{FF2B5EF4-FFF2-40B4-BE49-F238E27FC236}">
                <a16:creationId xmlns:a16="http://schemas.microsoft.com/office/drawing/2014/main" id="{EE0E6378-214C-4E62-8580-B1AB2C97FB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51" y="2287271"/>
            <a:ext cx="5334000" cy="4000500"/>
          </a:xfrm>
          <a:prstGeom prst="rect">
            <a:avLst/>
          </a:prstGeom>
        </p:spPr>
      </p:pic>
      <p:pic>
        <p:nvPicPr>
          <p:cNvPr id="7" name="Obrázek 6" descr="Obsah obrázku exteriér, doprava, zaparkované&#10;&#10;Popis byl vytvořen automaticky">
            <a:extLst>
              <a:ext uri="{FF2B5EF4-FFF2-40B4-BE49-F238E27FC236}">
                <a16:creationId xmlns:a16="http://schemas.microsoft.com/office/drawing/2014/main" id="{9E811667-A73D-46C6-BD5D-B7588FD230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t="30763" r="32754" b="12468"/>
          <a:stretch/>
        </p:blipFill>
        <p:spPr>
          <a:xfrm>
            <a:off x="1375325" y="6508191"/>
            <a:ext cx="4790525" cy="4367832"/>
          </a:xfrm>
          <a:prstGeom prst="rect">
            <a:avLst/>
          </a:prstGeom>
        </p:spPr>
      </p:pic>
      <p:pic>
        <p:nvPicPr>
          <p:cNvPr id="8" name="Obrázek 7" descr="Obsah obrázku exteriér, země, zaparkované, červená&#10;&#10;Popis byl vytvořen automaticky">
            <a:extLst>
              <a:ext uri="{FF2B5EF4-FFF2-40B4-BE49-F238E27FC236}">
                <a16:creationId xmlns:a16="http://schemas.microsoft.com/office/drawing/2014/main" id="{B7D56B3B-88CC-4EF2-89E5-8C2B11833F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650" y="6508191"/>
            <a:ext cx="4806301" cy="436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657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71129"/>
            <a:ext cx="2084070" cy="8837930"/>
          </a:xfrm>
          <a:custGeom>
            <a:avLst/>
            <a:gdLst/>
            <a:ahLst/>
            <a:cxnLst/>
            <a:rect l="l" t="t" r="r" b="b"/>
            <a:pathLst>
              <a:path w="2084070" h="8837930">
                <a:moveTo>
                  <a:pt x="0" y="0"/>
                </a:moveTo>
                <a:lnTo>
                  <a:pt x="1769579" y="0"/>
                </a:lnTo>
                <a:lnTo>
                  <a:pt x="1815837" y="3422"/>
                </a:lnTo>
                <a:lnTo>
                  <a:pt x="1860041" y="13358"/>
                </a:lnTo>
                <a:lnTo>
                  <a:pt x="1901696" y="29312"/>
                </a:lnTo>
                <a:lnTo>
                  <a:pt x="1940307" y="50788"/>
                </a:lnTo>
                <a:lnTo>
                  <a:pt x="1975378" y="77292"/>
                </a:lnTo>
                <a:lnTo>
                  <a:pt x="2006413" y="108327"/>
                </a:lnTo>
                <a:lnTo>
                  <a:pt x="2032917" y="143398"/>
                </a:lnTo>
                <a:lnTo>
                  <a:pt x="2054394" y="182009"/>
                </a:lnTo>
                <a:lnTo>
                  <a:pt x="2070348" y="223664"/>
                </a:lnTo>
                <a:lnTo>
                  <a:pt x="2080284" y="267869"/>
                </a:lnTo>
                <a:lnTo>
                  <a:pt x="2083706" y="314126"/>
                </a:lnTo>
                <a:lnTo>
                  <a:pt x="2083706" y="8837427"/>
                </a:lnTo>
              </a:path>
            </a:pathLst>
          </a:custGeom>
          <a:ln w="41883">
            <a:solidFill>
              <a:srgbClr val="D3002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648951" y="2471129"/>
            <a:ext cx="5769610" cy="8837930"/>
          </a:xfrm>
          <a:custGeom>
            <a:avLst/>
            <a:gdLst/>
            <a:ahLst/>
            <a:cxnLst/>
            <a:rect l="l" t="t" r="r" b="b"/>
            <a:pathLst>
              <a:path w="5769609" h="8837930">
                <a:moveTo>
                  <a:pt x="0" y="8837427"/>
                </a:moveTo>
                <a:lnTo>
                  <a:pt x="0" y="314126"/>
                </a:lnTo>
                <a:lnTo>
                  <a:pt x="3422" y="267869"/>
                </a:lnTo>
                <a:lnTo>
                  <a:pt x="13358" y="223664"/>
                </a:lnTo>
                <a:lnTo>
                  <a:pt x="29312" y="182009"/>
                </a:lnTo>
                <a:lnTo>
                  <a:pt x="50788" y="143398"/>
                </a:lnTo>
                <a:lnTo>
                  <a:pt x="77292" y="108327"/>
                </a:lnTo>
                <a:lnTo>
                  <a:pt x="108327" y="77292"/>
                </a:lnTo>
                <a:lnTo>
                  <a:pt x="143398" y="50788"/>
                </a:lnTo>
                <a:lnTo>
                  <a:pt x="182009" y="29312"/>
                </a:lnTo>
                <a:lnTo>
                  <a:pt x="223664" y="13358"/>
                </a:lnTo>
                <a:lnTo>
                  <a:pt x="267869" y="3422"/>
                </a:lnTo>
                <a:lnTo>
                  <a:pt x="314126" y="0"/>
                </a:lnTo>
                <a:lnTo>
                  <a:pt x="5455331" y="0"/>
                </a:lnTo>
                <a:lnTo>
                  <a:pt x="5501588" y="3422"/>
                </a:lnTo>
                <a:lnTo>
                  <a:pt x="5545793" y="13358"/>
                </a:lnTo>
                <a:lnTo>
                  <a:pt x="5587448" y="29312"/>
                </a:lnTo>
                <a:lnTo>
                  <a:pt x="5626059" y="50788"/>
                </a:lnTo>
                <a:lnTo>
                  <a:pt x="5661130" y="77292"/>
                </a:lnTo>
                <a:lnTo>
                  <a:pt x="5692165" y="108327"/>
                </a:lnTo>
                <a:lnTo>
                  <a:pt x="5718668" y="143398"/>
                </a:lnTo>
                <a:lnTo>
                  <a:pt x="5740145" y="182009"/>
                </a:lnTo>
                <a:lnTo>
                  <a:pt x="5756099" y="223664"/>
                </a:lnTo>
                <a:lnTo>
                  <a:pt x="5766035" y="267869"/>
                </a:lnTo>
                <a:lnTo>
                  <a:pt x="5769457" y="314126"/>
                </a:lnTo>
                <a:lnTo>
                  <a:pt x="5769457" y="8837427"/>
                </a:lnTo>
              </a:path>
            </a:pathLst>
          </a:custGeom>
          <a:ln w="41883">
            <a:solidFill>
              <a:srgbClr val="D3002F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840001" y="3053185"/>
            <a:ext cx="3813249" cy="508473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K</a:t>
            </a:r>
            <a:r>
              <a:rPr sz="3100" spc="15" dirty="0" err="1">
                <a:solidFill>
                  <a:srgbClr val="545454"/>
                </a:solidFill>
                <a:latin typeface="Arial"/>
                <a:cs typeface="Arial"/>
              </a:rPr>
              <a:t>analizační</a:t>
            </a: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100" spc="10" dirty="0" err="1">
                <a:solidFill>
                  <a:srgbClr val="545454"/>
                </a:solidFill>
                <a:latin typeface="Arial"/>
                <a:cs typeface="Arial"/>
              </a:rPr>
              <a:t>ucpávk</a:t>
            </a:r>
            <a:r>
              <a:rPr lang="cs-CZ" sz="3100" spc="10" dirty="0" err="1">
                <a:solidFill>
                  <a:srgbClr val="545454"/>
                </a:solidFill>
                <a:latin typeface="Arial"/>
                <a:cs typeface="Arial"/>
              </a:rPr>
              <a:t>y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30005" y="9617075"/>
            <a:ext cx="3936771" cy="9707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Jednorázová nouzová vana EC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30006" y="6119514"/>
            <a:ext cx="3877198" cy="98296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Multifunkční skládací vana </a:t>
            </a:r>
            <a:r>
              <a:rPr lang="cs-CZ" sz="3100" spc="15" dirty="0" err="1">
                <a:solidFill>
                  <a:srgbClr val="545454"/>
                </a:solidFill>
                <a:latin typeface="Arial"/>
                <a:cs typeface="Arial"/>
              </a:rPr>
              <a:t>Unique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30006" y="4703750"/>
            <a:ext cx="3936771" cy="4937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S</a:t>
            </a:r>
            <a:r>
              <a:rPr sz="3100" spc="15" dirty="0" err="1">
                <a:solidFill>
                  <a:srgbClr val="545454"/>
                </a:solidFill>
                <a:latin typeface="Arial"/>
                <a:cs typeface="Arial"/>
              </a:rPr>
              <a:t>kládací</a:t>
            </a:r>
            <a:r>
              <a:rPr sz="3100" spc="-6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100" spc="15" dirty="0" err="1">
                <a:solidFill>
                  <a:srgbClr val="545454"/>
                </a:solidFill>
                <a:latin typeface="Arial"/>
                <a:cs typeface="Arial"/>
              </a:rPr>
              <a:t>vana</a:t>
            </a: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lang="cs-CZ" sz="3100" spc="10" dirty="0" err="1">
                <a:solidFill>
                  <a:srgbClr val="545454"/>
                </a:solidFill>
                <a:latin typeface="Arial"/>
                <a:cs typeface="Arial"/>
              </a:rPr>
              <a:t>Cargo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330006" y="7927647"/>
            <a:ext cx="3877198" cy="98296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S</a:t>
            </a:r>
            <a:r>
              <a:rPr sz="3100" spc="15" dirty="0" err="1">
                <a:solidFill>
                  <a:srgbClr val="545454"/>
                </a:solidFill>
                <a:latin typeface="Arial"/>
                <a:cs typeface="Arial"/>
              </a:rPr>
              <a:t>kládací</a:t>
            </a: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lang="cs-CZ" sz="3100" spc="10" dirty="0">
                <a:solidFill>
                  <a:srgbClr val="545454"/>
                </a:solidFill>
                <a:latin typeface="Arial"/>
                <a:cs typeface="Arial"/>
              </a:rPr>
              <a:t>antistatická</a:t>
            </a:r>
            <a:r>
              <a:rPr sz="3100" spc="-8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100" spc="15" dirty="0" err="1">
                <a:solidFill>
                  <a:srgbClr val="545454"/>
                </a:solidFill>
                <a:latin typeface="Arial"/>
                <a:cs typeface="Arial"/>
              </a:rPr>
              <a:t>vana</a:t>
            </a: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 ET-A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330006" y="3053185"/>
            <a:ext cx="3143885" cy="49372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100" spc="15" dirty="0" err="1">
                <a:solidFill>
                  <a:srgbClr val="545454"/>
                </a:solidFill>
                <a:latin typeface="Arial"/>
                <a:cs typeface="Arial"/>
              </a:rPr>
              <a:t>Skládací</a:t>
            </a:r>
            <a:r>
              <a:rPr sz="3100" spc="-7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100" spc="15" dirty="0" err="1">
                <a:solidFill>
                  <a:srgbClr val="545454"/>
                </a:solidFill>
                <a:latin typeface="Arial"/>
                <a:cs typeface="Arial"/>
              </a:rPr>
              <a:t>vana</a:t>
            </a: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 ET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968465" y="3053185"/>
            <a:ext cx="2458720" cy="9740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sz="3100" spc="-5" dirty="0" err="1">
                <a:solidFill>
                  <a:srgbClr val="545454"/>
                </a:solidFill>
                <a:latin typeface="Arial"/>
                <a:cs typeface="Arial"/>
              </a:rPr>
              <a:t>Velkoplošná</a:t>
            </a:r>
            <a:r>
              <a:rPr sz="3100" spc="-5" dirty="0">
                <a:solidFill>
                  <a:srgbClr val="545454"/>
                </a:solidFill>
                <a:latin typeface="Arial"/>
                <a:cs typeface="Arial"/>
              </a:rPr>
              <a:t>  </a:t>
            </a: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vana </a:t>
            </a:r>
            <a:r>
              <a:rPr lang="cs-CZ" sz="3100" spc="15" dirty="0" err="1">
                <a:solidFill>
                  <a:srgbClr val="545454"/>
                </a:solidFill>
                <a:latin typeface="Arial"/>
                <a:cs typeface="Arial"/>
              </a:rPr>
              <a:t>Large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968465" y="5048437"/>
            <a:ext cx="3143885" cy="9740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sz="3100" spc="-5" dirty="0" err="1">
                <a:solidFill>
                  <a:srgbClr val="545454"/>
                </a:solidFill>
                <a:latin typeface="Arial"/>
                <a:cs typeface="Arial"/>
              </a:rPr>
              <a:t>Velkoplošná</a:t>
            </a:r>
            <a:r>
              <a:rPr sz="3100" spc="-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100" spc="15" dirty="0" err="1">
                <a:solidFill>
                  <a:srgbClr val="545454"/>
                </a:solidFill>
                <a:latin typeface="Arial"/>
                <a:cs typeface="Arial"/>
              </a:rPr>
              <a:t>vana</a:t>
            </a:r>
            <a:r>
              <a:rPr sz="3100" spc="-8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lang="cs-CZ" sz="3100" spc="15" dirty="0" err="1">
                <a:solidFill>
                  <a:srgbClr val="545454"/>
                </a:solidFill>
                <a:latin typeface="Arial"/>
                <a:cs typeface="Arial"/>
              </a:rPr>
              <a:t>Heavy</a:t>
            </a: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 Duty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968465" y="7338670"/>
            <a:ext cx="3253740" cy="9740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sz="3100" spc="-5" dirty="0">
                <a:solidFill>
                  <a:srgbClr val="545454"/>
                </a:solidFill>
                <a:latin typeface="Arial"/>
                <a:cs typeface="Arial"/>
              </a:rPr>
              <a:t>Velkokapacitní  </a:t>
            </a:r>
            <a:r>
              <a:rPr sz="3100" spc="10" dirty="0">
                <a:solidFill>
                  <a:srgbClr val="545454"/>
                </a:solidFill>
                <a:latin typeface="Arial"/>
                <a:cs typeface="Arial"/>
              </a:rPr>
              <a:t>nádrž </a:t>
            </a:r>
            <a:r>
              <a:rPr sz="3100" spc="15" dirty="0">
                <a:solidFill>
                  <a:srgbClr val="545454"/>
                </a:solidFill>
                <a:latin typeface="Arial"/>
                <a:cs typeface="Arial"/>
              </a:rPr>
              <a:t>s</a:t>
            </a:r>
            <a:r>
              <a:rPr sz="3100" spc="-8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100" spc="15" dirty="0">
                <a:solidFill>
                  <a:srgbClr val="545454"/>
                </a:solidFill>
                <a:latin typeface="Arial"/>
                <a:cs typeface="Arial"/>
              </a:rPr>
              <a:t>konstrukcí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968465" y="9617075"/>
            <a:ext cx="2697506" cy="97409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sz="3100" spc="15" dirty="0">
                <a:solidFill>
                  <a:srgbClr val="545454"/>
                </a:solidFill>
                <a:latin typeface="Arial"/>
                <a:cs typeface="Arial"/>
              </a:rPr>
              <a:t>Samonosná  skládací</a:t>
            </a:r>
            <a:r>
              <a:rPr sz="3100" spc="-8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3100" spc="10" dirty="0">
                <a:solidFill>
                  <a:srgbClr val="545454"/>
                </a:solidFill>
                <a:latin typeface="Arial"/>
                <a:cs typeface="Arial"/>
              </a:rPr>
              <a:t>nádrž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840002" y="4782905"/>
            <a:ext cx="3344055" cy="970779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Navíječ požárních hadic ET-Roller 5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5840001" y="6719898"/>
            <a:ext cx="3344055" cy="508473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sz="3100" spc="15" dirty="0" err="1">
                <a:solidFill>
                  <a:srgbClr val="545454"/>
                </a:solidFill>
                <a:latin typeface="Arial"/>
                <a:cs typeface="Arial"/>
              </a:rPr>
              <a:t>Posypov</a:t>
            </a:r>
            <a:r>
              <a:rPr lang="cs-CZ" sz="3100" spc="15" dirty="0" err="1">
                <a:solidFill>
                  <a:srgbClr val="545454"/>
                </a:solidFill>
                <a:latin typeface="Arial"/>
                <a:cs typeface="Arial"/>
              </a:rPr>
              <a:t>é</a:t>
            </a: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 vozíky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5840002" y="8341528"/>
            <a:ext cx="3618939" cy="508473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Ochranné přepážky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288190" y="625475"/>
            <a:ext cx="3221990" cy="70788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500" spc="10" dirty="0"/>
              <a:t>Portfolio</a:t>
            </a:r>
          </a:p>
        </p:txBody>
      </p:sp>
      <p:grpSp>
        <p:nvGrpSpPr>
          <p:cNvPr id="20" name="object 20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21" name="object 21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87"/>
                  </a:moveTo>
                  <a:lnTo>
                    <a:pt x="0" y="4787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87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100"/>
                  </a:lnTo>
                  <a:lnTo>
                    <a:pt x="320713" y="196100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05"/>
                  </a:moveTo>
                  <a:lnTo>
                    <a:pt x="146443" y="222605"/>
                  </a:lnTo>
                  <a:lnTo>
                    <a:pt x="146443" y="304292"/>
                  </a:lnTo>
                  <a:lnTo>
                    <a:pt x="320725" y="304292"/>
                  </a:lnTo>
                  <a:lnTo>
                    <a:pt x="320725" y="222605"/>
                  </a:lnTo>
                  <a:close/>
                </a:path>
                <a:path w="1990090" h="309244">
                  <a:moveTo>
                    <a:pt x="320725" y="4775"/>
                  </a:moveTo>
                  <a:lnTo>
                    <a:pt x="146443" y="4775"/>
                  </a:lnTo>
                  <a:lnTo>
                    <a:pt x="146443" y="86487"/>
                  </a:lnTo>
                  <a:lnTo>
                    <a:pt x="320725" y="86487"/>
                  </a:lnTo>
                  <a:lnTo>
                    <a:pt x="320725" y="4775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24"/>
                  </a:lnTo>
                  <a:lnTo>
                    <a:pt x="482777" y="92735"/>
                  </a:lnTo>
                  <a:lnTo>
                    <a:pt x="506374" y="88379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52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53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78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24"/>
                  </a:lnTo>
                  <a:lnTo>
                    <a:pt x="801611" y="92735"/>
                  </a:lnTo>
                  <a:lnTo>
                    <a:pt x="825207" y="88379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52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53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78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24"/>
                  </a:lnTo>
                  <a:lnTo>
                    <a:pt x="1119822" y="92735"/>
                  </a:lnTo>
                  <a:lnTo>
                    <a:pt x="1143431" y="88379"/>
                  </a:lnTo>
                  <a:lnTo>
                    <a:pt x="1167028" y="92735"/>
                  </a:lnTo>
                  <a:lnTo>
                    <a:pt x="1186878" y="104724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00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58"/>
                  </a:lnTo>
                  <a:lnTo>
                    <a:pt x="1022007" y="249961"/>
                  </a:lnTo>
                  <a:lnTo>
                    <a:pt x="1055077" y="281292"/>
                  </a:lnTo>
                  <a:lnTo>
                    <a:pt x="1096302" y="301752"/>
                  </a:lnTo>
                  <a:lnTo>
                    <a:pt x="1143431" y="309092"/>
                  </a:lnTo>
                  <a:lnTo>
                    <a:pt x="1190561" y="301752"/>
                  </a:lnTo>
                  <a:lnTo>
                    <a:pt x="1231785" y="281292"/>
                  </a:lnTo>
                  <a:lnTo>
                    <a:pt x="1264856" y="249961"/>
                  </a:lnTo>
                  <a:lnTo>
                    <a:pt x="1287526" y="210058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88"/>
                  </a:lnTo>
                  <a:lnTo>
                    <a:pt x="1931314" y="15773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20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47"/>
                  </a:lnTo>
                  <a:lnTo>
                    <a:pt x="1849640" y="167347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31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Obrázek 42" descr="Obsah obrázku oranžová, interiér, červená&#10;&#10;Popis byl vytvořen automaticky">
            <a:extLst>
              <a:ext uri="{FF2B5EF4-FFF2-40B4-BE49-F238E27FC236}">
                <a16:creationId xmlns:a16="http://schemas.microsoft.com/office/drawing/2014/main" id="{327C67F6-2701-4048-8DF7-30AA81B7F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49" y="2723880"/>
            <a:ext cx="2096076" cy="1413570"/>
          </a:xfrm>
          <a:prstGeom prst="rect">
            <a:avLst/>
          </a:prstGeom>
        </p:spPr>
      </p:pic>
      <p:pic>
        <p:nvPicPr>
          <p:cNvPr id="45" name="Obrázek 44" descr="Obsah obrázku koš, kontejner, modrá&#10;&#10;Popis byl vytvořen automaticky">
            <a:extLst>
              <a:ext uri="{FF2B5EF4-FFF2-40B4-BE49-F238E27FC236}">
                <a16:creationId xmlns:a16="http://schemas.microsoft.com/office/drawing/2014/main" id="{2CF27300-9A35-854C-8648-92E3899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50" y="4225935"/>
            <a:ext cx="2226174" cy="1483235"/>
          </a:xfrm>
          <a:prstGeom prst="rect">
            <a:avLst/>
          </a:prstGeom>
        </p:spPr>
      </p:pic>
      <p:pic>
        <p:nvPicPr>
          <p:cNvPr id="47" name="Obrázek 46" descr="Obsah obrázku žlutá, oranžová, příslušenství&#10;&#10;Popis byl vytvořen automaticky">
            <a:extLst>
              <a:ext uri="{FF2B5EF4-FFF2-40B4-BE49-F238E27FC236}">
                <a16:creationId xmlns:a16="http://schemas.microsoft.com/office/drawing/2014/main" id="{EE2F1F95-F390-BF46-AB8F-88B9A89C9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51" y="6153606"/>
            <a:ext cx="2068426" cy="1185064"/>
          </a:xfrm>
          <a:prstGeom prst="rect">
            <a:avLst/>
          </a:prstGeom>
        </p:spPr>
      </p:pic>
      <p:pic>
        <p:nvPicPr>
          <p:cNvPr id="51" name="Obrázek 50">
            <a:extLst>
              <a:ext uri="{FF2B5EF4-FFF2-40B4-BE49-F238E27FC236}">
                <a16:creationId xmlns:a16="http://schemas.microsoft.com/office/drawing/2014/main" id="{69DFB300-9B99-244D-ADB7-43C5152484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82" y="9312275"/>
            <a:ext cx="2263273" cy="1507953"/>
          </a:xfrm>
          <a:prstGeom prst="rect">
            <a:avLst/>
          </a:prstGeom>
        </p:spPr>
      </p:pic>
      <p:pic>
        <p:nvPicPr>
          <p:cNvPr id="53" name="Obrázek 52" descr="Obsah obrázku interiér, postel&#10;&#10;Popis byl vytvořen automaticky">
            <a:extLst>
              <a:ext uri="{FF2B5EF4-FFF2-40B4-BE49-F238E27FC236}">
                <a16:creationId xmlns:a16="http://schemas.microsoft.com/office/drawing/2014/main" id="{76420CC3-03F3-E945-B5B8-67462D5694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249" y="7927647"/>
            <a:ext cx="2189279" cy="1336236"/>
          </a:xfrm>
          <a:prstGeom prst="rect">
            <a:avLst/>
          </a:prstGeom>
        </p:spPr>
      </p:pic>
      <p:pic>
        <p:nvPicPr>
          <p:cNvPr id="55" name="Obrázek 54" descr="Obsah obrázku stůl, oranžová, konferenční stůl&#10;&#10;Popis byl vytvořen automaticky">
            <a:extLst>
              <a:ext uri="{FF2B5EF4-FFF2-40B4-BE49-F238E27FC236}">
                <a16:creationId xmlns:a16="http://schemas.microsoft.com/office/drawing/2014/main" id="{7192FA0A-39A3-3647-AF95-DB305D483B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730" y="2316235"/>
            <a:ext cx="2834254" cy="1888132"/>
          </a:xfrm>
          <a:prstGeom prst="rect">
            <a:avLst/>
          </a:prstGeom>
        </p:spPr>
      </p:pic>
      <p:pic>
        <p:nvPicPr>
          <p:cNvPr id="57" name="Obrázek 56">
            <a:extLst>
              <a:ext uri="{FF2B5EF4-FFF2-40B4-BE49-F238E27FC236}">
                <a16:creationId xmlns:a16="http://schemas.microsoft.com/office/drawing/2014/main" id="{3710A44C-0367-9D46-B0C9-C90BD916E8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2527" y="4374670"/>
            <a:ext cx="2963185" cy="1975457"/>
          </a:xfrm>
          <a:prstGeom prst="rect">
            <a:avLst/>
          </a:prstGeom>
        </p:spPr>
      </p:pic>
      <p:pic>
        <p:nvPicPr>
          <p:cNvPr id="59" name="Obrázek 58" descr="Obsah obrázku koš&#10;&#10;Popis byl vytvořen automaticky">
            <a:extLst>
              <a:ext uri="{FF2B5EF4-FFF2-40B4-BE49-F238E27FC236}">
                <a16:creationId xmlns:a16="http://schemas.microsoft.com/office/drawing/2014/main" id="{09EDC2D2-07AD-A14B-B4FD-A0A369DCFCA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265" y="9263883"/>
            <a:ext cx="2400083" cy="1630104"/>
          </a:xfrm>
          <a:prstGeom prst="rect">
            <a:avLst/>
          </a:prstGeom>
        </p:spPr>
      </p:pic>
      <p:pic>
        <p:nvPicPr>
          <p:cNvPr id="61" name="Obrázek 60" descr="Obsah obrázku text, barevné&#10;&#10;Popis byl vytvořen automaticky">
            <a:extLst>
              <a:ext uri="{FF2B5EF4-FFF2-40B4-BE49-F238E27FC236}">
                <a16:creationId xmlns:a16="http://schemas.microsoft.com/office/drawing/2014/main" id="{C9555DAE-2520-FD46-94D3-96C82DA640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56" y="6844147"/>
            <a:ext cx="2849043" cy="1899362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6F9F5B32-9257-5C42-B001-313E6DB2EA2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29474" y="2791504"/>
            <a:ext cx="1387533" cy="106377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E70A9458-0FA3-CE4A-827D-11255E91DE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6801" y="4026028"/>
            <a:ext cx="848459" cy="2242156"/>
          </a:xfrm>
          <a:prstGeom prst="rect">
            <a:avLst/>
          </a:prstGeom>
        </p:spPr>
      </p:pic>
      <p:pic>
        <p:nvPicPr>
          <p:cNvPr id="67" name="Obrázek 66" descr="Obsah obrázku ruční vozík, červená, kontejner&#10;&#10;Popis byl vytvořen automaticky">
            <a:extLst>
              <a:ext uri="{FF2B5EF4-FFF2-40B4-BE49-F238E27FC236}">
                <a16:creationId xmlns:a16="http://schemas.microsoft.com/office/drawing/2014/main" id="{0B92D7F9-056C-244A-8F17-96E83C94DA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6023" y="6247050"/>
            <a:ext cx="1074437" cy="1611655"/>
          </a:xfrm>
          <a:prstGeom prst="rect">
            <a:avLst/>
          </a:prstGeom>
        </p:spPr>
      </p:pic>
      <p:pic>
        <p:nvPicPr>
          <p:cNvPr id="69" name="Obrázek 68" descr="Obsah obrázku text, kontejner&#10;&#10;Popis byl vytvořen automaticky">
            <a:extLst>
              <a:ext uri="{FF2B5EF4-FFF2-40B4-BE49-F238E27FC236}">
                <a16:creationId xmlns:a16="http://schemas.microsoft.com/office/drawing/2014/main" id="{6E722C59-E53D-EA43-AEA1-574D1EF8B4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6665" y="6369421"/>
            <a:ext cx="961482" cy="1440796"/>
          </a:xfrm>
          <a:prstGeom prst="rect">
            <a:avLst/>
          </a:prstGeom>
        </p:spPr>
      </p:pic>
      <p:sp>
        <p:nvSpPr>
          <p:cNvPr id="70" name="object 18">
            <a:extLst>
              <a:ext uri="{FF2B5EF4-FFF2-40B4-BE49-F238E27FC236}">
                <a16:creationId xmlns:a16="http://schemas.microsoft.com/office/drawing/2014/main" id="{2ED8E1F9-010B-ED44-B1A8-3758431DE33C}"/>
              </a:ext>
            </a:extLst>
          </p:cNvPr>
          <p:cNvSpPr txBox="1"/>
          <p:nvPr/>
        </p:nvSpPr>
        <p:spPr>
          <a:xfrm>
            <a:off x="15840002" y="9617075"/>
            <a:ext cx="3813248" cy="98296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3710"/>
              </a:lnSpc>
              <a:spcBef>
                <a:spcPts val="265"/>
              </a:spcBef>
            </a:pPr>
            <a:r>
              <a:rPr lang="cs-CZ" sz="3100" spc="15" dirty="0">
                <a:solidFill>
                  <a:srgbClr val="545454"/>
                </a:solidFill>
                <a:latin typeface="Arial"/>
                <a:cs typeface="Arial"/>
              </a:rPr>
              <a:t>Skládací průmyslový trychtýř</a:t>
            </a:r>
            <a:endParaRPr sz="3100" dirty="0">
              <a:latin typeface="Arial"/>
              <a:cs typeface="Arial"/>
            </a:endParaRPr>
          </a:p>
        </p:txBody>
      </p:sp>
      <p:pic>
        <p:nvPicPr>
          <p:cNvPr id="72" name="Obrázek 71" descr="Obsah obrázku ruční vozík, stůl&#10;&#10;Popis byl vytvořen automaticky">
            <a:extLst>
              <a:ext uri="{FF2B5EF4-FFF2-40B4-BE49-F238E27FC236}">
                <a16:creationId xmlns:a16="http://schemas.microsoft.com/office/drawing/2014/main" id="{AC2F0B26-51A5-FC42-B07C-C8185962A6D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0160" y="9539239"/>
            <a:ext cx="1329757" cy="1440796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2FE59DB1-E5AB-7941-9899-8329DC84A05C}"/>
              </a:ext>
            </a:extLst>
          </p:cNvPr>
          <p:cNvSpPr/>
          <p:nvPr/>
        </p:nvSpPr>
        <p:spPr>
          <a:xfrm>
            <a:off x="14471650" y="8151713"/>
            <a:ext cx="1076634" cy="1076634"/>
          </a:xfrm>
          <a:prstGeom prst="ellipse">
            <a:avLst/>
          </a:prstGeom>
          <a:blipFill dpi="0" rotWithShape="1">
            <a:blip r:embed="rId16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2" name="Ovál 41">
            <a:extLst>
              <a:ext uri="{FF2B5EF4-FFF2-40B4-BE49-F238E27FC236}">
                <a16:creationId xmlns:a16="http://schemas.microsoft.com/office/drawing/2014/main" id="{22578027-6448-1F44-BD45-D9516DE1CEE6}"/>
              </a:ext>
            </a:extLst>
          </p:cNvPr>
          <p:cNvSpPr/>
          <p:nvPr/>
        </p:nvSpPr>
        <p:spPr>
          <a:xfrm>
            <a:off x="13275294" y="8151713"/>
            <a:ext cx="1076634" cy="1076634"/>
          </a:xfrm>
          <a:prstGeom prst="ellipse">
            <a:avLst/>
          </a:prstGeom>
          <a:blipFill dpi="0" rotWithShape="1">
            <a:blip r:embed="rId17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46007476-B125-2B4C-A4E0-3B707C92327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056" y="2652986"/>
            <a:ext cx="1361315" cy="118888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EABEC6BC-9AC8-904B-995A-583574628AB0}"/>
              </a:ext>
            </a:extLst>
          </p:cNvPr>
          <p:cNvSpPr txBox="1"/>
          <p:nvPr/>
        </p:nvSpPr>
        <p:spPr>
          <a:xfrm>
            <a:off x="298450" y="10787320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</a:rPr>
              <a:t>2020/12/01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6E487BC-1222-2548-9C80-4941C650D97B}"/>
              </a:ext>
            </a:extLst>
          </p:cNvPr>
          <p:cNvSpPr txBox="1"/>
          <p:nvPr/>
        </p:nvSpPr>
        <p:spPr>
          <a:xfrm>
            <a:off x="5716984" y="5883275"/>
            <a:ext cx="8670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www.metalarsenal.eu</a:t>
            </a:r>
            <a:endParaRPr lang="cs-CZ" sz="3000" b="1" dirty="0">
              <a:solidFill>
                <a:schemeClr val="bg1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725E85C-73CE-7D4A-8CB4-0EEC16FEE222}"/>
              </a:ext>
            </a:extLst>
          </p:cNvPr>
          <p:cNvSpPr txBox="1"/>
          <p:nvPr/>
        </p:nvSpPr>
        <p:spPr>
          <a:xfrm>
            <a:off x="5716984" y="9921875"/>
            <a:ext cx="86701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0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www.eccotarp.com</a:t>
            </a:r>
            <a:endParaRPr lang="cs-CZ" sz="3000" b="1" dirty="0">
              <a:solidFill>
                <a:schemeClr val="bg1"/>
              </a:solidFill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C76938F8-B8A4-4295-81D7-CBBD138A3FDC}"/>
              </a:ext>
            </a:extLst>
          </p:cNvPr>
          <p:cNvSpPr txBox="1"/>
          <p:nvPr/>
        </p:nvSpPr>
        <p:spPr>
          <a:xfrm>
            <a:off x="3041650" y="1006475"/>
            <a:ext cx="1516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b="1" dirty="0">
                <a:solidFill>
                  <a:srgbClr val="FF0000"/>
                </a:solidFill>
              </a:rPr>
              <a:t>Děkuji vám za pozornost a přeji příjemný zbytek dne</a:t>
            </a:r>
          </a:p>
        </p:txBody>
      </p:sp>
    </p:spTree>
    <p:extLst>
      <p:ext uri="{BB962C8B-B14F-4D97-AF65-F5344CB8AC3E}">
        <p14:creationId xmlns:p14="http://schemas.microsoft.com/office/powerpoint/2010/main" val="2445013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8190" y="606864"/>
            <a:ext cx="12573860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500" spc="-5" dirty="0"/>
              <a:t>Skládací </a:t>
            </a:r>
            <a:r>
              <a:rPr sz="4500" spc="-10" dirty="0"/>
              <a:t>vana </a:t>
            </a:r>
            <a:r>
              <a:rPr sz="4500" spc="-5" dirty="0" err="1"/>
              <a:t>Eccotarp</a:t>
            </a:r>
            <a:r>
              <a:rPr sz="4500" spc="-5" dirty="0"/>
              <a:t> ET</a:t>
            </a:r>
            <a:endParaRPr sz="4500" b="0" dirty="0"/>
          </a:p>
        </p:txBody>
      </p:sp>
      <p:grpSp>
        <p:nvGrpSpPr>
          <p:cNvPr id="5" name="object 5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6" name="object 6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87"/>
                  </a:moveTo>
                  <a:lnTo>
                    <a:pt x="0" y="4787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87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100"/>
                  </a:lnTo>
                  <a:lnTo>
                    <a:pt x="320713" y="196100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05"/>
                  </a:moveTo>
                  <a:lnTo>
                    <a:pt x="146443" y="222605"/>
                  </a:lnTo>
                  <a:lnTo>
                    <a:pt x="146443" y="304292"/>
                  </a:lnTo>
                  <a:lnTo>
                    <a:pt x="320725" y="304292"/>
                  </a:lnTo>
                  <a:lnTo>
                    <a:pt x="320725" y="222605"/>
                  </a:lnTo>
                  <a:close/>
                </a:path>
                <a:path w="1990090" h="309244">
                  <a:moveTo>
                    <a:pt x="320725" y="4775"/>
                  </a:moveTo>
                  <a:lnTo>
                    <a:pt x="146443" y="4775"/>
                  </a:lnTo>
                  <a:lnTo>
                    <a:pt x="146443" y="86487"/>
                  </a:lnTo>
                  <a:lnTo>
                    <a:pt x="320725" y="86487"/>
                  </a:lnTo>
                  <a:lnTo>
                    <a:pt x="320725" y="4775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24"/>
                  </a:lnTo>
                  <a:lnTo>
                    <a:pt x="482777" y="92735"/>
                  </a:lnTo>
                  <a:lnTo>
                    <a:pt x="506374" y="88379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52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53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78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24"/>
                  </a:lnTo>
                  <a:lnTo>
                    <a:pt x="801611" y="92735"/>
                  </a:lnTo>
                  <a:lnTo>
                    <a:pt x="825207" y="88379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52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53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78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24"/>
                  </a:lnTo>
                  <a:lnTo>
                    <a:pt x="1119822" y="92735"/>
                  </a:lnTo>
                  <a:lnTo>
                    <a:pt x="1143431" y="88379"/>
                  </a:lnTo>
                  <a:lnTo>
                    <a:pt x="1167028" y="92735"/>
                  </a:lnTo>
                  <a:lnTo>
                    <a:pt x="1186878" y="104724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00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58"/>
                  </a:lnTo>
                  <a:lnTo>
                    <a:pt x="1022007" y="249961"/>
                  </a:lnTo>
                  <a:lnTo>
                    <a:pt x="1055077" y="281292"/>
                  </a:lnTo>
                  <a:lnTo>
                    <a:pt x="1096302" y="301752"/>
                  </a:lnTo>
                  <a:lnTo>
                    <a:pt x="1143431" y="309092"/>
                  </a:lnTo>
                  <a:lnTo>
                    <a:pt x="1190561" y="301752"/>
                  </a:lnTo>
                  <a:lnTo>
                    <a:pt x="1231785" y="281292"/>
                  </a:lnTo>
                  <a:lnTo>
                    <a:pt x="1264856" y="249961"/>
                  </a:lnTo>
                  <a:lnTo>
                    <a:pt x="1287526" y="210058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88"/>
                  </a:lnTo>
                  <a:lnTo>
                    <a:pt x="1931314" y="15773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20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47"/>
                  </a:lnTo>
                  <a:lnTo>
                    <a:pt x="1849640" y="167347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31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63321" y="3225032"/>
            <a:ext cx="10921133" cy="64141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2D3FF4B-E9C9-4A12-B9D8-4D4AE5EB14E1}"/>
              </a:ext>
            </a:extLst>
          </p:cNvPr>
          <p:cNvSpPr txBox="1"/>
          <p:nvPr/>
        </p:nvSpPr>
        <p:spPr>
          <a:xfrm>
            <a:off x="12871450" y="2378075"/>
            <a:ext cx="5985046" cy="83921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Univerzální záchytná vana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Rychle zachytí unikající nebezpečné látky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Vyrobena z chemicky odolného materiálu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Skládací tvarovatelná konstrukce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Manipulační popruhy z pevného PVC slouží k přenášení a manipulaci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Nosnost 200 kg</a:t>
            </a:r>
          </a:p>
          <a:p>
            <a:pPr marL="12700" marR="5080">
              <a:lnSpc>
                <a:spcPct val="112799"/>
              </a:lnSpc>
              <a:spcBef>
                <a:spcPts val="90"/>
              </a:spcBef>
              <a:tabLst>
                <a:tab pos="1801495" algn="l"/>
              </a:tabLst>
            </a:pPr>
            <a:endParaRPr lang="cs-CZ" sz="3350" spc="15" dirty="0">
              <a:solidFill>
                <a:srgbClr val="545454"/>
              </a:solidFill>
              <a:latin typeface="Arial"/>
              <a:cs typeface="Arial"/>
            </a:endParaRPr>
          </a:p>
          <a:p>
            <a:pPr marL="12700" marR="5080">
              <a:lnSpc>
                <a:spcPct val="112799"/>
              </a:lnSpc>
              <a:spcBef>
                <a:spcPts val="90"/>
              </a:spcBef>
              <a:tabLst>
                <a:tab pos="1801495" algn="l"/>
              </a:tabLst>
            </a:pPr>
            <a:r>
              <a:rPr lang="cs-CZ" sz="2700" spc="5" dirty="0">
                <a:solidFill>
                  <a:srgbClr val="D3002F"/>
                </a:solidFill>
                <a:latin typeface="Arial"/>
                <a:cs typeface="Arial"/>
              </a:rPr>
              <a:t>Příslušenství za příplatek: </a:t>
            </a:r>
            <a:endParaRPr sz="2700" spc="5" dirty="0">
              <a:solidFill>
                <a:srgbClr val="D3002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2700" spc="10" dirty="0" err="1">
                <a:solidFill>
                  <a:srgbClr val="D3002F"/>
                </a:solidFill>
                <a:latin typeface="Arial"/>
                <a:cs typeface="Arial"/>
              </a:rPr>
              <a:t>Ochranná</a:t>
            </a:r>
            <a:r>
              <a:rPr sz="2700" spc="-55" dirty="0">
                <a:solidFill>
                  <a:srgbClr val="D3002F"/>
                </a:solidFill>
                <a:latin typeface="Arial"/>
                <a:cs typeface="Arial"/>
              </a:rPr>
              <a:t> </a:t>
            </a:r>
            <a:r>
              <a:rPr sz="2700" spc="5" dirty="0" err="1">
                <a:solidFill>
                  <a:srgbClr val="D3002F"/>
                </a:solidFill>
                <a:latin typeface="Arial"/>
                <a:cs typeface="Arial"/>
              </a:rPr>
              <a:t>vložka</a:t>
            </a:r>
            <a:r>
              <a:rPr sz="2700" spc="5" dirty="0">
                <a:solidFill>
                  <a:srgbClr val="D3002F"/>
                </a:solidFill>
                <a:latin typeface="Arial"/>
                <a:cs typeface="Arial"/>
              </a:rPr>
              <a:t>  </a:t>
            </a:r>
            <a:endParaRPr lang="cs-CZ" sz="2700" spc="5" dirty="0">
              <a:solidFill>
                <a:srgbClr val="D3002F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sz="2700" spc="10" dirty="0" err="1">
                <a:solidFill>
                  <a:srgbClr val="D3002F"/>
                </a:solidFill>
                <a:latin typeface="Arial"/>
                <a:cs typeface="Arial"/>
              </a:rPr>
              <a:t>Podložka</a:t>
            </a:r>
            <a:endParaRPr sz="27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539037" y="1978997"/>
            <a:ext cx="5130800" cy="9330055"/>
          </a:xfrm>
          <a:custGeom>
            <a:avLst/>
            <a:gdLst/>
            <a:ahLst/>
            <a:cxnLst/>
            <a:rect l="l" t="t" r="r" b="b"/>
            <a:pathLst>
              <a:path w="5130800" h="9330055">
                <a:moveTo>
                  <a:pt x="5130733" y="0"/>
                </a:moveTo>
                <a:lnTo>
                  <a:pt x="0" y="0"/>
                </a:lnTo>
                <a:lnTo>
                  <a:pt x="0" y="9329558"/>
                </a:lnTo>
                <a:lnTo>
                  <a:pt x="5130733" y="9329558"/>
                </a:lnTo>
                <a:lnTo>
                  <a:pt x="5130733" y="0"/>
                </a:lnTo>
                <a:close/>
              </a:path>
            </a:pathLst>
          </a:custGeom>
          <a:solidFill>
            <a:srgbClr val="EEEE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492940" y="2722095"/>
            <a:ext cx="2695037" cy="155868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853429" y="3210982"/>
            <a:ext cx="2929255" cy="1179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7 </a:t>
            </a: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různých</a:t>
            </a:r>
            <a:r>
              <a:rPr sz="2550" b="1" spc="-4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velikostí</a:t>
            </a:r>
            <a:endParaRPr sz="25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-30 °C až +70</a:t>
            </a:r>
            <a:r>
              <a:rPr sz="2550" b="1" spc="-3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°C</a:t>
            </a:r>
            <a:endParaRPr sz="25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53429" y="4739836"/>
            <a:ext cx="2551430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Rychlé</a:t>
            </a:r>
            <a:r>
              <a:rPr sz="2550" b="1" spc="-4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nasazení</a:t>
            </a:r>
            <a:endParaRPr sz="255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853429" y="5504263"/>
            <a:ext cx="3903979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Ukazatel </a:t>
            </a: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úrovně</a:t>
            </a:r>
            <a:r>
              <a:rPr sz="2550" b="1" spc="-2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kapaliny</a:t>
            </a:r>
            <a:endParaRPr sz="255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853429" y="6268690"/>
            <a:ext cx="4589145" cy="34728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Komponenty </a:t>
            </a: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z nerezové</a:t>
            </a:r>
            <a:r>
              <a:rPr sz="2550" b="1" spc="-1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oceli</a:t>
            </a:r>
            <a:endParaRPr sz="2550">
              <a:latin typeface="Arial"/>
              <a:cs typeface="Arial"/>
            </a:endParaRPr>
          </a:p>
          <a:p>
            <a:pPr marL="12700" marR="1121410">
              <a:lnSpc>
                <a:spcPct val="196700"/>
              </a:lnSpc>
            </a:pP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Skládací a flexibilní  Opakovaně</a:t>
            </a:r>
            <a:r>
              <a:rPr sz="2550" b="1" spc="-4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použitelné  Snadná </a:t>
            </a: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manipulace  Rychlé složení</a:t>
            </a:r>
            <a:endParaRPr sz="255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853429" y="10090825"/>
            <a:ext cx="4240530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spc="-25" dirty="0">
                <a:solidFill>
                  <a:srgbClr val="545454"/>
                </a:solidFill>
                <a:latin typeface="Arial"/>
                <a:cs typeface="Arial"/>
              </a:rPr>
              <a:t>Technický </a:t>
            </a: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patent </a:t>
            </a: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No.</a:t>
            </a:r>
            <a:r>
              <a:rPr sz="2550" b="1" spc="-1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spc="-30" dirty="0">
                <a:solidFill>
                  <a:srgbClr val="545454"/>
                </a:solidFill>
                <a:latin typeface="Arial"/>
                <a:cs typeface="Arial"/>
              </a:rPr>
              <a:t>22118</a:t>
            </a:r>
            <a:endParaRPr sz="255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10" name="object 10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87"/>
                  </a:moveTo>
                  <a:lnTo>
                    <a:pt x="0" y="4787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87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100"/>
                  </a:lnTo>
                  <a:lnTo>
                    <a:pt x="320713" y="196100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05"/>
                  </a:moveTo>
                  <a:lnTo>
                    <a:pt x="146443" y="222605"/>
                  </a:lnTo>
                  <a:lnTo>
                    <a:pt x="146443" y="304292"/>
                  </a:lnTo>
                  <a:lnTo>
                    <a:pt x="320725" y="304292"/>
                  </a:lnTo>
                  <a:lnTo>
                    <a:pt x="320725" y="222605"/>
                  </a:lnTo>
                  <a:close/>
                </a:path>
                <a:path w="1990090" h="309244">
                  <a:moveTo>
                    <a:pt x="320725" y="4775"/>
                  </a:moveTo>
                  <a:lnTo>
                    <a:pt x="146443" y="4775"/>
                  </a:lnTo>
                  <a:lnTo>
                    <a:pt x="146443" y="86487"/>
                  </a:lnTo>
                  <a:lnTo>
                    <a:pt x="320725" y="86487"/>
                  </a:lnTo>
                  <a:lnTo>
                    <a:pt x="320725" y="4775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24"/>
                  </a:lnTo>
                  <a:lnTo>
                    <a:pt x="482777" y="92735"/>
                  </a:lnTo>
                  <a:lnTo>
                    <a:pt x="506374" y="88379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52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53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78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24"/>
                  </a:lnTo>
                  <a:lnTo>
                    <a:pt x="801611" y="92735"/>
                  </a:lnTo>
                  <a:lnTo>
                    <a:pt x="825207" y="88379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52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53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78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24"/>
                  </a:lnTo>
                  <a:lnTo>
                    <a:pt x="1119822" y="92735"/>
                  </a:lnTo>
                  <a:lnTo>
                    <a:pt x="1143431" y="88379"/>
                  </a:lnTo>
                  <a:lnTo>
                    <a:pt x="1167028" y="92735"/>
                  </a:lnTo>
                  <a:lnTo>
                    <a:pt x="1186878" y="104724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00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58"/>
                  </a:lnTo>
                  <a:lnTo>
                    <a:pt x="1022007" y="249961"/>
                  </a:lnTo>
                  <a:lnTo>
                    <a:pt x="1055077" y="281292"/>
                  </a:lnTo>
                  <a:lnTo>
                    <a:pt x="1096302" y="301752"/>
                  </a:lnTo>
                  <a:lnTo>
                    <a:pt x="1143431" y="309092"/>
                  </a:lnTo>
                  <a:lnTo>
                    <a:pt x="1190561" y="301752"/>
                  </a:lnTo>
                  <a:lnTo>
                    <a:pt x="1231785" y="281292"/>
                  </a:lnTo>
                  <a:lnTo>
                    <a:pt x="1264856" y="249961"/>
                  </a:lnTo>
                  <a:lnTo>
                    <a:pt x="1287526" y="210058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88"/>
                  </a:lnTo>
                  <a:lnTo>
                    <a:pt x="1931314" y="15773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20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47"/>
                  </a:lnTo>
                  <a:lnTo>
                    <a:pt x="1849640" y="167347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31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88189" y="627806"/>
            <a:ext cx="12203577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500" spc="-5" dirty="0"/>
              <a:t>Skládací </a:t>
            </a:r>
            <a:r>
              <a:rPr sz="4500" spc="-10" dirty="0"/>
              <a:t>vana </a:t>
            </a:r>
            <a:r>
              <a:rPr sz="4500" spc="-5" dirty="0" err="1"/>
              <a:t>Eccotarp</a:t>
            </a:r>
            <a:r>
              <a:rPr sz="4500" spc="-5" dirty="0"/>
              <a:t> ET</a:t>
            </a:r>
            <a:r>
              <a:rPr lang="cs-CZ" sz="4500" spc="-5" dirty="0"/>
              <a:t> –</a:t>
            </a:r>
            <a:r>
              <a:rPr sz="4500" spc="-50" dirty="0"/>
              <a:t> </a:t>
            </a:r>
            <a:r>
              <a:rPr lang="cs-CZ" sz="4500" b="0" spc="-50" dirty="0"/>
              <a:t>v</a:t>
            </a:r>
            <a:r>
              <a:rPr sz="4500" b="0" spc="-5" dirty="0" err="1"/>
              <a:t>ýhody</a:t>
            </a:r>
            <a:endParaRPr sz="4500" b="0" dirty="0"/>
          </a:p>
        </p:txBody>
      </p:sp>
      <p:sp>
        <p:nvSpPr>
          <p:cNvPr id="15" name="object 15"/>
          <p:cNvSpPr/>
          <p:nvPr/>
        </p:nvSpPr>
        <p:spPr>
          <a:xfrm>
            <a:off x="743100" y="2966225"/>
            <a:ext cx="226060" cy="250825"/>
          </a:xfrm>
          <a:custGeom>
            <a:avLst/>
            <a:gdLst/>
            <a:ahLst/>
            <a:cxnLst/>
            <a:rect l="l" t="t" r="r" b="b"/>
            <a:pathLst>
              <a:path w="226059" h="250825">
                <a:moveTo>
                  <a:pt x="225553" y="250411"/>
                </a:moveTo>
                <a:lnTo>
                  <a:pt x="0" y="76594"/>
                </a:lnTo>
                <a:lnTo>
                  <a:pt x="0" y="0"/>
                </a:lnTo>
                <a:lnTo>
                  <a:pt x="225553" y="173816"/>
                </a:lnTo>
                <a:lnTo>
                  <a:pt x="225553" y="250411"/>
                </a:lnTo>
                <a:close/>
              </a:path>
            </a:pathLst>
          </a:custGeom>
          <a:ln w="720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 rot="2280000">
            <a:off x="737462" y="3140372"/>
            <a:ext cx="114308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700</a:t>
            </a:r>
            <a:endParaRPr sz="450">
              <a:latin typeface="Myriad Pro"/>
              <a:cs typeface="Myriad Pro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781713" y="2505708"/>
            <a:ext cx="321310" cy="261620"/>
            <a:chOff x="6781713" y="2505708"/>
            <a:chExt cx="321310" cy="261620"/>
          </a:xfrm>
        </p:grpSpPr>
        <p:sp>
          <p:nvSpPr>
            <p:cNvPr id="18" name="object 18"/>
            <p:cNvSpPr/>
            <p:nvPr/>
          </p:nvSpPr>
          <p:spPr>
            <a:xfrm>
              <a:off x="6786161" y="2510153"/>
              <a:ext cx="226695" cy="173990"/>
            </a:xfrm>
            <a:custGeom>
              <a:avLst/>
              <a:gdLst/>
              <a:ahLst/>
              <a:cxnLst/>
              <a:rect l="l" t="t" r="r" b="b"/>
              <a:pathLst>
                <a:path w="226695" h="173989">
                  <a:moveTo>
                    <a:pt x="0" y="78322"/>
                  </a:moveTo>
                  <a:lnTo>
                    <a:pt x="101839" y="0"/>
                  </a:lnTo>
                  <a:lnTo>
                    <a:pt x="226317" y="95620"/>
                  </a:lnTo>
                  <a:lnTo>
                    <a:pt x="124488" y="173952"/>
                  </a:lnTo>
                  <a:lnTo>
                    <a:pt x="0" y="78322"/>
                  </a:lnTo>
                  <a:close/>
                </a:path>
              </a:pathLst>
            </a:custGeom>
            <a:ln w="845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786158" y="2600137"/>
              <a:ext cx="226695" cy="95885"/>
            </a:xfrm>
            <a:custGeom>
              <a:avLst/>
              <a:gdLst/>
              <a:ahLst/>
              <a:cxnLst/>
              <a:rect l="l" t="t" r="r" b="b"/>
              <a:pathLst>
                <a:path w="226695" h="95885">
                  <a:moveTo>
                    <a:pt x="226317" y="17297"/>
                  </a:moveTo>
                  <a:lnTo>
                    <a:pt x="124488" y="95609"/>
                  </a:lnTo>
                  <a:lnTo>
                    <a:pt x="0" y="0"/>
                  </a:lnTo>
                </a:path>
              </a:pathLst>
            </a:custGeom>
            <a:ln w="845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002209" y="2689080"/>
              <a:ext cx="97155" cy="74930"/>
            </a:xfrm>
            <a:custGeom>
              <a:avLst/>
              <a:gdLst/>
              <a:ahLst/>
              <a:cxnLst/>
              <a:rect l="l" t="t" r="r" b="b"/>
              <a:pathLst>
                <a:path w="97154" h="74930">
                  <a:moveTo>
                    <a:pt x="0" y="74793"/>
                  </a:moveTo>
                  <a:lnTo>
                    <a:pt x="97054" y="0"/>
                  </a:lnTo>
                </a:path>
              </a:pathLst>
            </a:custGeom>
            <a:ln w="6041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7047202" y="2973538"/>
            <a:ext cx="0" cy="94615"/>
          </a:xfrm>
          <a:custGeom>
            <a:avLst/>
            <a:gdLst/>
            <a:ahLst/>
            <a:cxnLst/>
            <a:rect l="l" t="t" r="r" b="b"/>
            <a:pathLst>
              <a:path h="94614">
                <a:moveTo>
                  <a:pt x="0" y="94583"/>
                </a:moveTo>
                <a:lnTo>
                  <a:pt x="0" y="0"/>
                </a:lnTo>
              </a:path>
            </a:pathLst>
          </a:custGeom>
          <a:ln w="6041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943448" y="2970919"/>
            <a:ext cx="107950" cy="100330"/>
          </a:xfrm>
          <a:prstGeom prst="rect">
            <a:avLst/>
          </a:prstGeom>
        </p:spPr>
        <p:txBody>
          <a:bodyPr vert="vert270" wrap="square" lIns="0" tIns="63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550" dirty="0">
                <a:solidFill>
                  <a:srgbClr val="1C1C1B"/>
                </a:solidFill>
                <a:latin typeface="Myriad Pro"/>
                <a:cs typeface="Myriad Pro"/>
              </a:rPr>
              <a:t>70</a:t>
            </a:r>
            <a:endParaRPr sz="550">
              <a:latin typeface="Myriad Pro"/>
              <a:cs typeface="Myriad Pro"/>
            </a:endParaRPr>
          </a:p>
        </p:txBody>
      </p:sp>
      <p:sp>
        <p:nvSpPr>
          <p:cNvPr id="23" name="object 23"/>
          <p:cNvSpPr txBox="1"/>
          <p:nvPr/>
        </p:nvSpPr>
        <p:spPr>
          <a:xfrm rot="19440000">
            <a:off x="6950538" y="2661029"/>
            <a:ext cx="134567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10" dirty="0">
                <a:solidFill>
                  <a:srgbClr val="1C1C1B"/>
                </a:solidFill>
                <a:latin typeface="Myriad Pro"/>
                <a:cs typeface="Myriad Pro"/>
              </a:rPr>
              <a:t>450</a:t>
            </a:r>
            <a:endParaRPr sz="550">
              <a:latin typeface="Myriad Pro"/>
              <a:cs typeface="Myriad Pro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6206842" y="2582446"/>
            <a:ext cx="812165" cy="763905"/>
            <a:chOff x="6206842" y="2582446"/>
            <a:chExt cx="812165" cy="763905"/>
          </a:xfrm>
        </p:grpSpPr>
        <p:sp>
          <p:nvSpPr>
            <p:cNvPr id="25" name="object 25"/>
            <p:cNvSpPr/>
            <p:nvPr/>
          </p:nvSpPr>
          <p:spPr>
            <a:xfrm>
              <a:off x="7012476" y="2605781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-4225" y="5827"/>
                  </a:moveTo>
                  <a:lnTo>
                    <a:pt x="4225" y="5827"/>
                  </a:lnTo>
                </a:path>
              </a:pathLst>
            </a:custGeom>
            <a:ln w="11654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86160" y="2588479"/>
              <a:ext cx="0" cy="12065"/>
            </a:xfrm>
            <a:custGeom>
              <a:avLst/>
              <a:gdLst/>
              <a:ahLst/>
              <a:cxnLst/>
              <a:rect l="l" t="t" r="r" b="b"/>
              <a:pathLst>
                <a:path h="12064">
                  <a:moveTo>
                    <a:pt x="-4225" y="5821"/>
                  </a:moveTo>
                  <a:lnTo>
                    <a:pt x="4225" y="5821"/>
                  </a:lnTo>
                </a:path>
              </a:pathLst>
            </a:custGeom>
            <a:ln w="1164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271266" y="2850561"/>
              <a:ext cx="583565" cy="346075"/>
            </a:xfrm>
            <a:custGeom>
              <a:avLst/>
              <a:gdLst/>
              <a:ahLst/>
              <a:cxnLst/>
              <a:rect l="l" t="t" r="r" b="b"/>
              <a:pathLst>
                <a:path w="583565" h="346075">
                  <a:moveTo>
                    <a:pt x="322241" y="345727"/>
                  </a:moveTo>
                  <a:lnTo>
                    <a:pt x="0" y="97400"/>
                  </a:lnTo>
                  <a:lnTo>
                    <a:pt x="0" y="0"/>
                  </a:lnTo>
                  <a:lnTo>
                    <a:pt x="322241" y="248337"/>
                  </a:lnTo>
                  <a:lnTo>
                    <a:pt x="322241" y="345727"/>
                  </a:lnTo>
                  <a:close/>
                </a:path>
                <a:path w="583565" h="346075">
                  <a:moveTo>
                    <a:pt x="322241" y="345727"/>
                  </a:moveTo>
                  <a:lnTo>
                    <a:pt x="583490" y="146864"/>
                  </a:lnTo>
                  <a:lnTo>
                    <a:pt x="583490" y="49495"/>
                  </a:lnTo>
                  <a:lnTo>
                    <a:pt x="322241" y="248337"/>
                  </a:lnTo>
                  <a:lnTo>
                    <a:pt x="322241" y="345727"/>
                  </a:lnTo>
                  <a:close/>
                </a:path>
              </a:pathLst>
            </a:custGeom>
            <a:ln w="845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271262" y="2651723"/>
              <a:ext cx="583565" cy="248920"/>
            </a:xfrm>
            <a:custGeom>
              <a:avLst/>
              <a:gdLst/>
              <a:ahLst/>
              <a:cxnLst/>
              <a:rect l="l" t="t" r="r" b="b"/>
              <a:pathLst>
                <a:path w="583565" h="248919">
                  <a:moveTo>
                    <a:pt x="0" y="198842"/>
                  </a:moveTo>
                  <a:lnTo>
                    <a:pt x="261269" y="0"/>
                  </a:lnTo>
                  <a:lnTo>
                    <a:pt x="583490" y="248327"/>
                  </a:lnTo>
                </a:path>
              </a:pathLst>
            </a:custGeom>
            <a:ln w="845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24783" y="2731956"/>
              <a:ext cx="477520" cy="208915"/>
            </a:xfrm>
            <a:custGeom>
              <a:avLst/>
              <a:gdLst/>
              <a:ahLst/>
              <a:cxnLst/>
              <a:rect l="l" t="t" r="r" b="b"/>
              <a:pathLst>
                <a:path w="477520" h="208914">
                  <a:moveTo>
                    <a:pt x="0" y="159859"/>
                  </a:moveTo>
                  <a:lnTo>
                    <a:pt x="207742" y="0"/>
                  </a:lnTo>
                  <a:lnTo>
                    <a:pt x="476938" y="208789"/>
                  </a:lnTo>
                </a:path>
              </a:pathLst>
            </a:custGeom>
            <a:ln w="845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210017" y="3080996"/>
              <a:ext cx="253365" cy="195580"/>
            </a:xfrm>
            <a:custGeom>
              <a:avLst/>
              <a:gdLst/>
              <a:ahLst/>
              <a:cxnLst/>
              <a:rect l="l" t="t" r="r" b="b"/>
              <a:pathLst>
                <a:path w="253364" h="195579">
                  <a:moveTo>
                    <a:pt x="0" y="0"/>
                  </a:moveTo>
                  <a:lnTo>
                    <a:pt x="252746" y="195480"/>
                  </a:lnTo>
                </a:path>
              </a:pathLst>
            </a:custGeom>
            <a:ln w="6041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643643" y="3143935"/>
              <a:ext cx="262890" cy="199390"/>
            </a:xfrm>
            <a:custGeom>
              <a:avLst/>
              <a:gdLst/>
              <a:ahLst/>
              <a:cxnLst/>
              <a:rect l="l" t="t" r="r" b="b"/>
              <a:pathLst>
                <a:path w="262890" h="199389">
                  <a:moveTo>
                    <a:pt x="0" y="198915"/>
                  </a:moveTo>
                  <a:lnTo>
                    <a:pt x="262672" y="0"/>
                  </a:lnTo>
                </a:path>
              </a:pathLst>
            </a:custGeom>
            <a:ln w="6041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1146577" y="2918304"/>
            <a:ext cx="0" cy="80645"/>
          </a:xfrm>
          <a:custGeom>
            <a:avLst/>
            <a:gdLst/>
            <a:ahLst/>
            <a:cxnLst/>
            <a:rect l="l" t="t" r="r" b="b"/>
            <a:pathLst>
              <a:path h="80644">
                <a:moveTo>
                  <a:pt x="0" y="80468"/>
                </a:moveTo>
                <a:lnTo>
                  <a:pt x="0" y="0"/>
                </a:lnTo>
              </a:path>
            </a:pathLst>
          </a:custGeom>
          <a:ln w="5130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3" name="object 33"/>
          <p:cNvGrpSpPr/>
          <p:nvPr/>
        </p:nvGrpSpPr>
        <p:grpSpPr>
          <a:xfrm>
            <a:off x="585986" y="2619581"/>
            <a:ext cx="572770" cy="604520"/>
            <a:chOff x="585986" y="2619581"/>
            <a:chExt cx="572770" cy="604520"/>
          </a:xfrm>
        </p:grpSpPr>
        <p:sp>
          <p:nvSpPr>
            <p:cNvPr id="34" name="object 34"/>
            <p:cNvSpPr/>
            <p:nvPr/>
          </p:nvSpPr>
          <p:spPr>
            <a:xfrm>
              <a:off x="883056" y="2858392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5">
                  <a:moveTo>
                    <a:pt x="0" y="76594"/>
                  </a:moveTo>
                  <a:lnTo>
                    <a:pt x="0" y="0"/>
                  </a:lnTo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06994" y="2911787"/>
              <a:ext cx="127000" cy="100330"/>
            </a:xfrm>
            <a:custGeom>
              <a:avLst/>
              <a:gdLst/>
              <a:ahLst/>
              <a:cxnLst/>
              <a:rect l="l" t="t" r="r" b="b"/>
              <a:pathLst>
                <a:path w="127000" h="100330">
                  <a:moveTo>
                    <a:pt x="0" y="99829"/>
                  </a:moveTo>
                  <a:lnTo>
                    <a:pt x="126844" y="0"/>
                  </a:lnTo>
                </a:path>
              </a:pathLst>
            </a:custGeom>
            <a:ln w="7203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94739" y="2958282"/>
              <a:ext cx="140335" cy="184785"/>
            </a:xfrm>
            <a:custGeom>
              <a:avLst/>
              <a:gdLst/>
              <a:ahLst/>
              <a:cxnLst/>
              <a:rect l="l" t="t" r="r" b="b"/>
              <a:pathLst>
                <a:path w="140334" h="184785">
                  <a:moveTo>
                    <a:pt x="0" y="184444"/>
                  </a:moveTo>
                  <a:lnTo>
                    <a:pt x="139932" y="76594"/>
                  </a:lnTo>
                  <a:lnTo>
                    <a:pt x="139932" y="0"/>
                  </a:lnTo>
                  <a:lnTo>
                    <a:pt x="0" y="107850"/>
                  </a:lnTo>
                  <a:lnTo>
                    <a:pt x="0" y="184444"/>
                  </a:lnTo>
                  <a:close/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69191" y="2784465"/>
              <a:ext cx="365760" cy="173990"/>
            </a:xfrm>
            <a:custGeom>
              <a:avLst/>
              <a:gdLst/>
              <a:ahLst/>
              <a:cxnLst/>
              <a:rect l="l" t="t" r="r" b="b"/>
              <a:pathLst>
                <a:path w="365759" h="173989">
                  <a:moveTo>
                    <a:pt x="0" y="107850"/>
                  </a:moveTo>
                  <a:lnTo>
                    <a:pt x="139943" y="0"/>
                  </a:lnTo>
                  <a:lnTo>
                    <a:pt x="365475" y="173837"/>
                  </a:lnTo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60900" y="2619581"/>
              <a:ext cx="197643" cy="16385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19362" y="2861064"/>
              <a:ext cx="264795" cy="135255"/>
            </a:xfrm>
            <a:custGeom>
              <a:avLst/>
              <a:gdLst/>
              <a:ahLst/>
              <a:cxnLst/>
              <a:rect l="l" t="t" r="r" b="b"/>
              <a:pathLst>
                <a:path w="264794" h="135255">
                  <a:moveTo>
                    <a:pt x="0" y="69914"/>
                  </a:moveTo>
                  <a:lnTo>
                    <a:pt x="89777" y="0"/>
                  </a:lnTo>
                  <a:lnTo>
                    <a:pt x="264745" y="134854"/>
                  </a:lnTo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88843" y="3043652"/>
              <a:ext cx="215265" cy="166370"/>
            </a:xfrm>
            <a:custGeom>
              <a:avLst/>
              <a:gdLst/>
              <a:ahLst/>
              <a:cxnLst/>
              <a:rect l="l" t="t" r="r" b="b"/>
              <a:pathLst>
                <a:path w="215265" h="166369">
                  <a:moveTo>
                    <a:pt x="0" y="0"/>
                  </a:moveTo>
                  <a:lnTo>
                    <a:pt x="214998" y="166277"/>
                  </a:lnTo>
                </a:path>
              </a:pathLst>
            </a:custGeom>
            <a:ln w="5130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995751" y="3112918"/>
              <a:ext cx="140335" cy="107950"/>
            </a:xfrm>
            <a:custGeom>
              <a:avLst/>
              <a:gdLst/>
              <a:ahLst/>
              <a:cxnLst/>
              <a:rect l="l" t="t" r="r" b="b"/>
              <a:pathLst>
                <a:path w="140334" h="107950">
                  <a:moveTo>
                    <a:pt x="0" y="107829"/>
                  </a:moveTo>
                  <a:lnTo>
                    <a:pt x="139943" y="0"/>
                  </a:lnTo>
                </a:path>
              </a:pathLst>
            </a:custGeom>
            <a:ln w="5130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056422" y="2898384"/>
            <a:ext cx="95250" cy="120650"/>
          </a:xfrm>
          <a:prstGeom prst="rect">
            <a:avLst/>
          </a:prstGeom>
        </p:spPr>
        <p:txBody>
          <a:bodyPr vert="vert270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125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43" name="object 43"/>
          <p:cNvSpPr txBox="1"/>
          <p:nvPr/>
        </p:nvSpPr>
        <p:spPr>
          <a:xfrm rot="19440000">
            <a:off x="984334" y="3108183"/>
            <a:ext cx="114308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350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1159911" y="2774173"/>
            <a:ext cx="83185" cy="64135"/>
          </a:xfrm>
          <a:custGeom>
            <a:avLst/>
            <a:gdLst/>
            <a:ahLst/>
            <a:cxnLst/>
            <a:rect l="l" t="t" r="r" b="b"/>
            <a:pathLst>
              <a:path w="83184" h="64135">
                <a:moveTo>
                  <a:pt x="0" y="63610"/>
                </a:moveTo>
                <a:lnTo>
                  <a:pt x="82562" y="0"/>
                </a:lnTo>
              </a:path>
            </a:pathLst>
          </a:custGeom>
          <a:ln w="5130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 rot="19440000">
            <a:off x="1115899" y="2750336"/>
            <a:ext cx="114308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300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888971" y="2743423"/>
            <a:ext cx="118110" cy="91440"/>
          </a:xfrm>
          <a:custGeom>
            <a:avLst/>
            <a:gdLst/>
            <a:ahLst/>
            <a:cxnLst/>
            <a:rect l="l" t="t" r="r" b="b"/>
            <a:pathLst>
              <a:path w="118109" h="91439">
                <a:moveTo>
                  <a:pt x="0" y="0"/>
                </a:moveTo>
                <a:lnTo>
                  <a:pt x="117483" y="90866"/>
                </a:lnTo>
              </a:path>
            </a:pathLst>
          </a:custGeom>
          <a:ln w="5130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 rot="2280000">
            <a:off x="919973" y="2733799"/>
            <a:ext cx="114308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560</a:t>
            </a:r>
            <a:endParaRPr sz="450">
              <a:latin typeface="Myriad Pro"/>
              <a:cs typeface="Myriad Pro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799649" y="2645595"/>
            <a:ext cx="359410" cy="377190"/>
            <a:chOff x="799649" y="2645595"/>
            <a:chExt cx="359410" cy="377190"/>
          </a:xfrm>
        </p:grpSpPr>
        <p:sp>
          <p:nvSpPr>
            <p:cNvPr id="49" name="object 49"/>
            <p:cNvSpPr/>
            <p:nvPr/>
          </p:nvSpPr>
          <p:spPr>
            <a:xfrm>
              <a:off x="960905" y="2684331"/>
              <a:ext cx="198120" cy="34290"/>
            </a:xfrm>
            <a:custGeom>
              <a:avLst/>
              <a:gdLst/>
              <a:ahLst/>
              <a:cxnLst/>
              <a:rect l="l" t="t" r="r" b="b"/>
              <a:pathLst>
                <a:path w="198119" h="34289">
                  <a:moveTo>
                    <a:pt x="0" y="0"/>
                  </a:moveTo>
                  <a:lnTo>
                    <a:pt x="7203" y="0"/>
                  </a:lnTo>
                </a:path>
                <a:path w="198119" h="34289">
                  <a:moveTo>
                    <a:pt x="190428" y="34071"/>
                  </a:moveTo>
                  <a:lnTo>
                    <a:pt x="197632" y="34071"/>
                  </a:lnTo>
                </a:path>
              </a:pathLst>
            </a:custGeom>
            <a:ln w="9894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92832" y="2645595"/>
              <a:ext cx="25400" cy="24765"/>
            </a:xfrm>
            <a:custGeom>
              <a:avLst/>
              <a:gdLst/>
              <a:ahLst/>
              <a:cxnLst/>
              <a:rect l="l" t="t" r="r" b="b"/>
              <a:pathLst>
                <a:path w="25400" h="24764">
                  <a:moveTo>
                    <a:pt x="0" y="0"/>
                  </a:moveTo>
                  <a:lnTo>
                    <a:pt x="0" y="24323"/>
                  </a:lnTo>
                  <a:lnTo>
                    <a:pt x="24962" y="12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02215" y="2653390"/>
              <a:ext cx="97155" cy="81280"/>
            </a:xfrm>
            <a:custGeom>
              <a:avLst/>
              <a:gdLst/>
              <a:ahLst/>
              <a:cxnLst/>
              <a:rect l="l" t="t" r="r" b="b"/>
              <a:pathLst>
                <a:path w="97155" h="81280">
                  <a:moveTo>
                    <a:pt x="97130" y="4363"/>
                  </a:moveTo>
                  <a:lnTo>
                    <a:pt x="68154" y="0"/>
                  </a:lnTo>
                  <a:lnTo>
                    <a:pt x="50583" y="163"/>
                  </a:lnTo>
                  <a:lnTo>
                    <a:pt x="37293" y="6308"/>
                  </a:lnTo>
                  <a:lnTo>
                    <a:pt x="21163" y="19891"/>
                  </a:lnTo>
                  <a:lnTo>
                    <a:pt x="5817" y="40356"/>
                  </a:lnTo>
                  <a:lnTo>
                    <a:pt x="202" y="60213"/>
                  </a:lnTo>
                  <a:lnTo>
                    <a:pt x="0" y="75231"/>
                  </a:lnTo>
                  <a:lnTo>
                    <a:pt x="892" y="81177"/>
                  </a:lnTo>
                </a:path>
              </a:pathLst>
            </a:custGeom>
            <a:ln w="5130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37113" y="2919098"/>
              <a:ext cx="127000" cy="100330"/>
            </a:xfrm>
            <a:custGeom>
              <a:avLst/>
              <a:gdLst/>
              <a:ahLst/>
              <a:cxnLst/>
              <a:rect l="l" t="t" r="r" b="b"/>
              <a:pathLst>
                <a:path w="127000" h="100330">
                  <a:moveTo>
                    <a:pt x="0" y="99818"/>
                  </a:moveTo>
                  <a:lnTo>
                    <a:pt x="126844" y="0"/>
                  </a:lnTo>
                </a:path>
              </a:pathLst>
            </a:custGeom>
            <a:ln w="7203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3" name="object 53"/>
          <p:cNvGrpSpPr/>
          <p:nvPr/>
        </p:nvGrpSpPr>
        <p:grpSpPr>
          <a:xfrm>
            <a:off x="1415415" y="2586266"/>
            <a:ext cx="636905" cy="670560"/>
            <a:chOff x="1415415" y="2586266"/>
            <a:chExt cx="636905" cy="670560"/>
          </a:xfrm>
        </p:grpSpPr>
        <p:sp>
          <p:nvSpPr>
            <p:cNvPr id="54" name="object 54"/>
            <p:cNvSpPr/>
            <p:nvPr/>
          </p:nvSpPr>
          <p:spPr>
            <a:xfrm>
              <a:off x="1498667" y="2921141"/>
              <a:ext cx="457834" cy="254635"/>
            </a:xfrm>
            <a:custGeom>
              <a:avLst/>
              <a:gdLst/>
              <a:ahLst/>
              <a:cxnLst/>
              <a:rect l="l" t="t" r="r" b="b"/>
              <a:pathLst>
                <a:path w="457835" h="254635">
                  <a:moveTo>
                    <a:pt x="225720" y="254358"/>
                  </a:moveTo>
                  <a:lnTo>
                    <a:pt x="0" y="80437"/>
                  </a:lnTo>
                  <a:lnTo>
                    <a:pt x="0" y="3769"/>
                  </a:lnTo>
                  <a:lnTo>
                    <a:pt x="225720" y="177722"/>
                  </a:lnTo>
                  <a:lnTo>
                    <a:pt x="225720" y="254358"/>
                  </a:lnTo>
                  <a:close/>
                </a:path>
                <a:path w="457835" h="254635">
                  <a:moveTo>
                    <a:pt x="225720" y="254358"/>
                  </a:moveTo>
                  <a:lnTo>
                    <a:pt x="457284" y="76657"/>
                  </a:lnTo>
                  <a:lnTo>
                    <a:pt x="457284" y="0"/>
                  </a:lnTo>
                  <a:lnTo>
                    <a:pt x="225720" y="177722"/>
                  </a:lnTo>
                  <a:lnTo>
                    <a:pt x="225720" y="254358"/>
                  </a:lnTo>
                  <a:close/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1498681" y="2747203"/>
              <a:ext cx="457834" cy="177800"/>
            </a:xfrm>
            <a:custGeom>
              <a:avLst/>
              <a:gdLst/>
              <a:ahLst/>
              <a:cxnLst/>
              <a:rect l="l" t="t" r="r" b="b"/>
              <a:pathLst>
                <a:path w="457835" h="177800">
                  <a:moveTo>
                    <a:pt x="0" y="177711"/>
                  </a:moveTo>
                  <a:lnTo>
                    <a:pt x="231574" y="0"/>
                  </a:lnTo>
                  <a:lnTo>
                    <a:pt x="457253" y="173952"/>
                  </a:lnTo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846978" y="2586266"/>
              <a:ext cx="197766" cy="16395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548883" y="2823853"/>
              <a:ext cx="356870" cy="140335"/>
            </a:xfrm>
            <a:custGeom>
              <a:avLst/>
              <a:gdLst/>
              <a:ahLst/>
              <a:cxnLst/>
              <a:rect l="l" t="t" r="r" b="b"/>
              <a:pathLst>
                <a:path w="356869" h="140335">
                  <a:moveTo>
                    <a:pt x="0" y="139754"/>
                  </a:moveTo>
                  <a:lnTo>
                    <a:pt x="181355" y="0"/>
                  </a:lnTo>
                  <a:lnTo>
                    <a:pt x="356449" y="134938"/>
                  </a:lnTo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418273" y="3076354"/>
              <a:ext cx="215265" cy="167005"/>
            </a:xfrm>
            <a:custGeom>
              <a:avLst/>
              <a:gdLst/>
              <a:ahLst/>
              <a:cxnLst/>
              <a:rect l="l" t="t" r="r" b="b"/>
              <a:pathLst>
                <a:path w="215264" h="167005">
                  <a:moveTo>
                    <a:pt x="0" y="0"/>
                  </a:moveTo>
                  <a:lnTo>
                    <a:pt x="215155" y="166413"/>
                  </a:lnTo>
                </a:path>
              </a:pathLst>
            </a:custGeom>
            <a:ln w="5151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825472" y="3084257"/>
              <a:ext cx="224154" cy="169545"/>
            </a:xfrm>
            <a:custGeom>
              <a:avLst/>
              <a:gdLst/>
              <a:ahLst/>
              <a:cxnLst/>
              <a:rect l="l" t="t" r="r" b="b"/>
              <a:pathLst>
                <a:path w="224155" h="169545">
                  <a:moveTo>
                    <a:pt x="0" y="169324"/>
                  </a:moveTo>
                  <a:lnTo>
                    <a:pt x="223616" y="0"/>
                  </a:lnTo>
                </a:path>
              </a:pathLst>
            </a:custGeom>
            <a:ln w="5151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/>
          <p:nvPr/>
        </p:nvSpPr>
        <p:spPr>
          <a:xfrm>
            <a:off x="2049087" y="2878261"/>
            <a:ext cx="0" cy="80645"/>
          </a:xfrm>
          <a:custGeom>
            <a:avLst/>
            <a:gdLst/>
            <a:ahLst/>
            <a:cxnLst/>
            <a:rect l="l" t="t" r="r" b="b"/>
            <a:pathLst>
              <a:path h="80644">
                <a:moveTo>
                  <a:pt x="0" y="80521"/>
                </a:moveTo>
                <a:lnTo>
                  <a:pt x="0" y="0"/>
                </a:lnTo>
              </a:path>
            </a:pathLst>
          </a:custGeom>
          <a:ln w="5151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958861" y="2858332"/>
            <a:ext cx="95250" cy="120650"/>
          </a:xfrm>
          <a:prstGeom prst="rect">
            <a:avLst/>
          </a:prstGeom>
        </p:spPr>
        <p:txBody>
          <a:bodyPr vert="vert270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175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62" name="object 62"/>
          <p:cNvSpPr txBox="1"/>
          <p:nvPr/>
        </p:nvSpPr>
        <p:spPr>
          <a:xfrm rot="19440000">
            <a:off x="1859047" y="3101772"/>
            <a:ext cx="114308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700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046122" y="2740959"/>
            <a:ext cx="83185" cy="64135"/>
          </a:xfrm>
          <a:custGeom>
            <a:avLst/>
            <a:gdLst/>
            <a:ahLst/>
            <a:cxnLst/>
            <a:rect l="l" t="t" r="r" b="b"/>
            <a:pathLst>
              <a:path w="83185" h="64135">
                <a:moveTo>
                  <a:pt x="0" y="63652"/>
                </a:moveTo>
                <a:lnTo>
                  <a:pt x="82625" y="0"/>
                </a:lnTo>
              </a:path>
            </a:pathLst>
          </a:custGeom>
          <a:ln w="5151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 rot="19440000">
            <a:off x="2001595" y="2717039"/>
            <a:ext cx="114308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300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65" name="object 65"/>
          <p:cNvSpPr txBox="1"/>
          <p:nvPr/>
        </p:nvSpPr>
        <p:spPr>
          <a:xfrm rot="2280000">
            <a:off x="1492238" y="3099350"/>
            <a:ext cx="114308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700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774983" y="2710180"/>
            <a:ext cx="118110" cy="91440"/>
          </a:xfrm>
          <a:custGeom>
            <a:avLst/>
            <a:gdLst/>
            <a:ahLst/>
            <a:cxnLst/>
            <a:rect l="l" t="t" r="r" b="b"/>
            <a:pathLst>
              <a:path w="118110" h="91439">
                <a:moveTo>
                  <a:pt x="0" y="0"/>
                </a:moveTo>
                <a:lnTo>
                  <a:pt x="117567" y="90939"/>
                </a:lnTo>
              </a:path>
            </a:pathLst>
          </a:custGeom>
          <a:ln w="5151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 rot="2280000">
            <a:off x="1805216" y="2700728"/>
            <a:ext cx="114308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560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609939" y="2857560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39"/>
                </a:lnTo>
              </a:path>
            </a:pathLst>
          </a:custGeom>
          <a:ln w="7203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840165" y="2857560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39"/>
                </a:lnTo>
              </a:path>
            </a:pathLst>
          </a:custGeom>
          <a:ln w="7203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0" name="object 70"/>
          <p:cNvGrpSpPr/>
          <p:nvPr/>
        </p:nvGrpSpPr>
        <p:grpSpPr>
          <a:xfrm>
            <a:off x="1638706" y="2606524"/>
            <a:ext cx="406400" cy="429259"/>
            <a:chOff x="1638706" y="2606524"/>
            <a:chExt cx="406400" cy="429259"/>
          </a:xfrm>
        </p:grpSpPr>
        <p:sp>
          <p:nvSpPr>
            <p:cNvPr id="71" name="object 71"/>
            <p:cNvSpPr/>
            <p:nvPr/>
          </p:nvSpPr>
          <p:spPr>
            <a:xfrm>
              <a:off x="1730252" y="2747209"/>
              <a:ext cx="0" cy="76835"/>
            </a:xfrm>
            <a:custGeom>
              <a:avLst/>
              <a:gdLst/>
              <a:ahLst/>
              <a:cxnLst/>
              <a:rect l="l" t="t" r="r" b="b"/>
              <a:pathLst>
                <a:path h="76835">
                  <a:moveTo>
                    <a:pt x="0" y="76646"/>
                  </a:moveTo>
                  <a:lnTo>
                    <a:pt x="0" y="0"/>
                  </a:lnTo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1846978" y="2651048"/>
              <a:ext cx="198120" cy="34925"/>
            </a:xfrm>
            <a:custGeom>
              <a:avLst/>
              <a:gdLst/>
              <a:ahLst/>
              <a:cxnLst/>
              <a:rect l="l" t="t" r="r" b="b"/>
              <a:pathLst>
                <a:path w="198119" h="34925">
                  <a:moveTo>
                    <a:pt x="190562" y="34397"/>
                  </a:moveTo>
                  <a:lnTo>
                    <a:pt x="197766" y="34397"/>
                  </a:lnTo>
                </a:path>
                <a:path w="198119" h="34925">
                  <a:moveTo>
                    <a:pt x="0" y="0"/>
                  </a:moveTo>
                  <a:lnTo>
                    <a:pt x="7203" y="0"/>
                  </a:lnTo>
                </a:path>
              </a:pathLst>
            </a:custGeom>
            <a:ln w="9915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1807986" y="2606524"/>
              <a:ext cx="25400" cy="24765"/>
            </a:xfrm>
            <a:custGeom>
              <a:avLst/>
              <a:gdLst/>
              <a:ahLst/>
              <a:cxnLst/>
              <a:rect l="l" t="t" r="r" b="b"/>
              <a:pathLst>
                <a:path w="25400" h="24764">
                  <a:moveTo>
                    <a:pt x="0" y="0"/>
                  </a:moveTo>
                  <a:lnTo>
                    <a:pt x="0" y="24344"/>
                  </a:lnTo>
                  <a:lnTo>
                    <a:pt x="24983" y="121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1717295" y="2614334"/>
              <a:ext cx="97790" cy="81280"/>
            </a:xfrm>
            <a:custGeom>
              <a:avLst/>
              <a:gdLst/>
              <a:ahLst/>
              <a:cxnLst/>
              <a:rect l="l" t="t" r="r" b="b"/>
              <a:pathLst>
                <a:path w="97789" h="81280">
                  <a:moveTo>
                    <a:pt x="97204" y="4368"/>
                  </a:moveTo>
                  <a:lnTo>
                    <a:pt x="68204" y="0"/>
                  </a:lnTo>
                  <a:lnTo>
                    <a:pt x="50618" y="162"/>
                  </a:lnTo>
                  <a:lnTo>
                    <a:pt x="37317" y="6312"/>
                  </a:lnTo>
                  <a:lnTo>
                    <a:pt x="21175" y="19907"/>
                  </a:lnTo>
                  <a:lnTo>
                    <a:pt x="5818" y="40386"/>
                  </a:lnTo>
                  <a:lnTo>
                    <a:pt x="201" y="60253"/>
                  </a:lnTo>
                  <a:lnTo>
                    <a:pt x="0" y="75276"/>
                  </a:lnTo>
                  <a:lnTo>
                    <a:pt x="893" y="81225"/>
                  </a:lnTo>
                </a:path>
              </a:pathLst>
            </a:custGeom>
            <a:ln w="5151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1642308" y="3031177"/>
              <a:ext cx="165735" cy="1270"/>
            </a:xfrm>
            <a:custGeom>
              <a:avLst/>
              <a:gdLst/>
              <a:ahLst/>
              <a:cxnLst/>
              <a:rect l="l" t="t" r="r" b="b"/>
              <a:pathLst>
                <a:path w="165735" h="1269">
                  <a:moveTo>
                    <a:pt x="0" y="0"/>
                  </a:moveTo>
                  <a:lnTo>
                    <a:pt x="165241" y="722"/>
                  </a:lnTo>
                </a:path>
              </a:pathLst>
            </a:custGeom>
            <a:ln w="7203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1647415" y="2828775"/>
              <a:ext cx="165735" cy="1270"/>
            </a:xfrm>
            <a:custGeom>
              <a:avLst/>
              <a:gdLst/>
              <a:ahLst/>
              <a:cxnLst/>
              <a:rect l="l" t="t" r="r" b="b"/>
              <a:pathLst>
                <a:path w="165735" h="1269">
                  <a:moveTo>
                    <a:pt x="0" y="0"/>
                  </a:moveTo>
                  <a:lnTo>
                    <a:pt x="165241" y="722"/>
                  </a:lnTo>
                </a:path>
              </a:pathLst>
            </a:custGeom>
            <a:ln w="7203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7" name="object 77"/>
          <p:cNvGrpSpPr/>
          <p:nvPr/>
        </p:nvGrpSpPr>
        <p:grpSpPr>
          <a:xfrm>
            <a:off x="2268173" y="2504094"/>
            <a:ext cx="636905" cy="748030"/>
            <a:chOff x="2268173" y="2504094"/>
            <a:chExt cx="636905" cy="748030"/>
          </a:xfrm>
        </p:grpSpPr>
        <p:sp>
          <p:nvSpPr>
            <p:cNvPr id="78" name="object 78"/>
            <p:cNvSpPr/>
            <p:nvPr/>
          </p:nvSpPr>
          <p:spPr>
            <a:xfrm>
              <a:off x="2302210" y="2861914"/>
              <a:ext cx="556260" cy="323850"/>
            </a:xfrm>
            <a:custGeom>
              <a:avLst/>
              <a:gdLst/>
              <a:ahLst/>
              <a:cxnLst/>
              <a:rect l="l" t="t" r="r" b="b"/>
              <a:pathLst>
                <a:path w="556260" h="323850">
                  <a:moveTo>
                    <a:pt x="274347" y="323749"/>
                  </a:moveTo>
                  <a:lnTo>
                    <a:pt x="0" y="112331"/>
                  </a:lnTo>
                  <a:lnTo>
                    <a:pt x="0" y="4586"/>
                  </a:lnTo>
                  <a:lnTo>
                    <a:pt x="274347" y="216003"/>
                  </a:lnTo>
                  <a:lnTo>
                    <a:pt x="274347" y="323749"/>
                  </a:lnTo>
                  <a:close/>
                </a:path>
                <a:path w="556260" h="323850">
                  <a:moveTo>
                    <a:pt x="274347" y="323749"/>
                  </a:moveTo>
                  <a:lnTo>
                    <a:pt x="555805" y="107755"/>
                  </a:lnTo>
                  <a:lnTo>
                    <a:pt x="555805" y="0"/>
                  </a:lnTo>
                  <a:lnTo>
                    <a:pt x="274347" y="216003"/>
                  </a:lnTo>
                  <a:lnTo>
                    <a:pt x="274347" y="323749"/>
                  </a:lnTo>
                  <a:close/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302214" y="2650493"/>
              <a:ext cx="556260" cy="216535"/>
            </a:xfrm>
            <a:custGeom>
              <a:avLst/>
              <a:gdLst/>
              <a:ahLst/>
              <a:cxnLst/>
              <a:rect l="l" t="t" r="r" b="b"/>
              <a:pathLst>
                <a:path w="556260" h="216535">
                  <a:moveTo>
                    <a:pt x="0" y="216003"/>
                  </a:moveTo>
                  <a:lnTo>
                    <a:pt x="281467" y="0"/>
                  </a:lnTo>
                  <a:lnTo>
                    <a:pt x="555805" y="211428"/>
                  </a:lnTo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2706870" y="2504094"/>
              <a:ext cx="197814" cy="1639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363240" y="2743665"/>
              <a:ext cx="433705" cy="170180"/>
            </a:xfrm>
            <a:custGeom>
              <a:avLst/>
              <a:gdLst/>
              <a:ahLst/>
              <a:cxnLst/>
              <a:rect l="l" t="t" r="r" b="b"/>
              <a:pathLst>
                <a:path w="433705" h="170180">
                  <a:moveTo>
                    <a:pt x="0" y="169858"/>
                  </a:moveTo>
                  <a:lnTo>
                    <a:pt x="220443" y="0"/>
                  </a:lnTo>
                  <a:lnTo>
                    <a:pt x="433253" y="164015"/>
                  </a:lnTo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271031" y="3071926"/>
              <a:ext cx="215265" cy="167005"/>
            </a:xfrm>
            <a:custGeom>
              <a:avLst/>
              <a:gdLst/>
              <a:ahLst/>
              <a:cxnLst/>
              <a:rect l="l" t="t" r="r" b="b"/>
              <a:pathLst>
                <a:path w="215264" h="167005">
                  <a:moveTo>
                    <a:pt x="0" y="0"/>
                  </a:moveTo>
                  <a:lnTo>
                    <a:pt x="215187" y="166434"/>
                  </a:lnTo>
                </a:path>
              </a:pathLst>
            </a:custGeom>
            <a:ln w="5151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678287" y="3079819"/>
              <a:ext cx="224154" cy="169545"/>
            </a:xfrm>
            <a:custGeom>
              <a:avLst/>
              <a:gdLst/>
              <a:ahLst/>
              <a:cxnLst/>
              <a:rect l="l" t="t" r="r" b="b"/>
              <a:pathLst>
                <a:path w="224155" h="169544">
                  <a:moveTo>
                    <a:pt x="0" y="169356"/>
                  </a:moveTo>
                  <a:lnTo>
                    <a:pt x="223647" y="0"/>
                  </a:lnTo>
                </a:path>
              </a:pathLst>
            </a:custGeom>
            <a:ln w="5151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/>
          <p:nvPr/>
        </p:nvSpPr>
        <p:spPr>
          <a:xfrm>
            <a:off x="2967683" y="2821928"/>
            <a:ext cx="0" cy="80645"/>
          </a:xfrm>
          <a:custGeom>
            <a:avLst/>
            <a:gdLst/>
            <a:ahLst/>
            <a:cxnLst/>
            <a:rect l="l" t="t" r="r" b="b"/>
            <a:pathLst>
              <a:path h="80644">
                <a:moveTo>
                  <a:pt x="0" y="80531"/>
                </a:moveTo>
                <a:lnTo>
                  <a:pt x="0" y="0"/>
                </a:lnTo>
              </a:path>
            </a:pathLst>
          </a:custGeom>
          <a:ln w="5151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2877460" y="2801999"/>
            <a:ext cx="95250" cy="120650"/>
          </a:xfrm>
          <a:prstGeom prst="rect">
            <a:avLst/>
          </a:prstGeom>
        </p:spPr>
        <p:txBody>
          <a:bodyPr vert="vert270" wrap="square" lIns="0" tIns="95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200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86" name="object 86"/>
          <p:cNvSpPr txBox="1"/>
          <p:nvPr/>
        </p:nvSpPr>
        <p:spPr>
          <a:xfrm rot="19440000">
            <a:off x="2698286" y="3097575"/>
            <a:ext cx="141997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1000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906048" y="2658818"/>
            <a:ext cx="83185" cy="64135"/>
          </a:xfrm>
          <a:custGeom>
            <a:avLst/>
            <a:gdLst/>
            <a:ahLst/>
            <a:cxnLst/>
            <a:rect l="l" t="t" r="r" b="b"/>
            <a:pathLst>
              <a:path w="83185" h="64135">
                <a:moveTo>
                  <a:pt x="0" y="63662"/>
                </a:moveTo>
                <a:lnTo>
                  <a:pt x="82625" y="0"/>
                </a:lnTo>
              </a:path>
            </a:pathLst>
          </a:custGeom>
          <a:ln w="5151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 rot="19440000">
            <a:off x="2861727" y="2635129"/>
            <a:ext cx="114308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410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89" name="object 89"/>
          <p:cNvSpPr txBox="1"/>
          <p:nvPr/>
        </p:nvSpPr>
        <p:spPr>
          <a:xfrm rot="2280000">
            <a:off x="2332112" y="3096010"/>
            <a:ext cx="141997" cy="60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0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1000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2634880" y="2628039"/>
            <a:ext cx="118110" cy="91440"/>
          </a:xfrm>
          <a:custGeom>
            <a:avLst/>
            <a:gdLst/>
            <a:ahLst/>
            <a:cxnLst/>
            <a:rect l="l" t="t" r="r" b="b"/>
            <a:pathLst>
              <a:path w="118110" h="91439">
                <a:moveTo>
                  <a:pt x="0" y="0"/>
                </a:moveTo>
                <a:lnTo>
                  <a:pt x="117577" y="90939"/>
                </a:lnTo>
              </a:path>
            </a:pathLst>
          </a:custGeom>
          <a:ln w="5151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 rot="2280000">
            <a:off x="2666037" y="2619355"/>
            <a:ext cx="114308" cy="61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84"/>
              </a:lnSpc>
            </a:pPr>
            <a:r>
              <a:rPr sz="450" spc="15" dirty="0">
                <a:solidFill>
                  <a:srgbClr val="1C1C1B"/>
                </a:solidFill>
                <a:latin typeface="Myriad Pro"/>
                <a:cs typeface="Myriad Pro"/>
              </a:rPr>
              <a:t>710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2414909" y="2801084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50"/>
                </a:lnTo>
              </a:path>
            </a:pathLst>
          </a:custGeom>
          <a:ln w="7203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745677" y="2793926"/>
            <a:ext cx="0" cy="151130"/>
          </a:xfrm>
          <a:custGeom>
            <a:avLst/>
            <a:gdLst/>
            <a:ahLst/>
            <a:cxnLst/>
            <a:rect l="l" t="t" r="r" b="b"/>
            <a:pathLst>
              <a:path h="151130">
                <a:moveTo>
                  <a:pt x="0" y="0"/>
                </a:moveTo>
                <a:lnTo>
                  <a:pt x="0" y="150550"/>
                </a:lnTo>
              </a:path>
            </a:pathLst>
          </a:custGeom>
          <a:ln w="7203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2490600" y="2519403"/>
            <a:ext cx="414655" cy="495300"/>
            <a:chOff x="2490600" y="2519403"/>
            <a:chExt cx="414655" cy="495300"/>
          </a:xfrm>
        </p:grpSpPr>
        <p:sp>
          <p:nvSpPr>
            <p:cNvPr id="95" name="object 95"/>
            <p:cNvSpPr/>
            <p:nvPr/>
          </p:nvSpPr>
          <p:spPr>
            <a:xfrm>
              <a:off x="2583685" y="2650498"/>
              <a:ext cx="0" cy="93345"/>
            </a:xfrm>
            <a:custGeom>
              <a:avLst/>
              <a:gdLst/>
              <a:ahLst/>
              <a:cxnLst/>
              <a:rect l="l" t="t" r="r" b="b"/>
              <a:pathLst>
                <a:path h="93344">
                  <a:moveTo>
                    <a:pt x="0" y="93159"/>
                  </a:moveTo>
                  <a:lnTo>
                    <a:pt x="0" y="0"/>
                  </a:lnTo>
                </a:path>
              </a:pathLst>
            </a:custGeom>
            <a:ln w="7203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2706879" y="2568891"/>
              <a:ext cx="198120" cy="34925"/>
            </a:xfrm>
            <a:custGeom>
              <a:avLst/>
              <a:gdLst/>
              <a:ahLst/>
              <a:cxnLst/>
              <a:rect l="l" t="t" r="r" b="b"/>
              <a:pathLst>
                <a:path w="198119" h="34925">
                  <a:moveTo>
                    <a:pt x="190592" y="34408"/>
                  </a:moveTo>
                  <a:lnTo>
                    <a:pt x="197796" y="34408"/>
                  </a:lnTo>
                </a:path>
                <a:path w="198119" h="34925">
                  <a:moveTo>
                    <a:pt x="0" y="0"/>
                  </a:moveTo>
                  <a:lnTo>
                    <a:pt x="7203" y="0"/>
                  </a:lnTo>
                </a:path>
              </a:pathLst>
            </a:custGeom>
            <a:ln w="9905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2653300" y="2519403"/>
              <a:ext cx="25400" cy="24765"/>
            </a:xfrm>
            <a:custGeom>
              <a:avLst/>
              <a:gdLst/>
              <a:ahLst/>
              <a:cxnLst/>
              <a:rect l="l" t="t" r="r" b="b"/>
              <a:pathLst>
                <a:path w="25400" h="24764">
                  <a:moveTo>
                    <a:pt x="0" y="0"/>
                  </a:moveTo>
                  <a:lnTo>
                    <a:pt x="0" y="24365"/>
                  </a:lnTo>
                  <a:lnTo>
                    <a:pt x="24994" y="12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562599" y="2527206"/>
              <a:ext cx="97790" cy="81280"/>
            </a:xfrm>
            <a:custGeom>
              <a:avLst/>
              <a:gdLst/>
              <a:ahLst/>
              <a:cxnLst/>
              <a:rect l="l" t="t" r="r" b="b"/>
              <a:pathLst>
                <a:path w="97789" h="81280">
                  <a:moveTo>
                    <a:pt x="97214" y="4374"/>
                  </a:moveTo>
                  <a:lnTo>
                    <a:pt x="68215" y="0"/>
                  </a:lnTo>
                  <a:lnTo>
                    <a:pt x="50628" y="161"/>
                  </a:lnTo>
                  <a:lnTo>
                    <a:pt x="37328" y="6316"/>
                  </a:lnTo>
                  <a:lnTo>
                    <a:pt x="21185" y="19923"/>
                  </a:lnTo>
                  <a:lnTo>
                    <a:pt x="5823" y="40399"/>
                  </a:lnTo>
                  <a:lnTo>
                    <a:pt x="202" y="60270"/>
                  </a:lnTo>
                  <a:lnTo>
                    <a:pt x="0" y="75300"/>
                  </a:lnTo>
                  <a:lnTo>
                    <a:pt x="893" y="81251"/>
                  </a:lnTo>
                </a:path>
              </a:pathLst>
            </a:custGeom>
            <a:ln w="5151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2494202" y="3009806"/>
              <a:ext cx="165735" cy="1270"/>
            </a:xfrm>
            <a:custGeom>
              <a:avLst/>
              <a:gdLst/>
              <a:ahLst/>
              <a:cxnLst/>
              <a:rect l="l" t="t" r="r" b="b"/>
              <a:pathLst>
                <a:path w="165735" h="1269">
                  <a:moveTo>
                    <a:pt x="0" y="0"/>
                  </a:moveTo>
                  <a:lnTo>
                    <a:pt x="165251" y="722"/>
                  </a:lnTo>
                </a:path>
              </a:pathLst>
            </a:custGeom>
            <a:ln w="7203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2502224" y="2735662"/>
              <a:ext cx="165735" cy="1270"/>
            </a:xfrm>
            <a:custGeom>
              <a:avLst/>
              <a:gdLst/>
              <a:ahLst/>
              <a:cxnLst/>
              <a:rect l="l" t="t" r="r" b="b"/>
              <a:pathLst>
                <a:path w="165735" h="1269">
                  <a:moveTo>
                    <a:pt x="0" y="0"/>
                  </a:moveTo>
                  <a:lnTo>
                    <a:pt x="165251" y="722"/>
                  </a:lnTo>
                </a:path>
              </a:pathLst>
            </a:custGeom>
            <a:ln w="7203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1" name="object 101"/>
          <p:cNvGrpSpPr/>
          <p:nvPr/>
        </p:nvGrpSpPr>
        <p:grpSpPr>
          <a:xfrm>
            <a:off x="3110902" y="2459556"/>
            <a:ext cx="793115" cy="850265"/>
            <a:chOff x="3110902" y="2459556"/>
            <a:chExt cx="793115" cy="850265"/>
          </a:xfrm>
        </p:grpSpPr>
        <p:sp>
          <p:nvSpPr>
            <p:cNvPr id="102" name="object 102"/>
            <p:cNvSpPr/>
            <p:nvPr/>
          </p:nvSpPr>
          <p:spPr>
            <a:xfrm>
              <a:off x="3186893" y="2811450"/>
              <a:ext cx="614045" cy="427355"/>
            </a:xfrm>
            <a:custGeom>
              <a:avLst/>
              <a:gdLst/>
              <a:ahLst/>
              <a:cxnLst/>
              <a:rect l="l" t="t" r="r" b="b"/>
              <a:pathLst>
                <a:path w="614045" h="427355">
                  <a:moveTo>
                    <a:pt x="302933" y="426803"/>
                  </a:moveTo>
                  <a:lnTo>
                    <a:pt x="0" y="193355"/>
                  </a:lnTo>
                  <a:lnTo>
                    <a:pt x="0" y="5078"/>
                  </a:lnTo>
                  <a:lnTo>
                    <a:pt x="302933" y="238526"/>
                  </a:lnTo>
                  <a:lnTo>
                    <a:pt x="302933" y="426803"/>
                  </a:lnTo>
                  <a:close/>
                </a:path>
                <a:path w="614045" h="427355">
                  <a:moveTo>
                    <a:pt x="302933" y="426803"/>
                  </a:moveTo>
                  <a:lnTo>
                    <a:pt x="613719" y="188308"/>
                  </a:lnTo>
                  <a:lnTo>
                    <a:pt x="613719" y="0"/>
                  </a:lnTo>
                  <a:lnTo>
                    <a:pt x="302933" y="238526"/>
                  </a:lnTo>
                  <a:lnTo>
                    <a:pt x="302933" y="426803"/>
                  </a:lnTo>
                  <a:close/>
                </a:path>
              </a:pathLst>
            </a:custGeom>
            <a:ln w="6806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3186891" y="2578009"/>
              <a:ext cx="614045" cy="238760"/>
            </a:xfrm>
            <a:custGeom>
              <a:avLst/>
              <a:gdLst/>
              <a:ahLst/>
              <a:cxnLst/>
              <a:rect l="l" t="t" r="r" b="b"/>
              <a:pathLst>
                <a:path w="614045" h="238760">
                  <a:moveTo>
                    <a:pt x="0" y="238505"/>
                  </a:moveTo>
                  <a:lnTo>
                    <a:pt x="310796" y="0"/>
                  </a:lnTo>
                  <a:lnTo>
                    <a:pt x="613709" y="233458"/>
                  </a:lnTo>
                </a:path>
              </a:pathLst>
            </a:custGeom>
            <a:ln w="6806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3706965" y="2459556"/>
              <a:ext cx="187021" cy="1550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3298926" y="2750204"/>
              <a:ext cx="389890" cy="153035"/>
            </a:xfrm>
            <a:custGeom>
              <a:avLst/>
              <a:gdLst/>
              <a:ahLst/>
              <a:cxnLst/>
              <a:rect l="l" t="t" r="r" b="b"/>
              <a:pathLst>
                <a:path w="389889" h="153035">
                  <a:moveTo>
                    <a:pt x="0" y="152644"/>
                  </a:moveTo>
                  <a:lnTo>
                    <a:pt x="198758" y="0"/>
                  </a:lnTo>
                  <a:lnTo>
                    <a:pt x="389715" y="147178"/>
                  </a:lnTo>
                </a:path>
              </a:pathLst>
            </a:custGeom>
            <a:ln w="6806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3113442" y="3071026"/>
              <a:ext cx="292100" cy="225425"/>
            </a:xfrm>
            <a:custGeom>
              <a:avLst/>
              <a:gdLst/>
              <a:ahLst/>
              <a:cxnLst/>
              <a:rect l="l" t="t" r="r" b="b"/>
              <a:pathLst>
                <a:path w="292100" h="225425">
                  <a:moveTo>
                    <a:pt x="0" y="0"/>
                  </a:moveTo>
                  <a:lnTo>
                    <a:pt x="291530" y="225427"/>
                  </a:lnTo>
                </a:path>
              </a:pathLst>
            </a:custGeom>
            <a:ln w="4858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3586574" y="3071024"/>
              <a:ext cx="314960" cy="236220"/>
            </a:xfrm>
            <a:custGeom>
              <a:avLst/>
              <a:gdLst/>
              <a:ahLst/>
              <a:cxnLst/>
              <a:rect l="l" t="t" r="r" b="b"/>
              <a:pathLst>
                <a:path w="314960" h="236220">
                  <a:moveTo>
                    <a:pt x="0" y="235668"/>
                  </a:moveTo>
                  <a:lnTo>
                    <a:pt x="314440" y="0"/>
                  </a:lnTo>
                </a:path>
              </a:pathLst>
            </a:custGeom>
            <a:ln w="4858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" name="object 108"/>
          <p:cNvSpPr/>
          <p:nvPr/>
        </p:nvSpPr>
        <p:spPr>
          <a:xfrm>
            <a:off x="3926316" y="2740431"/>
            <a:ext cx="0" cy="186055"/>
          </a:xfrm>
          <a:custGeom>
            <a:avLst/>
            <a:gdLst/>
            <a:ahLst/>
            <a:cxnLst/>
            <a:rect l="l" t="t" r="r" b="b"/>
            <a:pathLst>
              <a:path h="186055">
                <a:moveTo>
                  <a:pt x="0" y="185638"/>
                </a:moveTo>
                <a:lnTo>
                  <a:pt x="0" y="0"/>
                </a:lnTo>
              </a:path>
            </a:pathLst>
          </a:custGeom>
          <a:ln w="4858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3836885" y="2785112"/>
            <a:ext cx="91440" cy="11557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425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10" name="object 110"/>
          <p:cNvSpPr txBox="1"/>
          <p:nvPr/>
        </p:nvSpPr>
        <p:spPr>
          <a:xfrm rot="19440000">
            <a:off x="3670719" y="3108907"/>
            <a:ext cx="13404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1500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3895291" y="2605839"/>
            <a:ext cx="78740" cy="60325"/>
          </a:xfrm>
          <a:custGeom>
            <a:avLst/>
            <a:gdLst/>
            <a:ahLst/>
            <a:cxnLst/>
            <a:rect l="l" t="t" r="r" b="b"/>
            <a:pathLst>
              <a:path w="78739" h="60325">
                <a:moveTo>
                  <a:pt x="0" y="60207"/>
                </a:moveTo>
                <a:lnTo>
                  <a:pt x="78123" y="0"/>
                </a:lnTo>
              </a:path>
            </a:pathLst>
          </a:custGeom>
          <a:ln w="4858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 rot="19440000">
            <a:off x="3852996" y="2583784"/>
            <a:ext cx="107974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560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13" name="object 113"/>
          <p:cNvSpPr txBox="1"/>
          <p:nvPr/>
        </p:nvSpPr>
        <p:spPr>
          <a:xfrm rot="2280000">
            <a:off x="3194366" y="3103029"/>
            <a:ext cx="13404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1500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3638882" y="2576747"/>
            <a:ext cx="111760" cy="86360"/>
          </a:xfrm>
          <a:custGeom>
            <a:avLst/>
            <a:gdLst/>
            <a:ahLst/>
            <a:cxnLst/>
            <a:rect l="l" t="t" r="r" b="b"/>
            <a:pathLst>
              <a:path w="111760" h="86360">
                <a:moveTo>
                  <a:pt x="0" y="0"/>
                </a:moveTo>
                <a:lnTo>
                  <a:pt x="111179" y="85986"/>
                </a:lnTo>
              </a:path>
            </a:pathLst>
          </a:custGeom>
          <a:ln w="4858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 rot="2280000">
            <a:off x="3654170" y="2567671"/>
            <a:ext cx="13404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1200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3338357" y="2730171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109"/>
                </a:lnTo>
              </a:path>
            </a:pathLst>
          </a:custGeom>
          <a:ln w="6806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648602" y="2724219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088"/>
                </a:lnTo>
              </a:path>
            </a:pathLst>
          </a:custGeom>
          <a:ln w="6806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8" name="object 118"/>
          <p:cNvGrpSpPr/>
          <p:nvPr/>
        </p:nvGrpSpPr>
        <p:grpSpPr>
          <a:xfrm>
            <a:off x="3384784" y="2471026"/>
            <a:ext cx="329565" cy="497840"/>
            <a:chOff x="3384784" y="2471026"/>
            <a:chExt cx="329565" cy="497840"/>
          </a:xfrm>
        </p:grpSpPr>
        <p:sp>
          <p:nvSpPr>
            <p:cNvPr id="119" name="object 119"/>
            <p:cNvSpPr/>
            <p:nvPr/>
          </p:nvSpPr>
          <p:spPr>
            <a:xfrm>
              <a:off x="3497694" y="2577998"/>
              <a:ext cx="0" cy="172720"/>
            </a:xfrm>
            <a:custGeom>
              <a:avLst/>
              <a:gdLst/>
              <a:ahLst/>
              <a:cxnLst/>
              <a:rect l="l" t="t" r="r" b="b"/>
              <a:pathLst>
                <a:path h="172719">
                  <a:moveTo>
                    <a:pt x="0" y="172193"/>
                  </a:moveTo>
                  <a:lnTo>
                    <a:pt x="0" y="0"/>
                  </a:lnTo>
                </a:path>
              </a:pathLst>
            </a:custGeom>
            <a:ln w="6806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710369" y="2516135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-3403" y="4690"/>
                  </a:moveTo>
                  <a:lnTo>
                    <a:pt x="3403" y="4690"/>
                  </a:lnTo>
                </a:path>
              </a:pathLst>
            </a:custGeom>
            <a:ln w="9381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648601" y="2471026"/>
              <a:ext cx="24130" cy="23495"/>
            </a:xfrm>
            <a:custGeom>
              <a:avLst/>
              <a:gdLst/>
              <a:ahLst/>
              <a:cxnLst/>
              <a:rect l="l" t="t" r="r" b="b"/>
              <a:pathLst>
                <a:path w="24129" h="23494">
                  <a:moveTo>
                    <a:pt x="0" y="0"/>
                  </a:moveTo>
                  <a:lnTo>
                    <a:pt x="0" y="23035"/>
                  </a:lnTo>
                  <a:lnTo>
                    <a:pt x="23622" y="115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3562848" y="2478411"/>
              <a:ext cx="92075" cy="76835"/>
            </a:xfrm>
            <a:custGeom>
              <a:avLst/>
              <a:gdLst/>
              <a:ahLst/>
              <a:cxnLst/>
              <a:rect l="l" t="t" r="r" b="b"/>
              <a:pathLst>
                <a:path w="92075" h="76835">
                  <a:moveTo>
                    <a:pt x="91920" y="4128"/>
                  </a:moveTo>
                  <a:lnTo>
                    <a:pt x="64492" y="0"/>
                  </a:lnTo>
                  <a:lnTo>
                    <a:pt x="47861" y="155"/>
                  </a:lnTo>
                  <a:lnTo>
                    <a:pt x="35286" y="5972"/>
                  </a:lnTo>
                  <a:lnTo>
                    <a:pt x="20027" y="18829"/>
                  </a:lnTo>
                  <a:lnTo>
                    <a:pt x="5504" y="38191"/>
                  </a:lnTo>
                  <a:lnTo>
                    <a:pt x="191" y="56980"/>
                  </a:lnTo>
                  <a:lnTo>
                    <a:pt x="0" y="71190"/>
                  </a:lnTo>
                  <a:lnTo>
                    <a:pt x="844" y="76817"/>
                  </a:lnTo>
                </a:path>
              </a:pathLst>
            </a:custGeom>
            <a:ln w="4858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3384784" y="2965346"/>
              <a:ext cx="210820" cy="0"/>
            </a:xfrm>
            <a:custGeom>
              <a:avLst/>
              <a:gdLst/>
              <a:ahLst/>
              <a:cxnLst/>
              <a:rect l="l" t="t" r="r" b="b"/>
              <a:pathLst>
                <a:path w="210820">
                  <a:moveTo>
                    <a:pt x="0" y="0"/>
                  </a:moveTo>
                  <a:lnTo>
                    <a:pt x="210757" y="0"/>
                  </a:lnTo>
                </a:path>
              </a:pathLst>
            </a:custGeom>
            <a:ln w="6806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3392311" y="2685526"/>
              <a:ext cx="210820" cy="0"/>
            </a:xfrm>
            <a:custGeom>
              <a:avLst/>
              <a:gdLst/>
              <a:ahLst/>
              <a:cxnLst/>
              <a:rect l="l" t="t" r="r" b="b"/>
              <a:pathLst>
                <a:path w="210820">
                  <a:moveTo>
                    <a:pt x="0" y="0"/>
                  </a:moveTo>
                  <a:lnTo>
                    <a:pt x="210757" y="0"/>
                  </a:lnTo>
                </a:path>
              </a:pathLst>
            </a:custGeom>
            <a:ln w="6806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5" name="object 125"/>
          <p:cNvGrpSpPr/>
          <p:nvPr/>
        </p:nvGrpSpPr>
        <p:grpSpPr>
          <a:xfrm>
            <a:off x="4096479" y="2459556"/>
            <a:ext cx="793115" cy="850265"/>
            <a:chOff x="4096479" y="2459556"/>
            <a:chExt cx="793115" cy="850265"/>
          </a:xfrm>
        </p:grpSpPr>
        <p:sp>
          <p:nvSpPr>
            <p:cNvPr id="126" name="object 126"/>
            <p:cNvSpPr/>
            <p:nvPr/>
          </p:nvSpPr>
          <p:spPr>
            <a:xfrm>
              <a:off x="4172465" y="2864956"/>
              <a:ext cx="614045" cy="373380"/>
            </a:xfrm>
            <a:custGeom>
              <a:avLst/>
              <a:gdLst/>
              <a:ahLst/>
              <a:cxnLst/>
              <a:rect l="l" t="t" r="r" b="b"/>
              <a:pathLst>
                <a:path w="614045" h="373380">
                  <a:moveTo>
                    <a:pt x="302933" y="373297"/>
                  </a:moveTo>
                  <a:lnTo>
                    <a:pt x="0" y="139849"/>
                  </a:lnTo>
                  <a:lnTo>
                    <a:pt x="0" y="5057"/>
                  </a:lnTo>
                  <a:lnTo>
                    <a:pt x="302933" y="238505"/>
                  </a:lnTo>
                  <a:lnTo>
                    <a:pt x="302933" y="373297"/>
                  </a:lnTo>
                  <a:close/>
                </a:path>
                <a:path w="614045" h="373380">
                  <a:moveTo>
                    <a:pt x="302933" y="373297"/>
                  </a:moveTo>
                  <a:lnTo>
                    <a:pt x="613719" y="134802"/>
                  </a:lnTo>
                  <a:lnTo>
                    <a:pt x="613719" y="0"/>
                  </a:lnTo>
                  <a:lnTo>
                    <a:pt x="302933" y="238505"/>
                  </a:lnTo>
                  <a:lnTo>
                    <a:pt x="302933" y="373297"/>
                  </a:lnTo>
                  <a:close/>
                </a:path>
              </a:pathLst>
            </a:custGeom>
            <a:ln w="6806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4172463" y="2631497"/>
              <a:ext cx="614045" cy="238760"/>
            </a:xfrm>
            <a:custGeom>
              <a:avLst/>
              <a:gdLst/>
              <a:ahLst/>
              <a:cxnLst/>
              <a:rect l="l" t="t" r="r" b="b"/>
              <a:pathLst>
                <a:path w="614045" h="238760">
                  <a:moveTo>
                    <a:pt x="0" y="238516"/>
                  </a:moveTo>
                  <a:lnTo>
                    <a:pt x="310796" y="0"/>
                  </a:lnTo>
                  <a:lnTo>
                    <a:pt x="613719" y="233469"/>
                  </a:lnTo>
                </a:path>
              </a:pathLst>
            </a:custGeom>
            <a:ln w="6806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4692543" y="2459556"/>
              <a:ext cx="187020" cy="15506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4250274" y="2750184"/>
              <a:ext cx="458470" cy="179705"/>
            </a:xfrm>
            <a:custGeom>
              <a:avLst/>
              <a:gdLst/>
              <a:ahLst/>
              <a:cxnLst/>
              <a:rect l="l" t="t" r="r" b="b"/>
              <a:pathLst>
                <a:path w="458470" h="179705">
                  <a:moveTo>
                    <a:pt x="0" y="179219"/>
                  </a:moveTo>
                  <a:lnTo>
                    <a:pt x="232987" y="0"/>
                  </a:lnTo>
                  <a:lnTo>
                    <a:pt x="458153" y="173418"/>
                  </a:lnTo>
                </a:path>
              </a:pathLst>
            </a:custGeom>
            <a:ln w="6806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4099019" y="3071026"/>
              <a:ext cx="292100" cy="225425"/>
            </a:xfrm>
            <a:custGeom>
              <a:avLst/>
              <a:gdLst/>
              <a:ahLst/>
              <a:cxnLst/>
              <a:rect l="l" t="t" r="r" b="b"/>
              <a:pathLst>
                <a:path w="292100" h="225425">
                  <a:moveTo>
                    <a:pt x="0" y="0"/>
                  </a:moveTo>
                  <a:lnTo>
                    <a:pt x="291519" y="225427"/>
                  </a:lnTo>
                </a:path>
              </a:pathLst>
            </a:custGeom>
            <a:ln w="4858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4572151" y="3071024"/>
              <a:ext cx="314960" cy="236220"/>
            </a:xfrm>
            <a:custGeom>
              <a:avLst/>
              <a:gdLst/>
              <a:ahLst/>
              <a:cxnLst/>
              <a:rect l="l" t="t" r="r" b="b"/>
              <a:pathLst>
                <a:path w="314960" h="236220">
                  <a:moveTo>
                    <a:pt x="0" y="235668"/>
                  </a:moveTo>
                  <a:lnTo>
                    <a:pt x="314430" y="0"/>
                  </a:lnTo>
                </a:path>
              </a:pathLst>
            </a:custGeom>
            <a:ln w="4858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/>
          <p:nvPr/>
        </p:nvSpPr>
        <p:spPr>
          <a:xfrm>
            <a:off x="4947851" y="2793927"/>
            <a:ext cx="0" cy="132715"/>
          </a:xfrm>
          <a:custGeom>
            <a:avLst/>
            <a:gdLst/>
            <a:ahLst/>
            <a:cxnLst/>
            <a:rect l="l" t="t" r="r" b="b"/>
            <a:pathLst>
              <a:path h="132714">
                <a:moveTo>
                  <a:pt x="0" y="132142"/>
                </a:moveTo>
                <a:lnTo>
                  <a:pt x="0" y="0"/>
                </a:lnTo>
              </a:path>
            </a:pathLst>
          </a:custGeom>
          <a:ln w="4858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4858420" y="2802649"/>
            <a:ext cx="91440" cy="115570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225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34" name="object 134"/>
          <p:cNvSpPr txBox="1"/>
          <p:nvPr/>
        </p:nvSpPr>
        <p:spPr>
          <a:xfrm rot="19440000">
            <a:off x="4656299" y="3108910"/>
            <a:ext cx="13404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1500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4880864" y="2605839"/>
            <a:ext cx="78740" cy="60325"/>
          </a:xfrm>
          <a:custGeom>
            <a:avLst/>
            <a:gdLst/>
            <a:ahLst/>
            <a:cxnLst/>
            <a:rect l="l" t="t" r="r" b="b"/>
            <a:pathLst>
              <a:path w="78739" h="60325">
                <a:moveTo>
                  <a:pt x="0" y="60207"/>
                </a:moveTo>
                <a:lnTo>
                  <a:pt x="78123" y="0"/>
                </a:lnTo>
              </a:path>
            </a:pathLst>
          </a:custGeom>
          <a:ln w="4858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 rot="19440000">
            <a:off x="4838576" y="2583801"/>
            <a:ext cx="107974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560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37" name="object 137"/>
          <p:cNvSpPr txBox="1"/>
          <p:nvPr/>
        </p:nvSpPr>
        <p:spPr>
          <a:xfrm rot="2280000">
            <a:off x="4179931" y="3103038"/>
            <a:ext cx="13404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1500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4624460" y="2576747"/>
            <a:ext cx="111760" cy="86360"/>
          </a:xfrm>
          <a:custGeom>
            <a:avLst/>
            <a:gdLst/>
            <a:ahLst/>
            <a:cxnLst/>
            <a:rect l="l" t="t" r="r" b="b"/>
            <a:pathLst>
              <a:path w="111760" h="86360">
                <a:moveTo>
                  <a:pt x="0" y="0"/>
                </a:moveTo>
                <a:lnTo>
                  <a:pt x="111169" y="85986"/>
                </a:lnTo>
              </a:path>
            </a:pathLst>
          </a:custGeom>
          <a:ln w="4858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 rot="2280000">
            <a:off x="4639740" y="2567672"/>
            <a:ext cx="13404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59"/>
              </a:lnSpc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1000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4323718" y="2784263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077"/>
                </a:lnTo>
              </a:path>
            </a:pathLst>
          </a:custGeom>
          <a:ln w="6806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633964" y="2778312"/>
            <a:ext cx="0" cy="200660"/>
          </a:xfrm>
          <a:custGeom>
            <a:avLst/>
            <a:gdLst/>
            <a:ahLst/>
            <a:cxnLst/>
            <a:rect l="l" t="t" r="r" b="b"/>
            <a:pathLst>
              <a:path h="200660">
                <a:moveTo>
                  <a:pt x="0" y="0"/>
                </a:moveTo>
                <a:lnTo>
                  <a:pt x="0" y="200077"/>
                </a:lnTo>
              </a:path>
            </a:pathLst>
          </a:custGeom>
          <a:ln w="6806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2" name="object 142"/>
          <p:cNvGrpSpPr/>
          <p:nvPr/>
        </p:nvGrpSpPr>
        <p:grpSpPr>
          <a:xfrm>
            <a:off x="4370152" y="2471026"/>
            <a:ext cx="509905" cy="551815"/>
            <a:chOff x="4370152" y="2471026"/>
            <a:chExt cx="509905" cy="551815"/>
          </a:xfrm>
        </p:grpSpPr>
        <p:sp>
          <p:nvSpPr>
            <p:cNvPr id="143" name="object 143"/>
            <p:cNvSpPr/>
            <p:nvPr/>
          </p:nvSpPr>
          <p:spPr>
            <a:xfrm>
              <a:off x="4483271" y="2631505"/>
              <a:ext cx="0" cy="118745"/>
            </a:xfrm>
            <a:custGeom>
              <a:avLst/>
              <a:gdLst/>
              <a:ahLst/>
              <a:cxnLst/>
              <a:rect l="l" t="t" r="r" b="b"/>
              <a:pathLst>
                <a:path h="118744">
                  <a:moveTo>
                    <a:pt x="0" y="118687"/>
                  </a:moveTo>
                  <a:lnTo>
                    <a:pt x="0" y="0"/>
                  </a:lnTo>
                </a:path>
              </a:pathLst>
            </a:custGeom>
            <a:ln w="6806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4876160" y="2548674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-3403" y="4685"/>
                  </a:moveTo>
                  <a:lnTo>
                    <a:pt x="3403" y="4685"/>
                  </a:lnTo>
                </a:path>
              </a:pathLst>
            </a:custGeom>
            <a:ln w="9371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4695946" y="2516135"/>
              <a:ext cx="0" cy="9525"/>
            </a:xfrm>
            <a:custGeom>
              <a:avLst/>
              <a:gdLst/>
              <a:ahLst/>
              <a:cxnLst/>
              <a:rect l="l" t="t" r="r" b="b"/>
              <a:pathLst>
                <a:path h="9525">
                  <a:moveTo>
                    <a:pt x="-3403" y="4690"/>
                  </a:moveTo>
                  <a:lnTo>
                    <a:pt x="3403" y="4690"/>
                  </a:lnTo>
                </a:path>
              </a:pathLst>
            </a:custGeom>
            <a:ln w="9381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4634179" y="2471026"/>
              <a:ext cx="24130" cy="23495"/>
            </a:xfrm>
            <a:custGeom>
              <a:avLst/>
              <a:gdLst/>
              <a:ahLst/>
              <a:cxnLst/>
              <a:rect l="l" t="t" r="r" b="b"/>
              <a:pathLst>
                <a:path w="24129" h="23494">
                  <a:moveTo>
                    <a:pt x="0" y="0"/>
                  </a:moveTo>
                  <a:lnTo>
                    <a:pt x="0" y="23035"/>
                  </a:lnTo>
                  <a:lnTo>
                    <a:pt x="23622" y="115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1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4548425" y="2478411"/>
              <a:ext cx="92075" cy="76835"/>
            </a:xfrm>
            <a:custGeom>
              <a:avLst/>
              <a:gdLst/>
              <a:ahLst/>
              <a:cxnLst/>
              <a:rect l="l" t="t" r="r" b="b"/>
              <a:pathLst>
                <a:path w="92075" h="76835">
                  <a:moveTo>
                    <a:pt x="91920" y="4128"/>
                  </a:moveTo>
                  <a:lnTo>
                    <a:pt x="64492" y="0"/>
                  </a:lnTo>
                  <a:lnTo>
                    <a:pt x="47861" y="155"/>
                  </a:lnTo>
                  <a:lnTo>
                    <a:pt x="35286" y="5972"/>
                  </a:lnTo>
                  <a:lnTo>
                    <a:pt x="20027" y="18829"/>
                  </a:lnTo>
                  <a:lnTo>
                    <a:pt x="5504" y="38191"/>
                  </a:lnTo>
                  <a:lnTo>
                    <a:pt x="191" y="56980"/>
                  </a:lnTo>
                  <a:lnTo>
                    <a:pt x="0" y="71190"/>
                  </a:lnTo>
                  <a:lnTo>
                    <a:pt x="844" y="76817"/>
                  </a:lnTo>
                </a:path>
              </a:pathLst>
            </a:custGeom>
            <a:ln w="4858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4370152" y="3019429"/>
              <a:ext cx="210820" cy="0"/>
            </a:xfrm>
            <a:custGeom>
              <a:avLst/>
              <a:gdLst/>
              <a:ahLst/>
              <a:cxnLst/>
              <a:rect l="l" t="t" r="r" b="b"/>
              <a:pathLst>
                <a:path w="210820">
                  <a:moveTo>
                    <a:pt x="0" y="0"/>
                  </a:moveTo>
                  <a:lnTo>
                    <a:pt x="210757" y="0"/>
                  </a:lnTo>
                </a:path>
              </a:pathLst>
            </a:custGeom>
            <a:ln w="6806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4377673" y="2739608"/>
              <a:ext cx="210820" cy="0"/>
            </a:xfrm>
            <a:custGeom>
              <a:avLst/>
              <a:gdLst/>
              <a:ahLst/>
              <a:cxnLst/>
              <a:rect l="l" t="t" r="r" b="b"/>
              <a:pathLst>
                <a:path w="210820">
                  <a:moveTo>
                    <a:pt x="0" y="0"/>
                  </a:moveTo>
                  <a:lnTo>
                    <a:pt x="210757" y="0"/>
                  </a:lnTo>
                </a:path>
              </a:pathLst>
            </a:custGeom>
            <a:ln w="6806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0" name="object 150"/>
          <p:cNvGrpSpPr/>
          <p:nvPr/>
        </p:nvGrpSpPr>
        <p:grpSpPr>
          <a:xfrm>
            <a:off x="5082112" y="2433450"/>
            <a:ext cx="895350" cy="912494"/>
            <a:chOff x="5082112" y="2433450"/>
            <a:chExt cx="895350" cy="912494"/>
          </a:xfrm>
        </p:grpSpPr>
        <p:sp>
          <p:nvSpPr>
            <p:cNvPr id="151" name="object 151"/>
            <p:cNvSpPr/>
            <p:nvPr/>
          </p:nvSpPr>
          <p:spPr>
            <a:xfrm>
              <a:off x="5144079" y="2791490"/>
              <a:ext cx="738505" cy="485775"/>
            </a:xfrm>
            <a:custGeom>
              <a:avLst/>
              <a:gdLst/>
              <a:ahLst/>
              <a:cxnLst/>
              <a:rect l="l" t="t" r="r" b="b"/>
              <a:pathLst>
                <a:path w="738504" h="485775">
                  <a:moveTo>
                    <a:pt x="364470" y="485681"/>
                  </a:moveTo>
                  <a:lnTo>
                    <a:pt x="0" y="204820"/>
                  </a:lnTo>
                  <a:lnTo>
                    <a:pt x="0" y="6062"/>
                  </a:lnTo>
                  <a:lnTo>
                    <a:pt x="364470" y="286954"/>
                  </a:lnTo>
                  <a:lnTo>
                    <a:pt x="364470" y="485681"/>
                  </a:lnTo>
                  <a:close/>
                </a:path>
                <a:path w="738504" h="485775">
                  <a:moveTo>
                    <a:pt x="364470" y="485681"/>
                  </a:moveTo>
                  <a:lnTo>
                    <a:pt x="738385" y="198737"/>
                  </a:lnTo>
                  <a:lnTo>
                    <a:pt x="738385" y="0"/>
                  </a:lnTo>
                  <a:lnTo>
                    <a:pt x="364470" y="286954"/>
                  </a:lnTo>
                  <a:lnTo>
                    <a:pt x="364470" y="485681"/>
                  </a:lnTo>
                  <a:close/>
                </a:path>
              </a:pathLst>
            </a:custGeom>
            <a:ln w="6868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144083" y="2507575"/>
              <a:ext cx="738505" cy="287020"/>
            </a:xfrm>
            <a:custGeom>
              <a:avLst/>
              <a:gdLst/>
              <a:ahLst/>
              <a:cxnLst/>
              <a:rect l="l" t="t" r="r" b="b"/>
              <a:pathLst>
                <a:path w="738504" h="287019">
                  <a:moveTo>
                    <a:pt x="0" y="286944"/>
                  </a:moveTo>
                  <a:lnTo>
                    <a:pt x="373925" y="0"/>
                  </a:lnTo>
                  <a:lnTo>
                    <a:pt x="738364" y="280871"/>
                  </a:lnTo>
                </a:path>
              </a:pathLst>
            </a:custGeom>
            <a:ln w="6868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5728200" y="2433450"/>
              <a:ext cx="188558" cy="15632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5261962" y="2686933"/>
              <a:ext cx="502920" cy="197485"/>
            </a:xfrm>
            <a:custGeom>
              <a:avLst/>
              <a:gdLst/>
              <a:ahLst/>
              <a:cxnLst/>
              <a:rect l="l" t="t" r="r" b="b"/>
              <a:pathLst>
                <a:path w="502920" h="197485">
                  <a:moveTo>
                    <a:pt x="0" y="196925"/>
                  </a:moveTo>
                  <a:lnTo>
                    <a:pt x="256379" y="0"/>
                  </a:lnTo>
                  <a:lnTo>
                    <a:pt x="502717" y="189837"/>
                  </a:lnTo>
                </a:path>
              </a:pathLst>
            </a:custGeom>
            <a:ln w="6868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5084652" y="3070576"/>
              <a:ext cx="339725" cy="262255"/>
            </a:xfrm>
            <a:custGeom>
              <a:avLst/>
              <a:gdLst/>
              <a:ahLst/>
              <a:cxnLst/>
              <a:rect l="l" t="t" r="r" b="b"/>
              <a:pathLst>
                <a:path w="339725" h="262254">
                  <a:moveTo>
                    <a:pt x="0" y="0"/>
                  </a:moveTo>
                  <a:lnTo>
                    <a:pt x="339110" y="262222"/>
                  </a:lnTo>
                </a:path>
              </a:pathLst>
            </a:custGeom>
            <a:ln w="4900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5606847" y="3067532"/>
              <a:ext cx="368300" cy="275590"/>
            </a:xfrm>
            <a:custGeom>
              <a:avLst/>
              <a:gdLst/>
              <a:ahLst/>
              <a:cxnLst/>
              <a:rect l="l" t="t" r="r" b="b"/>
              <a:pathLst>
                <a:path w="368300" h="275589">
                  <a:moveTo>
                    <a:pt x="0" y="275583"/>
                  </a:moveTo>
                  <a:lnTo>
                    <a:pt x="367716" y="0"/>
                  </a:lnTo>
                </a:path>
              </a:pathLst>
            </a:custGeom>
            <a:ln w="4900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7" name="object 157"/>
          <p:cNvSpPr/>
          <p:nvPr/>
        </p:nvSpPr>
        <p:spPr>
          <a:xfrm>
            <a:off x="5324777" y="2952104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518"/>
                </a:lnTo>
              </a:path>
            </a:pathLst>
          </a:custGeom>
          <a:ln w="3926">
            <a:solidFill>
              <a:srgbClr val="9E9D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234313" y="2883553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518"/>
                </a:lnTo>
              </a:path>
            </a:pathLst>
          </a:custGeom>
          <a:ln w="3926">
            <a:solidFill>
              <a:srgbClr val="9E9D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418816" y="3026710"/>
            <a:ext cx="0" cy="170815"/>
          </a:xfrm>
          <a:custGeom>
            <a:avLst/>
            <a:gdLst/>
            <a:ahLst/>
            <a:cxnLst/>
            <a:rect l="l" t="t" r="r" b="b"/>
            <a:pathLst>
              <a:path h="170814">
                <a:moveTo>
                  <a:pt x="0" y="0"/>
                </a:moveTo>
                <a:lnTo>
                  <a:pt x="0" y="170528"/>
                </a:lnTo>
              </a:path>
            </a:pathLst>
          </a:custGeom>
          <a:ln w="3926">
            <a:solidFill>
              <a:srgbClr val="9E9D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0" name="object 160"/>
          <p:cNvGrpSpPr/>
          <p:nvPr/>
        </p:nvGrpSpPr>
        <p:grpSpPr>
          <a:xfrm>
            <a:off x="5631936" y="2899306"/>
            <a:ext cx="125095" cy="269240"/>
            <a:chOff x="5631936" y="2899306"/>
            <a:chExt cx="125095" cy="269240"/>
          </a:xfrm>
        </p:grpSpPr>
        <p:sp>
          <p:nvSpPr>
            <p:cNvPr id="161" name="object 161"/>
            <p:cNvSpPr/>
            <p:nvPr/>
          </p:nvSpPr>
          <p:spPr>
            <a:xfrm>
              <a:off x="5634159" y="2995297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h="170814">
                  <a:moveTo>
                    <a:pt x="0" y="0"/>
                  </a:moveTo>
                  <a:lnTo>
                    <a:pt x="0" y="170518"/>
                  </a:lnTo>
                </a:path>
              </a:pathLst>
            </a:custGeom>
            <a:ln w="3926">
              <a:solidFill>
                <a:srgbClr val="9E9D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2" name="object 162"/>
            <p:cNvSpPr/>
            <p:nvPr/>
          </p:nvSpPr>
          <p:spPr>
            <a:xfrm>
              <a:off x="5674279" y="2964037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h="170814">
                  <a:moveTo>
                    <a:pt x="0" y="0"/>
                  </a:moveTo>
                  <a:lnTo>
                    <a:pt x="0" y="170518"/>
                  </a:lnTo>
                </a:path>
              </a:pathLst>
            </a:custGeom>
            <a:ln w="3926">
              <a:solidFill>
                <a:srgbClr val="9E9D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3" name="object 163"/>
            <p:cNvSpPr/>
            <p:nvPr/>
          </p:nvSpPr>
          <p:spPr>
            <a:xfrm>
              <a:off x="5714398" y="2932778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h="170814">
                  <a:moveTo>
                    <a:pt x="0" y="0"/>
                  </a:moveTo>
                  <a:lnTo>
                    <a:pt x="0" y="170528"/>
                  </a:lnTo>
                </a:path>
              </a:pathLst>
            </a:custGeom>
            <a:ln w="3926">
              <a:solidFill>
                <a:srgbClr val="9E9D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4" name="object 164"/>
            <p:cNvSpPr/>
            <p:nvPr/>
          </p:nvSpPr>
          <p:spPr>
            <a:xfrm>
              <a:off x="5754517" y="2901529"/>
              <a:ext cx="0" cy="170815"/>
            </a:xfrm>
            <a:custGeom>
              <a:avLst/>
              <a:gdLst/>
              <a:ahLst/>
              <a:cxnLst/>
              <a:rect l="l" t="t" r="r" b="b"/>
              <a:pathLst>
                <a:path h="170814">
                  <a:moveTo>
                    <a:pt x="0" y="0"/>
                  </a:moveTo>
                  <a:lnTo>
                    <a:pt x="0" y="170518"/>
                  </a:lnTo>
                </a:path>
              </a:pathLst>
            </a:custGeom>
            <a:ln w="3926">
              <a:solidFill>
                <a:srgbClr val="9E9D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5" name="object 165"/>
          <p:cNvSpPr/>
          <p:nvPr/>
        </p:nvSpPr>
        <p:spPr>
          <a:xfrm>
            <a:off x="5993922" y="2786247"/>
            <a:ext cx="0" cy="187325"/>
          </a:xfrm>
          <a:custGeom>
            <a:avLst/>
            <a:gdLst/>
            <a:ahLst/>
            <a:cxnLst/>
            <a:rect l="l" t="t" r="r" b="b"/>
            <a:pathLst>
              <a:path h="187325">
                <a:moveTo>
                  <a:pt x="0" y="187167"/>
                </a:moveTo>
                <a:lnTo>
                  <a:pt x="0" y="0"/>
                </a:lnTo>
              </a:path>
            </a:pathLst>
          </a:custGeom>
          <a:ln w="4900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 txBox="1"/>
          <p:nvPr/>
        </p:nvSpPr>
        <p:spPr>
          <a:xfrm>
            <a:off x="5903872" y="2831436"/>
            <a:ext cx="92075" cy="116205"/>
          </a:xfrm>
          <a:prstGeom prst="rect">
            <a:avLst/>
          </a:prstGeom>
        </p:spPr>
        <p:txBody>
          <a:bodyPr vert="vert270" wrap="square" lIns="0" tIns="6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450" dirty="0">
                <a:solidFill>
                  <a:srgbClr val="1C1C1B"/>
                </a:solidFill>
                <a:latin typeface="Myriad Pro"/>
                <a:cs typeface="Myriad Pro"/>
              </a:rPr>
              <a:t>425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67" name="object 167"/>
          <p:cNvSpPr txBox="1"/>
          <p:nvPr/>
        </p:nvSpPr>
        <p:spPr>
          <a:xfrm rot="19440000">
            <a:off x="5692190" y="3142989"/>
            <a:ext cx="135469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5"/>
              </a:lnSpc>
            </a:pPr>
            <a:r>
              <a:rPr sz="450" spc="5" dirty="0">
                <a:solidFill>
                  <a:srgbClr val="1C1C1B"/>
                </a:solidFill>
                <a:latin typeface="Myriad Pro"/>
                <a:cs typeface="Myriad Pro"/>
              </a:rPr>
              <a:t>2000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68" name="object 168"/>
          <p:cNvSpPr/>
          <p:nvPr/>
        </p:nvSpPr>
        <p:spPr>
          <a:xfrm>
            <a:off x="5918059" y="2580928"/>
            <a:ext cx="79375" cy="60960"/>
          </a:xfrm>
          <a:custGeom>
            <a:avLst/>
            <a:gdLst/>
            <a:ahLst/>
            <a:cxnLst/>
            <a:rect l="l" t="t" r="r" b="b"/>
            <a:pathLst>
              <a:path w="79375" h="60960">
                <a:moveTo>
                  <a:pt x="0" y="60689"/>
                </a:moveTo>
                <a:lnTo>
                  <a:pt x="78751" y="0"/>
                </a:lnTo>
              </a:path>
            </a:pathLst>
          </a:custGeom>
          <a:ln w="4900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 txBox="1"/>
          <p:nvPr/>
        </p:nvSpPr>
        <p:spPr>
          <a:xfrm rot="19440000">
            <a:off x="5875926" y="2557978"/>
            <a:ext cx="108852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5"/>
              </a:lnSpc>
            </a:pPr>
            <a:r>
              <a:rPr sz="450" spc="5" dirty="0">
                <a:solidFill>
                  <a:srgbClr val="1C1C1B"/>
                </a:solidFill>
                <a:latin typeface="Myriad Pro"/>
                <a:cs typeface="Myriad Pro"/>
              </a:rPr>
              <a:t>740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70" name="object 170"/>
          <p:cNvSpPr txBox="1"/>
          <p:nvPr/>
        </p:nvSpPr>
        <p:spPr>
          <a:xfrm rot="2280000">
            <a:off x="5212507" y="3137429"/>
            <a:ext cx="135469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5"/>
              </a:lnSpc>
            </a:pPr>
            <a:r>
              <a:rPr sz="450" spc="5" dirty="0">
                <a:solidFill>
                  <a:srgbClr val="1C1C1B"/>
                </a:solidFill>
                <a:latin typeface="Myriad Pro"/>
                <a:cs typeface="Myriad Pro"/>
              </a:rPr>
              <a:t>2000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5659575" y="2551593"/>
            <a:ext cx="112395" cy="86995"/>
          </a:xfrm>
          <a:custGeom>
            <a:avLst/>
            <a:gdLst/>
            <a:ahLst/>
            <a:cxnLst/>
            <a:rect l="l" t="t" r="r" b="b"/>
            <a:pathLst>
              <a:path w="112395" h="86994">
                <a:moveTo>
                  <a:pt x="0" y="0"/>
                </a:moveTo>
                <a:lnTo>
                  <a:pt x="112080" y="86677"/>
                </a:lnTo>
              </a:path>
            </a:pathLst>
          </a:custGeom>
          <a:ln w="4900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 txBox="1"/>
          <p:nvPr/>
        </p:nvSpPr>
        <p:spPr>
          <a:xfrm rot="2280000">
            <a:off x="5689193" y="2542077"/>
            <a:ext cx="108852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65"/>
              </a:lnSpc>
            </a:pPr>
            <a:r>
              <a:rPr sz="450" spc="5" dirty="0">
                <a:solidFill>
                  <a:srgbClr val="1C1C1B"/>
                </a:solidFill>
                <a:latin typeface="Myriad Pro"/>
                <a:cs typeface="Myriad Pro"/>
              </a:rPr>
              <a:t>930</a:t>
            </a:r>
            <a:endParaRPr sz="450">
              <a:latin typeface="Myriad Pro"/>
              <a:cs typeface="Myriad Pro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5333330" y="2705067"/>
            <a:ext cx="0" cy="232410"/>
          </a:xfrm>
          <a:custGeom>
            <a:avLst/>
            <a:gdLst/>
            <a:ahLst/>
            <a:cxnLst/>
            <a:rect l="l" t="t" r="r" b="b"/>
            <a:pathLst>
              <a:path h="232410">
                <a:moveTo>
                  <a:pt x="0" y="0"/>
                </a:moveTo>
                <a:lnTo>
                  <a:pt x="0" y="231961"/>
                </a:lnTo>
              </a:path>
            </a:pathLst>
          </a:custGeom>
          <a:ln w="6868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692971" y="2698175"/>
            <a:ext cx="0" cy="232410"/>
          </a:xfrm>
          <a:custGeom>
            <a:avLst/>
            <a:gdLst/>
            <a:ahLst/>
            <a:cxnLst/>
            <a:rect l="l" t="t" r="r" b="b"/>
            <a:pathLst>
              <a:path h="232410">
                <a:moveTo>
                  <a:pt x="0" y="0"/>
                </a:moveTo>
                <a:lnTo>
                  <a:pt x="0" y="231940"/>
                </a:lnTo>
              </a:path>
            </a:pathLst>
          </a:custGeom>
          <a:ln w="6868">
            <a:solidFill>
              <a:srgbClr val="878787"/>
            </a:solidFill>
            <a:prstDash val="sysDot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5" name="object 175"/>
          <p:cNvGrpSpPr/>
          <p:nvPr/>
        </p:nvGrpSpPr>
        <p:grpSpPr>
          <a:xfrm>
            <a:off x="5387153" y="2436884"/>
            <a:ext cx="530225" cy="544830"/>
            <a:chOff x="5387153" y="2436884"/>
            <a:chExt cx="530225" cy="544830"/>
          </a:xfrm>
        </p:grpSpPr>
        <p:sp>
          <p:nvSpPr>
            <p:cNvPr id="176" name="object 176"/>
            <p:cNvSpPr/>
            <p:nvPr/>
          </p:nvSpPr>
          <p:spPr>
            <a:xfrm>
              <a:off x="5518013" y="2507571"/>
              <a:ext cx="0" cy="179705"/>
            </a:xfrm>
            <a:custGeom>
              <a:avLst/>
              <a:gdLst/>
              <a:ahLst/>
              <a:cxnLst/>
              <a:rect l="l" t="t" r="r" b="b"/>
              <a:pathLst>
                <a:path h="179705">
                  <a:moveTo>
                    <a:pt x="0" y="179366"/>
                  </a:moveTo>
                  <a:lnTo>
                    <a:pt x="0" y="0"/>
                  </a:lnTo>
                </a:path>
              </a:pathLst>
            </a:custGeom>
            <a:ln w="6868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5728209" y="2495217"/>
              <a:ext cx="188595" cy="33020"/>
            </a:xfrm>
            <a:custGeom>
              <a:avLst/>
              <a:gdLst/>
              <a:ahLst/>
              <a:cxnLst/>
              <a:rect l="l" t="t" r="r" b="b"/>
              <a:pathLst>
                <a:path w="188595" h="33019">
                  <a:moveTo>
                    <a:pt x="181670" y="32792"/>
                  </a:moveTo>
                  <a:lnTo>
                    <a:pt x="188539" y="32792"/>
                  </a:lnTo>
                </a:path>
                <a:path w="188595" h="33019">
                  <a:moveTo>
                    <a:pt x="0" y="0"/>
                  </a:moveTo>
                  <a:lnTo>
                    <a:pt x="6868" y="0"/>
                  </a:lnTo>
                </a:path>
              </a:pathLst>
            </a:custGeom>
            <a:ln w="9455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5602132" y="2436884"/>
              <a:ext cx="112717" cy="8734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387153" y="2977679"/>
              <a:ext cx="244475" cy="0"/>
            </a:xfrm>
            <a:custGeom>
              <a:avLst/>
              <a:gdLst/>
              <a:ahLst/>
              <a:cxnLst/>
              <a:rect l="l" t="t" r="r" b="b"/>
              <a:pathLst>
                <a:path w="244475">
                  <a:moveTo>
                    <a:pt x="0" y="0"/>
                  </a:moveTo>
                  <a:lnTo>
                    <a:pt x="244317" y="0"/>
                  </a:lnTo>
                </a:path>
              </a:pathLst>
            </a:custGeom>
            <a:ln w="6868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5395875" y="2653305"/>
              <a:ext cx="244475" cy="0"/>
            </a:xfrm>
            <a:custGeom>
              <a:avLst/>
              <a:gdLst/>
              <a:ahLst/>
              <a:cxnLst/>
              <a:rect l="l" t="t" r="r" b="b"/>
              <a:pathLst>
                <a:path w="244475">
                  <a:moveTo>
                    <a:pt x="0" y="0"/>
                  </a:moveTo>
                  <a:lnTo>
                    <a:pt x="244317" y="0"/>
                  </a:lnTo>
                </a:path>
              </a:pathLst>
            </a:custGeom>
            <a:ln w="6868">
              <a:solidFill>
                <a:srgbClr val="878787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1" name="object 181"/>
          <p:cNvSpPr txBox="1"/>
          <p:nvPr/>
        </p:nvSpPr>
        <p:spPr>
          <a:xfrm rot="19440000">
            <a:off x="6683720" y="3164553"/>
            <a:ext cx="134567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10" dirty="0">
                <a:solidFill>
                  <a:srgbClr val="1C1C1B"/>
                </a:solidFill>
                <a:latin typeface="Myriad Pro"/>
                <a:cs typeface="Myriad Pro"/>
              </a:rPr>
              <a:t>840</a:t>
            </a:r>
            <a:endParaRPr sz="550">
              <a:latin typeface="Myriad Pro"/>
              <a:cs typeface="Myriad Pro"/>
            </a:endParaRPr>
          </a:p>
        </p:txBody>
      </p:sp>
      <p:sp>
        <p:nvSpPr>
          <p:cNvPr id="182" name="object 182"/>
          <p:cNvSpPr txBox="1"/>
          <p:nvPr/>
        </p:nvSpPr>
        <p:spPr>
          <a:xfrm rot="2280000">
            <a:off x="6281499" y="3107500"/>
            <a:ext cx="166705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10" dirty="0">
                <a:solidFill>
                  <a:srgbClr val="1C1C1B"/>
                </a:solidFill>
                <a:latin typeface="Myriad Pro"/>
                <a:cs typeface="Myriad Pro"/>
              </a:rPr>
              <a:t>1240</a:t>
            </a:r>
            <a:endParaRPr sz="550">
              <a:latin typeface="Myriad Pro"/>
              <a:cs typeface="Myriad Pro"/>
            </a:endParaRPr>
          </a:p>
        </p:txBody>
      </p:sp>
      <p:sp>
        <p:nvSpPr>
          <p:cNvPr id="183" name="object 183"/>
          <p:cNvSpPr/>
          <p:nvPr/>
        </p:nvSpPr>
        <p:spPr>
          <a:xfrm>
            <a:off x="6638126" y="2600890"/>
            <a:ext cx="109855" cy="85090"/>
          </a:xfrm>
          <a:custGeom>
            <a:avLst/>
            <a:gdLst/>
            <a:ahLst/>
            <a:cxnLst/>
            <a:rect l="l" t="t" r="r" b="b"/>
            <a:pathLst>
              <a:path w="109854" h="85089">
                <a:moveTo>
                  <a:pt x="0" y="0"/>
                </a:moveTo>
                <a:lnTo>
                  <a:pt x="109766" y="84950"/>
                </a:lnTo>
              </a:path>
            </a:pathLst>
          </a:custGeom>
          <a:ln w="6041">
            <a:solidFill>
              <a:srgbClr val="1C1C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 txBox="1"/>
          <p:nvPr/>
        </p:nvSpPr>
        <p:spPr>
          <a:xfrm rot="2280000">
            <a:off x="6659736" y="2578246"/>
            <a:ext cx="134034" cy="72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0"/>
              </a:lnSpc>
            </a:pPr>
            <a:r>
              <a:rPr sz="550" spc="10" dirty="0">
                <a:solidFill>
                  <a:srgbClr val="1C1C1B"/>
                </a:solidFill>
                <a:latin typeface="Myriad Pro"/>
                <a:cs typeface="Myriad Pro"/>
              </a:rPr>
              <a:t>450</a:t>
            </a:r>
            <a:endParaRPr sz="550">
              <a:latin typeface="Myriad Pro"/>
              <a:cs typeface="Myriad Pro"/>
            </a:endParaRPr>
          </a:p>
        </p:txBody>
      </p:sp>
      <p:grpSp>
        <p:nvGrpSpPr>
          <p:cNvPr id="185" name="object 185"/>
          <p:cNvGrpSpPr/>
          <p:nvPr/>
        </p:nvGrpSpPr>
        <p:grpSpPr>
          <a:xfrm>
            <a:off x="6515108" y="2451434"/>
            <a:ext cx="139065" cy="280670"/>
            <a:chOff x="6515108" y="2451434"/>
            <a:chExt cx="139065" cy="280670"/>
          </a:xfrm>
        </p:grpSpPr>
        <p:sp>
          <p:nvSpPr>
            <p:cNvPr id="186" name="object 186"/>
            <p:cNvSpPr/>
            <p:nvPr/>
          </p:nvSpPr>
          <p:spPr>
            <a:xfrm>
              <a:off x="6532523" y="2651711"/>
              <a:ext cx="0" cy="80645"/>
            </a:xfrm>
            <a:custGeom>
              <a:avLst/>
              <a:gdLst/>
              <a:ahLst/>
              <a:cxnLst/>
              <a:rect l="l" t="t" r="r" b="b"/>
              <a:pathLst>
                <a:path h="80644">
                  <a:moveTo>
                    <a:pt x="0" y="80248"/>
                  </a:moveTo>
                  <a:lnTo>
                    <a:pt x="0" y="0"/>
                  </a:lnTo>
                </a:path>
              </a:pathLst>
            </a:custGeom>
            <a:ln w="8450">
              <a:solidFill>
                <a:srgbClr val="87878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7" name="object 187"/>
            <p:cNvSpPr/>
            <p:nvPr/>
          </p:nvSpPr>
          <p:spPr>
            <a:xfrm>
              <a:off x="6515108" y="2451434"/>
              <a:ext cx="138901" cy="10760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8" name="object 188"/>
          <p:cNvGrpSpPr/>
          <p:nvPr/>
        </p:nvGrpSpPr>
        <p:grpSpPr>
          <a:xfrm>
            <a:off x="5294672" y="9772067"/>
            <a:ext cx="1041400" cy="1112520"/>
            <a:chOff x="5294672" y="9772067"/>
            <a:chExt cx="1041400" cy="1112520"/>
          </a:xfrm>
        </p:grpSpPr>
        <p:sp>
          <p:nvSpPr>
            <p:cNvPr id="189" name="object 189"/>
            <p:cNvSpPr/>
            <p:nvPr/>
          </p:nvSpPr>
          <p:spPr>
            <a:xfrm>
              <a:off x="5296241" y="9772067"/>
              <a:ext cx="1036955" cy="1112520"/>
            </a:xfrm>
            <a:custGeom>
              <a:avLst/>
              <a:gdLst/>
              <a:ahLst/>
              <a:cxnLst/>
              <a:rect l="l" t="t" r="r" b="b"/>
              <a:pathLst>
                <a:path w="1036954" h="1112520">
                  <a:moveTo>
                    <a:pt x="518235" y="0"/>
                  </a:moveTo>
                  <a:lnTo>
                    <a:pt x="468166" y="2227"/>
                  </a:lnTo>
                  <a:lnTo>
                    <a:pt x="419355" y="8783"/>
                  </a:lnTo>
                  <a:lnTo>
                    <a:pt x="371989" y="19476"/>
                  </a:lnTo>
                  <a:lnTo>
                    <a:pt x="326256" y="34115"/>
                  </a:lnTo>
                  <a:lnTo>
                    <a:pt x="282343" y="52509"/>
                  </a:lnTo>
                  <a:lnTo>
                    <a:pt x="240438" y="74466"/>
                  </a:lnTo>
                  <a:lnTo>
                    <a:pt x="200729" y="99796"/>
                  </a:lnTo>
                  <a:lnTo>
                    <a:pt x="163403" y="128308"/>
                  </a:lnTo>
                  <a:lnTo>
                    <a:pt x="128648" y="159810"/>
                  </a:lnTo>
                  <a:lnTo>
                    <a:pt x="96651" y="194111"/>
                  </a:lnTo>
                  <a:lnTo>
                    <a:pt x="67600" y="231020"/>
                  </a:lnTo>
                  <a:lnTo>
                    <a:pt x="41683" y="270347"/>
                  </a:lnTo>
                  <a:lnTo>
                    <a:pt x="19087" y="311899"/>
                  </a:lnTo>
                  <a:lnTo>
                    <a:pt x="0" y="355486"/>
                  </a:lnTo>
                  <a:lnTo>
                    <a:pt x="167827" y="355486"/>
                  </a:lnTo>
                  <a:lnTo>
                    <a:pt x="193254" y="316517"/>
                  </a:lnTo>
                  <a:lnTo>
                    <a:pt x="222859" y="280823"/>
                  </a:lnTo>
                  <a:lnTo>
                    <a:pt x="256298" y="248755"/>
                  </a:lnTo>
                  <a:lnTo>
                    <a:pt x="293228" y="220661"/>
                  </a:lnTo>
                  <a:lnTo>
                    <a:pt x="333305" y="196892"/>
                  </a:lnTo>
                  <a:lnTo>
                    <a:pt x="376188" y="177797"/>
                  </a:lnTo>
                  <a:lnTo>
                    <a:pt x="421533" y="163724"/>
                  </a:lnTo>
                  <a:lnTo>
                    <a:pt x="468996" y="155025"/>
                  </a:lnTo>
                  <a:lnTo>
                    <a:pt x="518235" y="152047"/>
                  </a:lnTo>
                  <a:lnTo>
                    <a:pt x="899288" y="152047"/>
                  </a:lnTo>
                  <a:lnTo>
                    <a:pt x="873098" y="128308"/>
                  </a:lnTo>
                  <a:lnTo>
                    <a:pt x="835772" y="99796"/>
                  </a:lnTo>
                  <a:lnTo>
                    <a:pt x="796063" y="74466"/>
                  </a:lnTo>
                  <a:lnTo>
                    <a:pt x="754156" y="52509"/>
                  </a:lnTo>
                  <a:lnTo>
                    <a:pt x="710240" y="34115"/>
                  </a:lnTo>
                  <a:lnTo>
                    <a:pt x="664502" y="19476"/>
                  </a:lnTo>
                  <a:lnTo>
                    <a:pt x="617130" y="8783"/>
                  </a:lnTo>
                  <a:lnTo>
                    <a:pt x="568312" y="2227"/>
                  </a:lnTo>
                  <a:lnTo>
                    <a:pt x="518235" y="0"/>
                  </a:lnTo>
                  <a:close/>
                </a:path>
                <a:path w="1036954" h="1112520">
                  <a:moveTo>
                    <a:pt x="899288" y="152047"/>
                  </a:moveTo>
                  <a:lnTo>
                    <a:pt x="518235" y="152047"/>
                  </a:lnTo>
                  <a:lnTo>
                    <a:pt x="567485" y="155025"/>
                  </a:lnTo>
                  <a:lnTo>
                    <a:pt x="614955" y="163724"/>
                  </a:lnTo>
                  <a:lnTo>
                    <a:pt x="660302" y="177797"/>
                  </a:lnTo>
                  <a:lnTo>
                    <a:pt x="703186" y="196892"/>
                  </a:lnTo>
                  <a:lnTo>
                    <a:pt x="743263" y="220661"/>
                  </a:lnTo>
                  <a:lnTo>
                    <a:pt x="780194" y="248755"/>
                  </a:lnTo>
                  <a:lnTo>
                    <a:pt x="813636" y="280823"/>
                  </a:lnTo>
                  <a:lnTo>
                    <a:pt x="843247" y="316517"/>
                  </a:lnTo>
                  <a:lnTo>
                    <a:pt x="868685" y="355486"/>
                  </a:lnTo>
                  <a:lnTo>
                    <a:pt x="1036471" y="355486"/>
                  </a:lnTo>
                  <a:lnTo>
                    <a:pt x="1017392" y="311899"/>
                  </a:lnTo>
                  <a:lnTo>
                    <a:pt x="994803" y="270347"/>
                  </a:lnTo>
                  <a:lnTo>
                    <a:pt x="968891" y="231020"/>
                  </a:lnTo>
                  <a:lnTo>
                    <a:pt x="939845" y="194111"/>
                  </a:lnTo>
                  <a:lnTo>
                    <a:pt x="907851" y="159810"/>
                  </a:lnTo>
                  <a:lnTo>
                    <a:pt x="899288" y="152047"/>
                  </a:lnTo>
                  <a:close/>
                </a:path>
                <a:path w="1036954" h="1112520">
                  <a:moveTo>
                    <a:pt x="167827" y="756709"/>
                  </a:moveTo>
                  <a:lnTo>
                    <a:pt x="0" y="756709"/>
                  </a:lnTo>
                  <a:lnTo>
                    <a:pt x="19079" y="800307"/>
                  </a:lnTo>
                  <a:lnTo>
                    <a:pt x="41670" y="841868"/>
                  </a:lnTo>
                  <a:lnTo>
                    <a:pt x="67583" y="881201"/>
                  </a:lnTo>
                  <a:lnTo>
                    <a:pt x="96632" y="918116"/>
                  </a:lnTo>
                  <a:lnTo>
                    <a:pt x="128629" y="952421"/>
                  </a:lnTo>
                  <a:lnTo>
                    <a:pt x="163385" y="983926"/>
                  </a:lnTo>
                  <a:lnTo>
                    <a:pt x="200713" y="1012440"/>
                  </a:lnTo>
                  <a:lnTo>
                    <a:pt x="240425" y="1037771"/>
                  </a:lnTo>
                  <a:lnTo>
                    <a:pt x="282333" y="1059729"/>
                  </a:lnTo>
                  <a:lnTo>
                    <a:pt x="326249" y="1078123"/>
                  </a:lnTo>
                  <a:lnTo>
                    <a:pt x="371985" y="1092762"/>
                  </a:lnTo>
                  <a:lnTo>
                    <a:pt x="419353" y="1103455"/>
                  </a:lnTo>
                  <a:lnTo>
                    <a:pt x="468166" y="1110010"/>
                  </a:lnTo>
                  <a:lnTo>
                    <a:pt x="518235" y="1112238"/>
                  </a:lnTo>
                  <a:lnTo>
                    <a:pt x="568312" y="1110010"/>
                  </a:lnTo>
                  <a:lnTo>
                    <a:pt x="617130" y="1103455"/>
                  </a:lnTo>
                  <a:lnTo>
                    <a:pt x="664502" y="1092762"/>
                  </a:lnTo>
                  <a:lnTo>
                    <a:pt x="710240" y="1078123"/>
                  </a:lnTo>
                  <a:lnTo>
                    <a:pt x="754156" y="1059729"/>
                  </a:lnTo>
                  <a:lnTo>
                    <a:pt x="796063" y="1037771"/>
                  </a:lnTo>
                  <a:lnTo>
                    <a:pt x="835772" y="1012440"/>
                  </a:lnTo>
                  <a:lnTo>
                    <a:pt x="873098" y="983926"/>
                  </a:lnTo>
                  <a:lnTo>
                    <a:pt x="899270" y="960201"/>
                  </a:lnTo>
                  <a:lnTo>
                    <a:pt x="518235" y="960201"/>
                  </a:lnTo>
                  <a:lnTo>
                    <a:pt x="468996" y="957221"/>
                  </a:lnTo>
                  <a:lnTo>
                    <a:pt x="421533" y="948517"/>
                  </a:lnTo>
                  <a:lnTo>
                    <a:pt x="376188" y="934438"/>
                  </a:lnTo>
                  <a:lnTo>
                    <a:pt x="333305" y="915334"/>
                  </a:lnTo>
                  <a:lnTo>
                    <a:pt x="293228" y="891556"/>
                  </a:lnTo>
                  <a:lnTo>
                    <a:pt x="256298" y="863454"/>
                  </a:lnTo>
                  <a:lnTo>
                    <a:pt x="222859" y="831379"/>
                  </a:lnTo>
                  <a:lnTo>
                    <a:pt x="193254" y="795681"/>
                  </a:lnTo>
                  <a:lnTo>
                    <a:pt x="167827" y="756709"/>
                  </a:lnTo>
                  <a:close/>
                </a:path>
                <a:path w="1036954" h="1112520">
                  <a:moveTo>
                    <a:pt x="1036471" y="756709"/>
                  </a:moveTo>
                  <a:lnTo>
                    <a:pt x="868685" y="756709"/>
                  </a:lnTo>
                  <a:lnTo>
                    <a:pt x="843247" y="795681"/>
                  </a:lnTo>
                  <a:lnTo>
                    <a:pt x="813636" y="831379"/>
                  </a:lnTo>
                  <a:lnTo>
                    <a:pt x="780194" y="863454"/>
                  </a:lnTo>
                  <a:lnTo>
                    <a:pt x="743263" y="891556"/>
                  </a:lnTo>
                  <a:lnTo>
                    <a:pt x="703186" y="915334"/>
                  </a:lnTo>
                  <a:lnTo>
                    <a:pt x="660302" y="934438"/>
                  </a:lnTo>
                  <a:lnTo>
                    <a:pt x="614955" y="948517"/>
                  </a:lnTo>
                  <a:lnTo>
                    <a:pt x="567485" y="957221"/>
                  </a:lnTo>
                  <a:lnTo>
                    <a:pt x="518235" y="960201"/>
                  </a:lnTo>
                  <a:lnTo>
                    <a:pt x="899270" y="960201"/>
                  </a:lnTo>
                  <a:lnTo>
                    <a:pt x="939845" y="918116"/>
                  </a:lnTo>
                  <a:lnTo>
                    <a:pt x="968891" y="881201"/>
                  </a:lnTo>
                  <a:lnTo>
                    <a:pt x="994803" y="841868"/>
                  </a:lnTo>
                  <a:lnTo>
                    <a:pt x="1017392" y="800307"/>
                  </a:lnTo>
                  <a:lnTo>
                    <a:pt x="1036471" y="756709"/>
                  </a:lnTo>
                  <a:close/>
                </a:path>
              </a:pathLst>
            </a:custGeom>
            <a:solidFill>
              <a:srgbClr val="C477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0" name="object 190"/>
            <p:cNvSpPr/>
            <p:nvPr/>
          </p:nvSpPr>
          <p:spPr>
            <a:xfrm>
              <a:off x="5512199" y="9850662"/>
              <a:ext cx="18415" cy="15240"/>
            </a:xfrm>
            <a:custGeom>
              <a:avLst/>
              <a:gdLst/>
              <a:ahLst/>
              <a:cxnLst/>
              <a:rect l="l" t="t" r="r" b="b"/>
              <a:pathLst>
                <a:path w="18414" h="15240">
                  <a:moveTo>
                    <a:pt x="17979" y="0"/>
                  </a:moveTo>
                  <a:lnTo>
                    <a:pt x="3254" y="14724"/>
                  </a:lnTo>
                  <a:lnTo>
                    <a:pt x="0" y="1147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1" name="object 191"/>
            <p:cNvSpPr/>
            <p:nvPr/>
          </p:nvSpPr>
          <p:spPr>
            <a:xfrm>
              <a:off x="5570366" y="9836016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2" name="object 192"/>
            <p:cNvSpPr/>
            <p:nvPr/>
          </p:nvSpPr>
          <p:spPr>
            <a:xfrm>
              <a:off x="5654649" y="9836016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93"/>
            <p:cNvSpPr/>
            <p:nvPr/>
          </p:nvSpPr>
          <p:spPr>
            <a:xfrm>
              <a:off x="5738933" y="9836016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94"/>
            <p:cNvSpPr/>
            <p:nvPr/>
          </p:nvSpPr>
          <p:spPr>
            <a:xfrm>
              <a:off x="5823221" y="9836016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6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5" name="object 195"/>
            <p:cNvSpPr/>
            <p:nvPr/>
          </p:nvSpPr>
          <p:spPr>
            <a:xfrm>
              <a:off x="5907505" y="9836016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6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6" name="object 196"/>
            <p:cNvSpPr/>
            <p:nvPr/>
          </p:nvSpPr>
          <p:spPr>
            <a:xfrm>
              <a:off x="5991784" y="9836016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7" name="object 197"/>
            <p:cNvSpPr/>
            <p:nvPr/>
          </p:nvSpPr>
          <p:spPr>
            <a:xfrm>
              <a:off x="6080303" y="9840253"/>
              <a:ext cx="31750" cy="25400"/>
            </a:xfrm>
            <a:custGeom>
              <a:avLst/>
              <a:gdLst/>
              <a:ahLst/>
              <a:cxnLst/>
              <a:rect l="l" t="t" r="r" b="b"/>
              <a:pathLst>
                <a:path w="31750" h="25400">
                  <a:moveTo>
                    <a:pt x="31524" y="18744"/>
                  </a:moveTo>
                  <a:lnTo>
                    <a:pt x="25134" y="25134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98"/>
            <p:cNvSpPr/>
            <p:nvPr/>
          </p:nvSpPr>
          <p:spPr>
            <a:xfrm>
              <a:off x="5409464" y="9940734"/>
              <a:ext cx="51435" cy="29845"/>
            </a:xfrm>
            <a:custGeom>
              <a:avLst/>
              <a:gdLst/>
              <a:ahLst/>
              <a:cxnLst/>
              <a:rect l="l" t="t" r="r" b="b"/>
              <a:pathLst>
                <a:path w="51435" h="29845">
                  <a:moveTo>
                    <a:pt x="51077" y="0"/>
                  </a:moveTo>
                  <a:lnTo>
                    <a:pt x="21706" y="29370"/>
                  </a:lnTo>
                  <a:lnTo>
                    <a:pt x="0" y="7664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99"/>
            <p:cNvSpPr/>
            <p:nvPr/>
          </p:nvSpPr>
          <p:spPr>
            <a:xfrm>
              <a:off x="5486083" y="9940734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0" name="object 200"/>
            <p:cNvSpPr/>
            <p:nvPr/>
          </p:nvSpPr>
          <p:spPr>
            <a:xfrm>
              <a:off x="5570366" y="9940734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1" name="object 201"/>
            <p:cNvSpPr/>
            <p:nvPr/>
          </p:nvSpPr>
          <p:spPr>
            <a:xfrm>
              <a:off x="5654649" y="9940734"/>
              <a:ext cx="12065" cy="12065"/>
            </a:xfrm>
            <a:custGeom>
              <a:avLst/>
              <a:gdLst/>
              <a:ahLst/>
              <a:cxnLst/>
              <a:rect l="l" t="t" r="r" b="b"/>
              <a:pathLst>
                <a:path w="12064" h="12065">
                  <a:moveTo>
                    <a:pt x="11789" y="11789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2" name="object 202"/>
            <p:cNvSpPr/>
            <p:nvPr/>
          </p:nvSpPr>
          <p:spPr>
            <a:xfrm>
              <a:off x="5956930" y="9940734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>
                  <a:moveTo>
                    <a:pt x="9315" y="0"/>
                  </a:moveTo>
                  <a:lnTo>
                    <a:pt x="0" y="9312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3" name="object 203"/>
            <p:cNvSpPr/>
            <p:nvPr/>
          </p:nvSpPr>
          <p:spPr>
            <a:xfrm>
              <a:off x="5991784" y="9940734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4" name="object 204"/>
            <p:cNvSpPr/>
            <p:nvPr/>
          </p:nvSpPr>
          <p:spPr>
            <a:xfrm>
              <a:off x="6076067" y="9940734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5" name="object 205"/>
            <p:cNvSpPr/>
            <p:nvPr/>
          </p:nvSpPr>
          <p:spPr>
            <a:xfrm>
              <a:off x="6160355" y="9940734"/>
              <a:ext cx="55244" cy="29845"/>
            </a:xfrm>
            <a:custGeom>
              <a:avLst/>
              <a:gdLst/>
              <a:ahLst/>
              <a:cxnLst/>
              <a:rect l="l" t="t" r="r" b="b"/>
              <a:pathLst>
                <a:path w="55245" h="29845">
                  <a:moveTo>
                    <a:pt x="55246" y="3495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206"/>
            <p:cNvSpPr/>
            <p:nvPr/>
          </p:nvSpPr>
          <p:spPr>
            <a:xfrm>
              <a:off x="5329669" y="10045443"/>
              <a:ext cx="46990" cy="29845"/>
            </a:xfrm>
            <a:custGeom>
              <a:avLst/>
              <a:gdLst/>
              <a:ahLst/>
              <a:cxnLst/>
              <a:rect l="l" t="t" r="r" b="b"/>
              <a:pathLst>
                <a:path w="46989" h="29845">
                  <a:moveTo>
                    <a:pt x="46587" y="0"/>
                  </a:moveTo>
                  <a:lnTo>
                    <a:pt x="17216" y="29381"/>
                  </a:lnTo>
                  <a:lnTo>
                    <a:pt x="0" y="12158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207"/>
            <p:cNvSpPr/>
            <p:nvPr/>
          </p:nvSpPr>
          <p:spPr>
            <a:xfrm>
              <a:off x="5401799" y="10045443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8" name="object 208"/>
            <p:cNvSpPr/>
            <p:nvPr/>
          </p:nvSpPr>
          <p:spPr>
            <a:xfrm>
              <a:off x="5486083" y="10045443"/>
              <a:ext cx="21590" cy="21590"/>
            </a:xfrm>
            <a:custGeom>
              <a:avLst/>
              <a:gdLst/>
              <a:ahLst/>
              <a:cxnLst/>
              <a:rect l="l" t="t" r="r" b="b"/>
              <a:pathLst>
                <a:path w="21589" h="21590">
                  <a:moveTo>
                    <a:pt x="21413" y="21420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9" name="object 209"/>
            <p:cNvSpPr/>
            <p:nvPr/>
          </p:nvSpPr>
          <p:spPr>
            <a:xfrm>
              <a:off x="6117794" y="10045443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17014" y="0"/>
                  </a:moveTo>
                  <a:lnTo>
                    <a:pt x="0" y="1702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0" name="object 210"/>
            <p:cNvSpPr/>
            <p:nvPr/>
          </p:nvSpPr>
          <p:spPr>
            <a:xfrm>
              <a:off x="6160355" y="10045443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1" name="object 211"/>
            <p:cNvSpPr/>
            <p:nvPr/>
          </p:nvSpPr>
          <p:spPr>
            <a:xfrm>
              <a:off x="6244639" y="10045443"/>
              <a:ext cx="52069" cy="29845"/>
            </a:xfrm>
            <a:custGeom>
              <a:avLst/>
              <a:gdLst/>
              <a:ahLst/>
              <a:cxnLst/>
              <a:rect l="l" t="t" r="r" b="b"/>
              <a:pathLst>
                <a:path w="52070" h="29845">
                  <a:moveTo>
                    <a:pt x="51818" y="6923"/>
                  </a:moveTo>
                  <a:lnTo>
                    <a:pt x="2936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212"/>
            <p:cNvSpPr/>
            <p:nvPr/>
          </p:nvSpPr>
          <p:spPr>
            <a:xfrm>
              <a:off x="5317515" y="10569028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213"/>
            <p:cNvSpPr/>
            <p:nvPr/>
          </p:nvSpPr>
          <p:spPr>
            <a:xfrm>
              <a:off x="5401799" y="10569028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4" name="object 214"/>
            <p:cNvSpPr/>
            <p:nvPr/>
          </p:nvSpPr>
          <p:spPr>
            <a:xfrm>
              <a:off x="5486083" y="10569028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5" h="26034">
                  <a:moveTo>
                    <a:pt x="25946" y="25946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5" name="object 215"/>
            <p:cNvSpPr/>
            <p:nvPr/>
          </p:nvSpPr>
          <p:spPr>
            <a:xfrm>
              <a:off x="6160355" y="10569028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6" name="object 216"/>
            <p:cNvSpPr/>
            <p:nvPr/>
          </p:nvSpPr>
          <p:spPr>
            <a:xfrm>
              <a:off x="6244639" y="10569028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6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7" name="object 217"/>
            <p:cNvSpPr/>
            <p:nvPr/>
          </p:nvSpPr>
          <p:spPr>
            <a:xfrm>
              <a:off x="5401799" y="1067373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8" name="object 218"/>
            <p:cNvSpPr/>
            <p:nvPr/>
          </p:nvSpPr>
          <p:spPr>
            <a:xfrm>
              <a:off x="5486083" y="1067373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9" name="object 219"/>
            <p:cNvSpPr/>
            <p:nvPr/>
          </p:nvSpPr>
          <p:spPr>
            <a:xfrm>
              <a:off x="5570366" y="10673737"/>
              <a:ext cx="50800" cy="29845"/>
            </a:xfrm>
            <a:custGeom>
              <a:avLst/>
              <a:gdLst/>
              <a:ahLst/>
              <a:cxnLst/>
              <a:rect l="l" t="t" r="r" b="b"/>
              <a:pathLst>
                <a:path w="50800" h="29845">
                  <a:moveTo>
                    <a:pt x="50320" y="8423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0" name="object 220"/>
            <p:cNvSpPr/>
            <p:nvPr/>
          </p:nvSpPr>
          <p:spPr>
            <a:xfrm>
              <a:off x="6003199" y="10673737"/>
              <a:ext cx="47625" cy="29845"/>
            </a:xfrm>
            <a:custGeom>
              <a:avLst/>
              <a:gdLst/>
              <a:ahLst/>
              <a:cxnLst/>
              <a:rect l="l" t="t" r="r" b="b"/>
              <a:pathLst>
                <a:path w="47625" h="29845">
                  <a:moveTo>
                    <a:pt x="47325" y="0"/>
                  </a:moveTo>
                  <a:lnTo>
                    <a:pt x="17955" y="29381"/>
                  </a:lnTo>
                  <a:lnTo>
                    <a:pt x="0" y="11419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1" name="object 221"/>
            <p:cNvSpPr/>
            <p:nvPr/>
          </p:nvSpPr>
          <p:spPr>
            <a:xfrm>
              <a:off x="6076067" y="1067373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2" name="object 222"/>
            <p:cNvSpPr/>
            <p:nvPr/>
          </p:nvSpPr>
          <p:spPr>
            <a:xfrm>
              <a:off x="6160355" y="1067373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3" name="object 223"/>
            <p:cNvSpPr/>
            <p:nvPr/>
          </p:nvSpPr>
          <p:spPr>
            <a:xfrm>
              <a:off x="6244639" y="10673737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409" y="2410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4" name="object 224"/>
            <p:cNvSpPr/>
            <p:nvPr/>
          </p:nvSpPr>
          <p:spPr>
            <a:xfrm>
              <a:off x="5522464" y="10778457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2860" h="22859">
                  <a:moveTo>
                    <a:pt x="22360" y="0"/>
                  </a:moveTo>
                  <a:lnTo>
                    <a:pt x="0" y="22368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5" name="object 225"/>
            <p:cNvSpPr/>
            <p:nvPr/>
          </p:nvSpPr>
          <p:spPr>
            <a:xfrm>
              <a:off x="5570366" y="1077845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6" name="object 226"/>
            <p:cNvSpPr/>
            <p:nvPr/>
          </p:nvSpPr>
          <p:spPr>
            <a:xfrm>
              <a:off x="5654649" y="1077845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7" name="object 227"/>
            <p:cNvSpPr/>
            <p:nvPr/>
          </p:nvSpPr>
          <p:spPr>
            <a:xfrm>
              <a:off x="5738933" y="1077845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8" name="object 228"/>
            <p:cNvSpPr/>
            <p:nvPr/>
          </p:nvSpPr>
          <p:spPr>
            <a:xfrm>
              <a:off x="5823221" y="1077845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6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9" name="object 229"/>
            <p:cNvSpPr/>
            <p:nvPr/>
          </p:nvSpPr>
          <p:spPr>
            <a:xfrm>
              <a:off x="5907505" y="1077845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6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0" name="object 230"/>
            <p:cNvSpPr/>
            <p:nvPr/>
          </p:nvSpPr>
          <p:spPr>
            <a:xfrm>
              <a:off x="5991784" y="10778457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1" name="object 231"/>
            <p:cNvSpPr/>
            <p:nvPr/>
          </p:nvSpPr>
          <p:spPr>
            <a:xfrm>
              <a:off x="6076067" y="10778457"/>
              <a:ext cx="59055" cy="25400"/>
            </a:xfrm>
            <a:custGeom>
              <a:avLst/>
              <a:gdLst/>
              <a:ahLst/>
              <a:cxnLst/>
              <a:rect l="l" t="t" r="r" b="b"/>
              <a:pathLst>
                <a:path w="59054" h="25400">
                  <a:moveTo>
                    <a:pt x="58741" y="0"/>
                  </a:moveTo>
                  <a:lnTo>
                    <a:pt x="46695" y="12050"/>
                  </a:lnTo>
                </a:path>
                <a:path w="59054" h="25400">
                  <a:moveTo>
                    <a:pt x="25357" y="25366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2" name="object 232"/>
            <p:cNvSpPr/>
            <p:nvPr/>
          </p:nvSpPr>
          <p:spPr>
            <a:xfrm>
              <a:off x="5630947" y="9794454"/>
              <a:ext cx="28575" cy="19050"/>
            </a:xfrm>
            <a:custGeom>
              <a:avLst/>
              <a:gdLst/>
              <a:ahLst/>
              <a:cxnLst/>
              <a:rect l="l" t="t" r="r" b="b"/>
              <a:pathLst>
                <a:path w="28575" h="19050">
                  <a:moveTo>
                    <a:pt x="28141" y="0"/>
                  </a:moveTo>
                  <a:lnTo>
                    <a:pt x="9563" y="18578"/>
                  </a:lnTo>
                  <a:lnTo>
                    <a:pt x="0" y="9008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3" name="object 233"/>
            <p:cNvSpPr/>
            <p:nvPr/>
          </p:nvSpPr>
          <p:spPr>
            <a:xfrm>
              <a:off x="5696846" y="9783651"/>
              <a:ext cx="57785" cy="29845"/>
            </a:xfrm>
            <a:custGeom>
              <a:avLst/>
              <a:gdLst/>
              <a:ahLst/>
              <a:cxnLst/>
              <a:rect l="l" t="t" r="r" b="b"/>
              <a:pathLst>
                <a:path w="57785" h="29845">
                  <a:moveTo>
                    <a:pt x="57323" y="0"/>
                  </a:moveTo>
                  <a:lnTo>
                    <a:pt x="27952" y="29381"/>
                  </a:lnTo>
                  <a:lnTo>
                    <a:pt x="0" y="1418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4" name="object 234"/>
            <p:cNvSpPr/>
            <p:nvPr/>
          </p:nvSpPr>
          <p:spPr>
            <a:xfrm>
              <a:off x="5779713" y="9783651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5" name="object 235"/>
            <p:cNvSpPr/>
            <p:nvPr/>
          </p:nvSpPr>
          <p:spPr>
            <a:xfrm>
              <a:off x="5863996" y="9783651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6" name="object 236"/>
            <p:cNvSpPr/>
            <p:nvPr/>
          </p:nvSpPr>
          <p:spPr>
            <a:xfrm>
              <a:off x="5954837" y="9790208"/>
              <a:ext cx="35560" cy="22860"/>
            </a:xfrm>
            <a:custGeom>
              <a:avLst/>
              <a:gdLst/>
              <a:ahLst/>
              <a:cxnLst/>
              <a:rect l="l" t="t" r="r" b="b"/>
              <a:pathLst>
                <a:path w="35560" h="22859">
                  <a:moveTo>
                    <a:pt x="34988" y="10644"/>
                  </a:moveTo>
                  <a:lnTo>
                    <a:pt x="22808" y="22824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7" name="object 237"/>
            <p:cNvSpPr/>
            <p:nvPr/>
          </p:nvSpPr>
          <p:spPr>
            <a:xfrm>
              <a:off x="5456980" y="9888371"/>
              <a:ext cx="44450" cy="29845"/>
            </a:xfrm>
            <a:custGeom>
              <a:avLst/>
              <a:gdLst/>
              <a:ahLst/>
              <a:cxnLst/>
              <a:rect l="l" t="t" r="r" b="b"/>
              <a:pathLst>
                <a:path w="44450" h="29845">
                  <a:moveTo>
                    <a:pt x="44340" y="0"/>
                  </a:moveTo>
                  <a:lnTo>
                    <a:pt x="14969" y="29370"/>
                  </a:lnTo>
                  <a:lnTo>
                    <a:pt x="0" y="14401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8" name="object 238"/>
            <p:cNvSpPr/>
            <p:nvPr/>
          </p:nvSpPr>
          <p:spPr>
            <a:xfrm>
              <a:off x="5526862" y="9888371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9" name="object 239"/>
            <p:cNvSpPr/>
            <p:nvPr/>
          </p:nvSpPr>
          <p:spPr>
            <a:xfrm>
              <a:off x="5611150" y="9888371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6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0" name="object 240"/>
            <p:cNvSpPr/>
            <p:nvPr/>
          </p:nvSpPr>
          <p:spPr>
            <a:xfrm>
              <a:off x="5695428" y="9888371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1" name="object 241"/>
            <p:cNvSpPr/>
            <p:nvPr/>
          </p:nvSpPr>
          <p:spPr>
            <a:xfrm>
              <a:off x="5779713" y="9888371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2" name="object 242"/>
            <p:cNvSpPr/>
            <p:nvPr/>
          </p:nvSpPr>
          <p:spPr>
            <a:xfrm>
              <a:off x="5863996" y="9888371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3" name="object 243"/>
            <p:cNvSpPr/>
            <p:nvPr/>
          </p:nvSpPr>
          <p:spPr>
            <a:xfrm>
              <a:off x="5948284" y="9888371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6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4" name="object 244"/>
            <p:cNvSpPr/>
            <p:nvPr/>
          </p:nvSpPr>
          <p:spPr>
            <a:xfrm>
              <a:off x="6032568" y="9888371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6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5" name="object 245"/>
            <p:cNvSpPr/>
            <p:nvPr/>
          </p:nvSpPr>
          <p:spPr>
            <a:xfrm>
              <a:off x="6116846" y="9888371"/>
              <a:ext cx="49530" cy="29845"/>
            </a:xfrm>
            <a:custGeom>
              <a:avLst/>
              <a:gdLst/>
              <a:ahLst/>
              <a:cxnLst/>
              <a:rect l="l" t="t" r="r" b="b"/>
              <a:pathLst>
                <a:path w="49529" h="29845">
                  <a:moveTo>
                    <a:pt x="49223" y="9517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6" name="object 246"/>
            <p:cNvSpPr/>
            <p:nvPr/>
          </p:nvSpPr>
          <p:spPr>
            <a:xfrm>
              <a:off x="5365799" y="9993089"/>
              <a:ext cx="51435" cy="29845"/>
            </a:xfrm>
            <a:custGeom>
              <a:avLst/>
              <a:gdLst/>
              <a:ahLst/>
              <a:cxnLst/>
              <a:rect l="l" t="t" r="r" b="b"/>
              <a:pathLst>
                <a:path w="51435" h="29845">
                  <a:moveTo>
                    <a:pt x="51237" y="0"/>
                  </a:moveTo>
                  <a:lnTo>
                    <a:pt x="21866" y="29370"/>
                  </a:lnTo>
                  <a:lnTo>
                    <a:pt x="0" y="7504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7" name="object 247"/>
            <p:cNvSpPr/>
            <p:nvPr/>
          </p:nvSpPr>
          <p:spPr>
            <a:xfrm>
              <a:off x="5442578" y="9993089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8" name="object 248"/>
            <p:cNvSpPr/>
            <p:nvPr/>
          </p:nvSpPr>
          <p:spPr>
            <a:xfrm>
              <a:off x="5526862" y="9993089"/>
              <a:ext cx="59055" cy="27305"/>
            </a:xfrm>
            <a:custGeom>
              <a:avLst/>
              <a:gdLst/>
              <a:ahLst/>
              <a:cxnLst/>
              <a:rect l="l" t="t" r="r" b="b"/>
              <a:pathLst>
                <a:path w="59054" h="27304">
                  <a:moveTo>
                    <a:pt x="58741" y="0"/>
                  </a:moveTo>
                  <a:lnTo>
                    <a:pt x="47978" y="10763"/>
                  </a:lnTo>
                </a:path>
                <a:path w="59054" h="27304">
                  <a:moveTo>
                    <a:pt x="26843" y="26843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9" name="object 249"/>
            <p:cNvSpPr/>
            <p:nvPr/>
          </p:nvSpPr>
          <p:spPr>
            <a:xfrm>
              <a:off x="6069113" y="9993089"/>
              <a:ext cx="22225" cy="22225"/>
            </a:xfrm>
            <a:custGeom>
              <a:avLst/>
              <a:gdLst/>
              <a:ahLst/>
              <a:cxnLst/>
              <a:rect l="l" t="t" r="r" b="b"/>
              <a:pathLst>
                <a:path w="22225" h="22225">
                  <a:moveTo>
                    <a:pt x="22196" y="0"/>
                  </a:moveTo>
                  <a:lnTo>
                    <a:pt x="0" y="22188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0" name="object 250"/>
            <p:cNvSpPr/>
            <p:nvPr/>
          </p:nvSpPr>
          <p:spPr>
            <a:xfrm>
              <a:off x="6116846" y="9993089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1" name="object 251"/>
            <p:cNvSpPr/>
            <p:nvPr/>
          </p:nvSpPr>
          <p:spPr>
            <a:xfrm>
              <a:off x="6201134" y="9993089"/>
              <a:ext cx="57785" cy="29845"/>
            </a:xfrm>
            <a:custGeom>
              <a:avLst/>
              <a:gdLst/>
              <a:ahLst/>
              <a:cxnLst/>
              <a:rect l="l" t="t" r="r" b="b"/>
              <a:pathLst>
                <a:path w="57785" h="29845">
                  <a:moveTo>
                    <a:pt x="57276" y="1465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5298541" y="10097798"/>
              <a:ext cx="34290" cy="29845"/>
            </a:xfrm>
            <a:custGeom>
              <a:avLst/>
              <a:gdLst/>
              <a:ahLst/>
              <a:cxnLst/>
              <a:rect l="l" t="t" r="r" b="b"/>
              <a:pathLst>
                <a:path w="34289" h="29845">
                  <a:moveTo>
                    <a:pt x="34211" y="0"/>
                  </a:moveTo>
                  <a:lnTo>
                    <a:pt x="4841" y="29381"/>
                  </a:lnTo>
                  <a:lnTo>
                    <a:pt x="0" y="24538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5358295" y="10097798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5442578" y="10097798"/>
              <a:ext cx="24765" cy="24765"/>
            </a:xfrm>
            <a:custGeom>
              <a:avLst/>
              <a:gdLst/>
              <a:ahLst/>
              <a:cxnLst/>
              <a:rect l="l" t="t" r="r" b="b"/>
              <a:pathLst>
                <a:path w="24764" h="24765">
                  <a:moveTo>
                    <a:pt x="24735" y="24744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6157372" y="10097798"/>
              <a:ext cx="18415" cy="18415"/>
            </a:xfrm>
            <a:custGeom>
              <a:avLst/>
              <a:gdLst/>
              <a:ahLst/>
              <a:cxnLst/>
              <a:rect l="l" t="t" r="r" b="b"/>
              <a:pathLst>
                <a:path w="18414" h="18415">
                  <a:moveTo>
                    <a:pt x="18215" y="0"/>
                  </a:moveTo>
                  <a:lnTo>
                    <a:pt x="0" y="18222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6" name="object 256"/>
            <p:cNvSpPr/>
            <p:nvPr/>
          </p:nvSpPr>
          <p:spPr>
            <a:xfrm>
              <a:off x="6201134" y="10097798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7" name="object 257"/>
            <p:cNvSpPr/>
            <p:nvPr/>
          </p:nvSpPr>
          <p:spPr>
            <a:xfrm>
              <a:off x="6285418" y="10097798"/>
              <a:ext cx="41910" cy="29845"/>
            </a:xfrm>
            <a:custGeom>
              <a:avLst/>
              <a:gdLst/>
              <a:ahLst/>
              <a:cxnLst/>
              <a:rect l="l" t="t" r="r" b="b"/>
              <a:pathLst>
                <a:path w="41910" h="29845">
                  <a:moveTo>
                    <a:pt x="41731" y="17016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8" name="object 258"/>
            <p:cNvSpPr/>
            <p:nvPr/>
          </p:nvSpPr>
          <p:spPr>
            <a:xfrm>
              <a:off x="5303705" y="10528820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7145" h="17145">
                  <a:moveTo>
                    <a:pt x="16901" y="0"/>
                  </a:moveTo>
                  <a:lnTo>
                    <a:pt x="0" y="16901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9" name="object 259"/>
            <p:cNvSpPr/>
            <p:nvPr/>
          </p:nvSpPr>
          <p:spPr>
            <a:xfrm>
              <a:off x="5370441" y="10528820"/>
              <a:ext cx="34925" cy="17780"/>
            </a:xfrm>
            <a:custGeom>
              <a:avLst/>
              <a:gdLst/>
              <a:ahLst/>
              <a:cxnLst/>
              <a:rect l="l" t="t" r="r" b="b"/>
              <a:pathLst>
                <a:path w="34925" h="17779">
                  <a:moveTo>
                    <a:pt x="34449" y="0"/>
                  </a:moveTo>
                  <a:lnTo>
                    <a:pt x="17224" y="17224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0" name="object 260"/>
            <p:cNvSpPr/>
            <p:nvPr/>
          </p:nvSpPr>
          <p:spPr>
            <a:xfrm>
              <a:off x="5454725" y="10528820"/>
              <a:ext cx="19685" cy="17780"/>
            </a:xfrm>
            <a:custGeom>
              <a:avLst/>
              <a:gdLst/>
              <a:ahLst/>
              <a:cxnLst/>
              <a:rect l="l" t="t" r="r" b="b"/>
              <a:pathLst>
                <a:path w="19685" h="17779">
                  <a:moveTo>
                    <a:pt x="19242" y="15206"/>
                  </a:moveTo>
                  <a:lnTo>
                    <a:pt x="17224" y="17224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1" name="object 261"/>
            <p:cNvSpPr/>
            <p:nvPr/>
          </p:nvSpPr>
          <p:spPr>
            <a:xfrm>
              <a:off x="6213281" y="10528820"/>
              <a:ext cx="34925" cy="17780"/>
            </a:xfrm>
            <a:custGeom>
              <a:avLst/>
              <a:gdLst/>
              <a:ahLst/>
              <a:cxnLst/>
              <a:rect l="l" t="t" r="r" b="b"/>
              <a:pathLst>
                <a:path w="34925" h="17779">
                  <a:moveTo>
                    <a:pt x="34449" y="0"/>
                  </a:moveTo>
                  <a:lnTo>
                    <a:pt x="17224" y="17224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2" name="object 262"/>
            <p:cNvSpPr/>
            <p:nvPr/>
          </p:nvSpPr>
          <p:spPr>
            <a:xfrm>
              <a:off x="6297564" y="10528820"/>
              <a:ext cx="34925" cy="17780"/>
            </a:xfrm>
            <a:custGeom>
              <a:avLst/>
              <a:gdLst/>
              <a:ahLst/>
              <a:cxnLst/>
              <a:rect l="l" t="t" r="r" b="b"/>
              <a:pathLst>
                <a:path w="34925" h="17779">
                  <a:moveTo>
                    <a:pt x="34449" y="0"/>
                  </a:moveTo>
                  <a:lnTo>
                    <a:pt x="17224" y="17224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3" name="object 263"/>
            <p:cNvSpPr/>
            <p:nvPr/>
          </p:nvSpPr>
          <p:spPr>
            <a:xfrm>
              <a:off x="5358295" y="10621383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4" name="object 264"/>
            <p:cNvSpPr/>
            <p:nvPr/>
          </p:nvSpPr>
          <p:spPr>
            <a:xfrm>
              <a:off x="5442578" y="10621383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5" name="object 265"/>
            <p:cNvSpPr/>
            <p:nvPr/>
          </p:nvSpPr>
          <p:spPr>
            <a:xfrm>
              <a:off x="5526862" y="10621383"/>
              <a:ext cx="36830" cy="29845"/>
            </a:xfrm>
            <a:custGeom>
              <a:avLst/>
              <a:gdLst/>
              <a:ahLst/>
              <a:cxnLst/>
              <a:rect l="l" t="t" r="r" b="b"/>
              <a:pathLst>
                <a:path w="36829" h="29845">
                  <a:moveTo>
                    <a:pt x="36412" y="22337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6" name="object 266"/>
            <p:cNvSpPr/>
            <p:nvPr/>
          </p:nvSpPr>
          <p:spPr>
            <a:xfrm>
              <a:off x="6059546" y="10621383"/>
              <a:ext cx="32384" cy="29845"/>
            </a:xfrm>
            <a:custGeom>
              <a:avLst/>
              <a:gdLst/>
              <a:ahLst/>
              <a:cxnLst/>
              <a:rect l="l" t="t" r="r" b="b"/>
              <a:pathLst>
                <a:path w="32385" h="29845">
                  <a:moveTo>
                    <a:pt x="31763" y="0"/>
                  </a:moveTo>
                  <a:lnTo>
                    <a:pt x="2381" y="29381"/>
                  </a:lnTo>
                  <a:lnTo>
                    <a:pt x="0" y="26997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7" name="object 267"/>
            <p:cNvSpPr/>
            <p:nvPr/>
          </p:nvSpPr>
          <p:spPr>
            <a:xfrm>
              <a:off x="6116846" y="10621383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8" name="object 268"/>
            <p:cNvSpPr/>
            <p:nvPr/>
          </p:nvSpPr>
          <p:spPr>
            <a:xfrm>
              <a:off x="6201134" y="10621383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81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9" name="object 269"/>
            <p:cNvSpPr/>
            <p:nvPr/>
          </p:nvSpPr>
          <p:spPr>
            <a:xfrm>
              <a:off x="6285418" y="10621383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550" y="550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0" name="object 270"/>
            <p:cNvSpPr/>
            <p:nvPr/>
          </p:nvSpPr>
          <p:spPr>
            <a:xfrm>
              <a:off x="5442578" y="10726102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1" name="object 271"/>
            <p:cNvSpPr/>
            <p:nvPr/>
          </p:nvSpPr>
          <p:spPr>
            <a:xfrm>
              <a:off x="5526862" y="10726102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2" name="object 272"/>
            <p:cNvSpPr/>
            <p:nvPr/>
          </p:nvSpPr>
          <p:spPr>
            <a:xfrm>
              <a:off x="5611150" y="10726102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6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3" name="object 273"/>
            <p:cNvSpPr/>
            <p:nvPr/>
          </p:nvSpPr>
          <p:spPr>
            <a:xfrm>
              <a:off x="5695428" y="10726102"/>
              <a:ext cx="57785" cy="29845"/>
            </a:xfrm>
            <a:custGeom>
              <a:avLst/>
              <a:gdLst/>
              <a:ahLst/>
              <a:cxnLst/>
              <a:rect l="l" t="t" r="r" b="b"/>
              <a:pathLst>
                <a:path w="57785" h="29845">
                  <a:moveTo>
                    <a:pt x="57766" y="974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4" name="object 274"/>
            <p:cNvSpPr/>
            <p:nvPr/>
          </p:nvSpPr>
          <p:spPr>
            <a:xfrm>
              <a:off x="5784029" y="10730418"/>
              <a:ext cx="49530" cy="25400"/>
            </a:xfrm>
            <a:custGeom>
              <a:avLst/>
              <a:gdLst/>
              <a:ahLst/>
              <a:cxnLst/>
              <a:rect l="l" t="t" r="r" b="b"/>
              <a:pathLst>
                <a:path w="49529" h="25400">
                  <a:moveTo>
                    <a:pt x="48268" y="1840"/>
                  </a:moveTo>
                  <a:lnTo>
                    <a:pt x="25054" y="25054"/>
                  </a:lnTo>
                  <a:lnTo>
                    <a:pt x="0" y="0"/>
                  </a:lnTo>
                </a:path>
                <a:path w="49529" h="25400">
                  <a:moveTo>
                    <a:pt x="49417" y="691"/>
                  </a:moveTo>
                  <a:lnTo>
                    <a:pt x="48268" y="184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5" name="object 275"/>
            <p:cNvSpPr/>
            <p:nvPr/>
          </p:nvSpPr>
          <p:spPr>
            <a:xfrm>
              <a:off x="5866636" y="10726102"/>
              <a:ext cx="56515" cy="29845"/>
            </a:xfrm>
            <a:custGeom>
              <a:avLst/>
              <a:gdLst/>
              <a:ahLst/>
              <a:cxnLst/>
              <a:rect l="l" t="t" r="r" b="b"/>
              <a:pathLst>
                <a:path w="56514" h="29845">
                  <a:moveTo>
                    <a:pt x="49944" y="6156"/>
                  </a:moveTo>
                  <a:lnTo>
                    <a:pt x="26730" y="29370"/>
                  </a:lnTo>
                  <a:lnTo>
                    <a:pt x="3516" y="6156"/>
                  </a:lnTo>
                </a:path>
                <a:path w="56514" h="29845">
                  <a:moveTo>
                    <a:pt x="56101" y="0"/>
                  </a:moveTo>
                  <a:lnTo>
                    <a:pt x="49944" y="6156"/>
                  </a:lnTo>
                </a:path>
                <a:path w="56514" h="29845">
                  <a:moveTo>
                    <a:pt x="3516" y="6156"/>
                  </a:moveTo>
                  <a:lnTo>
                    <a:pt x="0" y="264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6" name="object 276"/>
            <p:cNvSpPr/>
            <p:nvPr/>
          </p:nvSpPr>
          <p:spPr>
            <a:xfrm>
              <a:off x="5948284" y="10726102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2582" y="6156"/>
                  </a:moveTo>
                  <a:lnTo>
                    <a:pt x="29360" y="29370"/>
                  </a:lnTo>
                  <a:lnTo>
                    <a:pt x="6154" y="6156"/>
                  </a:lnTo>
                </a:path>
                <a:path w="59054" h="29845">
                  <a:moveTo>
                    <a:pt x="58741" y="0"/>
                  </a:moveTo>
                  <a:lnTo>
                    <a:pt x="52582" y="6156"/>
                  </a:lnTo>
                </a:path>
                <a:path w="59054" h="29845">
                  <a:moveTo>
                    <a:pt x="6154" y="6156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7" name="object 277"/>
            <p:cNvSpPr/>
            <p:nvPr/>
          </p:nvSpPr>
          <p:spPr>
            <a:xfrm>
              <a:off x="6032568" y="10726102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2582" y="6156"/>
                  </a:moveTo>
                  <a:lnTo>
                    <a:pt x="29360" y="29370"/>
                  </a:lnTo>
                  <a:lnTo>
                    <a:pt x="6154" y="6156"/>
                  </a:lnTo>
                </a:path>
                <a:path w="59054" h="29845">
                  <a:moveTo>
                    <a:pt x="58741" y="0"/>
                  </a:moveTo>
                  <a:lnTo>
                    <a:pt x="52582" y="6156"/>
                  </a:lnTo>
                </a:path>
                <a:path w="59054" h="29845">
                  <a:moveTo>
                    <a:pt x="6154" y="6156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8" name="object 278"/>
            <p:cNvSpPr/>
            <p:nvPr/>
          </p:nvSpPr>
          <p:spPr>
            <a:xfrm>
              <a:off x="6116846" y="10726102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2584" y="6156"/>
                  </a:moveTo>
                  <a:lnTo>
                    <a:pt x="29370" y="29370"/>
                  </a:lnTo>
                  <a:lnTo>
                    <a:pt x="6156" y="6156"/>
                  </a:lnTo>
                </a:path>
                <a:path w="59054" h="29845">
                  <a:moveTo>
                    <a:pt x="58741" y="0"/>
                  </a:moveTo>
                  <a:lnTo>
                    <a:pt x="52584" y="6156"/>
                  </a:lnTo>
                </a:path>
                <a:path w="59054" h="29845">
                  <a:moveTo>
                    <a:pt x="6156" y="6156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9" name="object 279"/>
            <p:cNvSpPr/>
            <p:nvPr/>
          </p:nvSpPr>
          <p:spPr>
            <a:xfrm>
              <a:off x="6201134" y="10726102"/>
              <a:ext cx="635" cy="635"/>
            </a:xfrm>
            <a:custGeom>
              <a:avLst/>
              <a:gdLst/>
              <a:ahLst/>
              <a:cxnLst/>
              <a:rect l="l" t="t" r="r" b="b"/>
              <a:pathLst>
                <a:path w="635" h="634">
                  <a:moveTo>
                    <a:pt x="408" y="408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0" name="object 280"/>
            <p:cNvSpPr/>
            <p:nvPr/>
          </p:nvSpPr>
          <p:spPr>
            <a:xfrm>
              <a:off x="5583111" y="10830822"/>
              <a:ext cx="2540" cy="2540"/>
            </a:xfrm>
            <a:custGeom>
              <a:avLst/>
              <a:gdLst/>
              <a:ahLst/>
              <a:cxnLst/>
              <a:rect l="l" t="t" r="r" b="b"/>
              <a:pathLst>
                <a:path w="2539" h="2540">
                  <a:moveTo>
                    <a:pt x="2492" y="0"/>
                  </a:moveTo>
                  <a:lnTo>
                    <a:pt x="0" y="2492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1" name="object 281"/>
            <p:cNvSpPr/>
            <p:nvPr/>
          </p:nvSpPr>
          <p:spPr>
            <a:xfrm>
              <a:off x="5611150" y="10830822"/>
              <a:ext cx="59055" cy="26670"/>
            </a:xfrm>
            <a:custGeom>
              <a:avLst/>
              <a:gdLst/>
              <a:ahLst/>
              <a:cxnLst/>
              <a:rect l="l" t="t" r="r" b="b"/>
              <a:pathLst>
                <a:path w="59054" h="26670">
                  <a:moveTo>
                    <a:pt x="58741" y="0"/>
                  </a:moveTo>
                  <a:lnTo>
                    <a:pt x="32301" y="26431"/>
                  </a:lnTo>
                </a:path>
                <a:path w="59054" h="26670">
                  <a:moveTo>
                    <a:pt x="23021" y="23029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2" name="object 282"/>
            <p:cNvSpPr/>
            <p:nvPr/>
          </p:nvSpPr>
          <p:spPr>
            <a:xfrm>
              <a:off x="5695428" y="10830822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3" name="object 283"/>
            <p:cNvSpPr/>
            <p:nvPr/>
          </p:nvSpPr>
          <p:spPr>
            <a:xfrm>
              <a:off x="5779713" y="10830822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4" name="object 284"/>
            <p:cNvSpPr/>
            <p:nvPr/>
          </p:nvSpPr>
          <p:spPr>
            <a:xfrm>
              <a:off x="5863996" y="10830822"/>
              <a:ext cx="59055" cy="29845"/>
            </a:xfrm>
            <a:custGeom>
              <a:avLst/>
              <a:gdLst/>
              <a:ahLst/>
              <a:cxnLst/>
              <a:rect l="l" t="t" r="r" b="b"/>
              <a:pathLst>
                <a:path w="59054" h="29845">
                  <a:moveTo>
                    <a:pt x="58741" y="0"/>
                  </a:moveTo>
                  <a:lnTo>
                    <a:pt x="29370" y="29370"/>
                  </a:ln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5" name="object 285"/>
            <p:cNvSpPr/>
            <p:nvPr/>
          </p:nvSpPr>
          <p:spPr>
            <a:xfrm>
              <a:off x="5948284" y="10830822"/>
              <a:ext cx="59055" cy="29209"/>
            </a:xfrm>
            <a:custGeom>
              <a:avLst/>
              <a:gdLst/>
              <a:ahLst/>
              <a:cxnLst/>
              <a:rect l="l" t="t" r="r" b="b"/>
              <a:pathLst>
                <a:path w="59054" h="29209">
                  <a:moveTo>
                    <a:pt x="58741" y="0"/>
                  </a:moveTo>
                  <a:lnTo>
                    <a:pt x="29974" y="28757"/>
                  </a:lnTo>
                </a:path>
                <a:path w="59054" h="29209">
                  <a:moveTo>
                    <a:pt x="29003" y="29014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6" name="object 286"/>
            <p:cNvSpPr/>
            <p:nvPr/>
          </p:nvSpPr>
          <p:spPr>
            <a:xfrm>
              <a:off x="6032568" y="10830822"/>
              <a:ext cx="6350" cy="6350"/>
            </a:xfrm>
            <a:custGeom>
              <a:avLst/>
              <a:gdLst/>
              <a:ahLst/>
              <a:cxnLst/>
              <a:rect l="l" t="t" r="r" b="b"/>
              <a:pathLst>
                <a:path w="6350" h="6350">
                  <a:moveTo>
                    <a:pt x="5960" y="5962"/>
                  </a:moveTo>
                  <a:lnTo>
                    <a:pt x="0" y="0"/>
                  </a:lnTo>
                </a:path>
              </a:pathLst>
            </a:custGeom>
            <a:ln w="7737">
              <a:solidFill>
                <a:srgbClr val="1C1C1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7" name="object 287"/>
          <p:cNvSpPr txBox="1"/>
          <p:nvPr/>
        </p:nvSpPr>
        <p:spPr>
          <a:xfrm>
            <a:off x="5253695" y="10149616"/>
            <a:ext cx="1199124" cy="326131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950" b="1" spc="-85" dirty="0">
                <a:latin typeface="FuturaTOT-Demi"/>
                <a:cs typeface="FuturaTOT-Demi"/>
              </a:rPr>
              <a:t>P</a:t>
            </a:r>
            <a:r>
              <a:rPr sz="1950" b="1" spc="-80" dirty="0">
                <a:latin typeface="FuturaTOT-Demi"/>
                <a:cs typeface="FuturaTOT-Demi"/>
              </a:rPr>
              <a:t>A</a:t>
            </a:r>
            <a:r>
              <a:rPr sz="1950" b="1" spc="-5" dirty="0">
                <a:latin typeface="FuturaTOT-Demi"/>
                <a:cs typeface="FuturaTOT-Demi"/>
              </a:rPr>
              <a:t>TENTE</a:t>
            </a:r>
            <a:r>
              <a:rPr sz="1950" b="1" spc="-55" dirty="0">
                <a:latin typeface="FuturaTOT-Demi"/>
                <a:cs typeface="FuturaTOT-Demi"/>
              </a:rPr>
              <a:t>D</a:t>
            </a:r>
            <a:endParaRPr sz="1950">
              <a:latin typeface="FuturaTOT-Demi"/>
              <a:cs typeface="FuturaTOT-Demi"/>
            </a:endParaRPr>
          </a:p>
        </p:txBody>
      </p:sp>
      <p:sp>
        <p:nvSpPr>
          <p:cNvPr id="288" name="object 288"/>
          <p:cNvSpPr/>
          <p:nvPr/>
        </p:nvSpPr>
        <p:spPr>
          <a:xfrm>
            <a:off x="827199" y="3468296"/>
            <a:ext cx="6706870" cy="0"/>
          </a:xfrm>
          <a:custGeom>
            <a:avLst/>
            <a:gdLst/>
            <a:ahLst/>
            <a:cxnLst/>
            <a:rect l="l" t="t" r="r" b="b"/>
            <a:pathLst>
              <a:path w="6706870">
                <a:moveTo>
                  <a:pt x="0" y="0"/>
                </a:moveTo>
                <a:lnTo>
                  <a:pt x="6706602" y="0"/>
                </a:lnTo>
              </a:path>
            </a:pathLst>
          </a:custGeom>
          <a:ln w="11161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6570480" y="10326726"/>
            <a:ext cx="963930" cy="0"/>
          </a:xfrm>
          <a:custGeom>
            <a:avLst/>
            <a:gdLst/>
            <a:ahLst/>
            <a:cxnLst/>
            <a:rect l="l" t="t" r="r" b="b"/>
            <a:pathLst>
              <a:path w="963929">
                <a:moveTo>
                  <a:pt x="0" y="0"/>
                </a:moveTo>
                <a:lnTo>
                  <a:pt x="963321" y="0"/>
                </a:lnTo>
              </a:path>
            </a:pathLst>
          </a:custGeom>
          <a:ln w="11161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0669832" y="4277356"/>
            <a:ext cx="2821940" cy="712470"/>
          </a:xfrm>
          <a:custGeom>
            <a:avLst/>
            <a:gdLst/>
            <a:ahLst/>
            <a:cxnLst/>
            <a:rect l="l" t="t" r="r" b="b"/>
            <a:pathLst>
              <a:path w="2821940" h="712470">
                <a:moveTo>
                  <a:pt x="0" y="712020"/>
                </a:moveTo>
                <a:lnTo>
                  <a:pt x="2821903" y="0"/>
                </a:lnTo>
              </a:path>
            </a:pathLst>
          </a:custGeom>
          <a:ln w="11161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91" name="object 291"/>
          <p:cNvGrpSpPr/>
          <p:nvPr/>
        </p:nvGrpSpPr>
        <p:grpSpPr>
          <a:xfrm>
            <a:off x="11078196" y="6279529"/>
            <a:ext cx="4073525" cy="1982470"/>
            <a:chOff x="11078196" y="6279529"/>
            <a:chExt cx="4073525" cy="1982470"/>
          </a:xfrm>
        </p:grpSpPr>
        <p:sp>
          <p:nvSpPr>
            <p:cNvPr id="292" name="object 292"/>
            <p:cNvSpPr/>
            <p:nvPr/>
          </p:nvSpPr>
          <p:spPr>
            <a:xfrm>
              <a:off x="11078196" y="7272029"/>
              <a:ext cx="3350895" cy="0"/>
            </a:xfrm>
            <a:custGeom>
              <a:avLst/>
              <a:gdLst/>
              <a:ahLst/>
              <a:cxnLst/>
              <a:rect l="l" t="t" r="r" b="b"/>
              <a:pathLst>
                <a:path w="3350894">
                  <a:moveTo>
                    <a:pt x="0" y="0"/>
                  </a:moveTo>
                  <a:lnTo>
                    <a:pt x="3350683" y="0"/>
                  </a:lnTo>
                </a:path>
              </a:pathLst>
            </a:custGeom>
            <a:ln w="1116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3" name="object 293"/>
            <p:cNvSpPr/>
            <p:nvPr/>
          </p:nvSpPr>
          <p:spPr>
            <a:xfrm>
              <a:off x="13267051" y="6279529"/>
              <a:ext cx="1884319" cy="1982470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4" name="object 294"/>
          <p:cNvGrpSpPr/>
          <p:nvPr/>
        </p:nvGrpSpPr>
        <p:grpSpPr>
          <a:xfrm>
            <a:off x="2942318" y="5362695"/>
            <a:ext cx="4596765" cy="2320290"/>
            <a:chOff x="2942318" y="5362695"/>
            <a:chExt cx="4596765" cy="2320290"/>
          </a:xfrm>
        </p:grpSpPr>
        <p:sp>
          <p:nvSpPr>
            <p:cNvPr id="295" name="object 295"/>
            <p:cNvSpPr/>
            <p:nvPr/>
          </p:nvSpPr>
          <p:spPr>
            <a:xfrm>
              <a:off x="4392536" y="6518126"/>
              <a:ext cx="3147060" cy="0"/>
            </a:xfrm>
            <a:custGeom>
              <a:avLst/>
              <a:gdLst/>
              <a:ahLst/>
              <a:cxnLst/>
              <a:rect l="l" t="t" r="r" b="b"/>
              <a:pathLst>
                <a:path w="3147059">
                  <a:moveTo>
                    <a:pt x="0" y="0"/>
                  </a:moveTo>
                  <a:lnTo>
                    <a:pt x="3146501" y="0"/>
                  </a:lnTo>
                </a:path>
              </a:pathLst>
            </a:custGeom>
            <a:ln w="1116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6" name="object 296"/>
            <p:cNvSpPr/>
            <p:nvPr/>
          </p:nvSpPr>
          <p:spPr>
            <a:xfrm>
              <a:off x="2942318" y="5362695"/>
              <a:ext cx="1912946" cy="232014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7" name="object 297"/>
          <p:cNvGrpSpPr/>
          <p:nvPr/>
        </p:nvGrpSpPr>
        <p:grpSpPr>
          <a:xfrm>
            <a:off x="11078196" y="7924837"/>
            <a:ext cx="8432165" cy="1813560"/>
            <a:chOff x="11078196" y="7924837"/>
            <a:chExt cx="8432165" cy="1813560"/>
          </a:xfrm>
        </p:grpSpPr>
        <p:sp>
          <p:nvSpPr>
            <p:cNvPr id="298" name="object 298"/>
            <p:cNvSpPr/>
            <p:nvPr/>
          </p:nvSpPr>
          <p:spPr>
            <a:xfrm>
              <a:off x="11078196" y="8832191"/>
              <a:ext cx="7068184" cy="0"/>
            </a:xfrm>
            <a:custGeom>
              <a:avLst/>
              <a:gdLst/>
              <a:ahLst/>
              <a:cxnLst/>
              <a:rect l="l" t="t" r="r" b="b"/>
              <a:pathLst>
                <a:path w="7068184">
                  <a:moveTo>
                    <a:pt x="0" y="0"/>
                  </a:moveTo>
                  <a:lnTo>
                    <a:pt x="7067847" y="0"/>
                  </a:lnTo>
                </a:path>
              </a:pathLst>
            </a:custGeom>
            <a:ln w="1116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9" name="object 299"/>
            <p:cNvSpPr/>
            <p:nvPr/>
          </p:nvSpPr>
          <p:spPr>
            <a:xfrm>
              <a:off x="16784483" y="7924837"/>
              <a:ext cx="2725414" cy="181308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0" name="object 300"/>
          <p:cNvGrpSpPr/>
          <p:nvPr/>
        </p:nvGrpSpPr>
        <p:grpSpPr>
          <a:xfrm>
            <a:off x="2054199" y="8321432"/>
            <a:ext cx="5485130" cy="2339340"/>
            <a:chOff x="2054199" y="8321432"/>
            <a:chExt cx="5485130" cy="2339340"/>
          </a:xfrm>
        </p:grpSpPr>
        <p:sp>
          <p:nvSpPr>
            <p:cNvPr id="301" name="object 301"/>
            <p:cNvSpPr/>
            <p:nvPr/>
          </p:nvSpPr>
          <p:spPr>
            <a:xfrm>
              <a:off x="2931847" y="9491857"/>
              <a:ext cx="4607560" cy="0"/>
            </a:xfrm>
            <a:custGeom>
              <a:avLst/>
              <a:gdLst/>
              <a:ahLst/>
              <a:cxnLst/>
              <a:rect l="l" t="t" r="r" b="b"/>
              <a:pathLst>
                <a:path w="4607559">
                  <a:moveTo>
                    <a:pt x="0" y="0"/>
                  </a:moveTo>
                  <a:lnTo>
                    <a:pt x="4607189" y="0"/>
                  </a:lnTo>
                </a:path>
              </a:pathLst>
            </a:custGeom>
            <a:ln w="1116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2" name="object 302"/>
            <p:cNvSpPr/>
            <p:nvPr/>
          </p:nvSpPr>
          <p:spPr>
            <a:xfrm>
              <a:off x="2054199" y="8321432"/>
              <a:ext cx="1778144" cy="233880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3" name="object 303"/>
          <p:cNvGrpSpPr/>
          <p:nvPr/>
        </p:nvGrpSpPr>
        <p:grpSpPr>
          <a:xfrm>
            <a:off x="12046274" y="4354129"/>
            <a:ext cx="6416675" cy="2018664"/>
            <a:chOff x="12046274" y="4354129"/>
            <a:chExt cx="6416675" cy="2018664"/>
          </a:xfrm>
        </p:grpSpPr>
        <p:sp>
          <p:nvSpPr>
            <p:cNvPr id="304" name="object 304"/>
            <p:cNvSpPr/>
            <p:nvPr/>
          </p:nvSpPr>
          <p:spPr>
            <a:xfrm>
              <a:off x="12051989" y="5774693"/>
              <a:ext cx="4392930" cy="0"/>
            </a:xfrm>
            <a:custGeom>
              <a:avLst/>
              <a:gdLst/>
              <a:ahLst/>
              <a:cxnLst/>
              <a:rect l="l" t="t" r="r" b="b"/>
              <a:pathLst>
                <a:path w="4392930">
                  <a:moveTo>
                    <a:pt x="0" y="0"/>
                  </a:moveTo>
                  <a:lnTo>
                    <a:pt x="4392431" y="0"/>
                  </a:lnTo>
                </a:path>
              </a:pathLst>
            </a:custGeom>
            <a:ln w="1116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5" name="object 305"/>
            <p:cNvSpPr/>
            <p:nvPr/>
          </p:nvSpPr>
          <p:spPr>
            <a:xfrm>
              <a:off x="16444420" y="4354129"/>
              <a:ext cx="2018664" cy="2018664"/>
            </a:xfrm>
            <a:custGeom>
              <a:avLst/>
              <a:gdLst/>
              <a:ahLst/>
              <a:cxnLst/>
              <a:rect l="l" t="t" r="r" b="b"/>
              <a:pathLst>
                <a:path w="2018665" h="2018664">
                  <a:moveTo>
                    <a:pt x="2018231" y="0"/>
                  </a:moveTo>
                  <a:lnTo>
                    <a:pt x="0" y="0"/>
                  </a:lnTo>
                  <a:lnTo>
                    <a:pt x="0" y="2018210"/>
                  </a:lnTo>
                  <a:lnTo>
                    <a:pt x="2018231" y="2018210"/>
                  </a:lnTo>
                  <a:lnTo>
                    <a:pt x="2018231" y="0"/>
                  </a:lnTo>
                  <a:close/>
                </a:path>
              </a:pathLst>
            </a:custGeom>
            <a:solidFill>
              <a:srgbClr val="1C1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6" name="object 306"/>
            <p:cNvSpPr/>
            <p:nvPr/>
          </p:nvSpPr>
          <p:spPr>
            <a:xfrm>
              <a:off x="17224540" y="4471681"/>
              <a:ext cx="458470" cy="1901189"/>
            </a:xfrm>
            <a:custGeom>
              <a:avLst/>
              <a:gdLst/>
              <a:ahLst/>
              <a:cxnLst/>
              <a:rect l="l" t="t" r="r" b="b"/>
              <a:pathLst>
                <a:path w="458469" h="1901189">
                  <a:moveTo>
                    <a:pt x="241479" y="0"/>
                  </a:moveTo>
                  <a:lnTo>
                    <a:pt x="216537" y="0"/>
                  </a:lnTo>
                  <a:lnTo>
                    <a:pt x="166881" y="5719"/>
                  </a:lnTo>
                  <a:lnTo>
                    <a:pt x="121302" y="22011"/>
                  </a:lnTo>
                  <a:lnTo>
                    <a:pt x="81096" y="47576"/>
                  </a:lnTo>
                  <a:lnTo>
                    <a:pt x="47565" y="81113"/>
                  </a:lnTo>
                  <a:lnTo>
                    <a:pt x="22005" y="121323"/>
                  </a:lnTo>
                  <a:lnTo>
                    <a:pt x="5717" y="166905"/>
                  </a:lnTo>
                  <a:lnTo>
                    <a:pt x="0" y="216558"/>
                  </a:lnTo>
                  <a:lnTo>
                    <a:pt x="0" y="1900658"/>
                  </a:lnTo>
                  <a:lnTo>
                    <a:pt x="458006" y="1900658"/>
                  </a:lnTo>
                  <a:lnTo>
                    <a:pt x="458006" y="216558"/>
                  </a:lnTo>
                  <a:lnTo>
                    <a:pt x="452288" y="166905"/>
                  </a:lnTo>
                  <a:lnTo>
                    <a:pt x="435999" y="121323"/>
                  </a:lnTo>
                  <a:lnTo>
                    <a:pt x="410439" y="81113"/>
                  </a:lnTo>
                  <a:lnTo>
                    <a:pt x="376907" y="47576"/>
                  </a:lnTo>
                  <a:lnTo>
                    <a:pt x="336704" y="22011"/>
                  </a:lnTo>
                  <a:lnTo>
                    <a:pt x="291128" y="5719"/>
                  </a:lnTo>
                  <a:lnTo>
                    <a:pt x="241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7" name="object 307"/>
            <p:cNvSpPr/>
            <p:nvPr/>
          </p:nvSpPr>
          <p:spPr>
            <a:xfrm>
              <a:off x="18003125" y="6300456"/>
              <a:ext cx="10795" cy="72390"/>
            </a:xfrm>
            <a:custGeom>
              <a:avLst/>
              <a:gdLst/>
              <a:ahLst/>
              <a:cxnLst/>
              <a:rect l="l" t="t" r="r" b="b"/>
              <a:pathLst>
                <a:path w="10794" h="72389">
                  <a:moveTo>
                    <a:pt x="10240" y="0"/>
                  </a:moveTo>
                  <a:lnTo>
                    <a:pt x="0" y="0"/>
                  </a:lnTo>
                  <a:lnTo>
                    <a:pt x="0" y="71883"/>
                  </a:lnTo>
                  <a:lnTo>
                    <a:pt x="10240" y="71883"/>
                  </a:lnTo>
                  <a:lnTo>
                    <a:pt x="10240" y="0"/>
                  </a:lnTo>
                  <a:close/>
                </a:path>
              </a:pathLst>
            </a:custGeom>
            <a:solidFill>
              <a:srgbClr val="1C1C1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8" name="object 308"/>
          <p:cNvSpPr txBox="1"/>
          <p:nvPr/>
        </p:nvSpPr>
        <p:spPr>
          <a:xfrm>
            <a:off x="17745430" y="4554335"/>
            <a:ext cx="468630" cy="2730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b="1" spc="5" dirty="0">
                <a:solidFill>
                  <a:srgbClr val="FFFFFF"/>
                </a:solidFill>
                <a:latin typeface="FuturaTOT-Demi"/>
                <a:cs typeface="FuturaTOT-Demi"/>
              </a:rPr>
              <a:t>25</a:t>
            </a:r>
            <a:r>
              <a:rPr sz="800" b="1" spc="-10" dirty="0">
                <a:solidFill>
                  <a:srgbClr val="FFFFFF"/>
                </a:solidFill>
                <a:latin typeface="FuturaTOT-Demi"/>
                <a:cs typeface="FuturaTOT-Demi"/>
              </a:rPr>
              <a:t> </a:t>
            </a:r>
            <a:r>
              <a:rPr sz="800" b="1" dirty="0">
                <a:solidFill>
                  <a:srgbClr val="FFFFFF"/>
                </a:solidFill>
                <a:latin typeface="FuturaTOT-Demi"/>
                <a:cs typeface="FuturaTOT-Demi"/>
              </a:rPr>
              <a:t>l</a:t>
            </a:r>
            <a:endParaRPr sz="800">
              <a:latin typeface="FuturaTOT-Demi"/>
              <a:cs typeface="FuturaTOT-Dem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800" b="1" spc="5" dirty="0">
                <a:solidFill>
                  <a:srgbClr val="FFFFFF"/>
                </a:solidFill>
                <a:latin typeface="FuturaTOT-Demi"/>
                <a:cs typeface="FuturaTOT-Demi"/>
              </a:rPr>
              <a:t>(7 US</a:t>
            </a:r>
            <a:r>
              <a:rPr sz="800" b="1" spc="-70" dirty="0">
                <a:solidFill>
                  <a:srgbClr val="FFFFFF"/>
                </a:solidFill>
                <a:latin typeface="FuturaTOT-Demi"/>
                <a:cs typeface="FuturaTOT-Demi"/>
              </a:rPr>
              <a:t> </a:t>
            </a:r>
            <a:r>
              <a:rPr sz="800" b="1" dirty="0">
                <a:solidFill>
                  <a:srgbClr val="FFFFFF"/>
                </a:solidFill>
                <a:latin typeface="FuturaTOT-Demi"/>
                <a:cs typeface="FuturaTOT-Demi"/>
              </a:rPr>
              <a:t>gal)</a:t>
            </a:r>
            <a:endParaRPr sz="800">
              <a:latin typeface="FuturaTOT-Demi"/>
              <a:cs typeface="FuturaTOT-Demi"/>
            </a:endParaRPr>
          </a:p>
        </p:txBody>
      </p:sp>
      <p:grpSp>
        <p:nvGrpSpPr>
          <p:cNvPr id="309" name="object 309"/>
          <p:cNvGrpSpPr/>
          <p:nvPr/>
        </p:nvGrpSpPr>
        <p:grpSpPr>
          <a:xfrm>
            <a:off x="16613818" y="4492168"/>
            <a:ext cx="1436370" cy="1549400"/>
            <a:chOff x="16613818" y="4492168"/>
            <a:chExt cx="1436370" cy="1549400"/>
          </a:xfrm>
        </p:grpSpPr>
        <p:sp>
          <p:nvSpPr>
            <p:cNvPr id="310" name="object 310"/>
            <p:cNvSpPr/>
            <p:nvPr/>
          </p:nvSpPr>
          <p:spPr>
            <a:xfrm>
              <a:off x="17704181" y="4498738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0" y="0"/>
                  </a:moveTo>
                  <a:lnTo>
                    <a:pt x="345424" y="0"/>
                  </a:lnTo>
                </a:path>
              </a:pathLst>
            </a:custGeom>
            <a:ln w="131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1" name="object 311"/>
            <p:cNvSpPr/>
            <p:nvPr/>
          </p:nvSpPr>
          <p:spPr>
            <a:xfrm>
              <a:off x="17704183" y="6034890"/>
              <a:ext cx="345440" cy="0"/>
            </a:xfrm>
            <a:custGeom>
              <a:avLst/>
              <a:gdLst/>
              <a:ahLst/>
              <a:cxnLst/>
              <a:rect l="l" t="t" r="r" b="b"/>
              <a:pathLst>
                <a:path w="345440">
                  <a:moveTo>
                    <a:pt x="345424" y="0"/>
                  </a:moveTo>
                  <a:lnTo>
                    <a:pt x="0" y="0"/>
                  </a:lnTo>
                </a:path>
              </a:pathLst>
            </a:custGeom>
            <a:ln w="131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2" name="object 312"/>
            <p:cNvSpPr/>
            <p:nvPr/>
          </p:nvSpPr>
          <p:spPr>
            <a:xfrm>
              <a:off x="16613810" y="4546695"/>
              <a:ext cx="198120" cy="228600"/>
            </a:xfrm>
            <a:custGeom>
              <a:avLst/>
              <a:gdLst/>
              <a:ahLst/>
              <a:cxnLst/>
              <a:rect l="l" t="t" r="r" b="b"/>
              <a:pathLst>
                <a:path w="198119" h="228600">
                  <a:moveTo>
                    <a:pt x="34518" y="73253"/>
                  </a:moveTo>
                  <a:lnTo>
                    <a:pt x="0" y="73253"/>
                  </a:lnTo>
                  <a:lnTo>
                    <a:pt x="0" y="155003"/>
                  </a:lnTo>
                  <a:lnTo>
                    <a:pt x="34518" y="155003"/>
                  </a:lnTo>
                  <a:lnTo>
                    <a:pt x="34518" y="73253"/>
                  </a:lnTo>
                  <a:close/>
                </a:path>
                <a:path w="198119" h="228600">
                  <a:moveTo>
                    <a:pt x="106743" y="198386"/>
                  </a:moveTo>
                  <a:lnTo>
                    <a:pt x="35966" y="157530"/>
                  </a:lnTo>
                  <a:lnTo>
                    <a:pt x="18719" y="187401"/>
                  </a:lnTo>
                  <a:lnTo>
                    <a:pt x="89496" y="228269"/>
                  </a:lnTo>
                  <a:lnTo>
                    <a:pt x="106743" y="198386"/>
                  </a:lnTo>
                  <a:close/>
                </a:path>
                <a:path w="198119" h="228600">
                  <a:moveTo>
                    <a:pt x="106743" y="29870"/>
                  </a:moveTo>
                  <a:lnTo>
                    <a:pt x="89496" y="0"/>
                  </a:lnTo>
                  <a:lnTo>
                    <a:pt x="18707" y="40843"/>
                  </a:lnTo>
                  <a:lnTo>
                    <a:pt x="35966" y="70751"/>
                  </a:lnTo>
                  <a:lnTo>
                    <a:pt x="106743" y="29870"/>
                  </a:lnTo>
                  <a:close/>
                </a:path>
                <a:path w="198119" h="228600">
                  <a:moveTo>
                    <a:pt x="197700" y="40855"/>
                  </a:moveTo>
                  <a:lnTo>
                    <a:pt x="126923" y="0"/>
                  </a:lnTo>
                  <a:lnTo>
                    <a:pt x="109677" y="29870"/>
                  </a:lnTo>
                  <a:lnTo>
                    <a:pt x="180454" y="70739"/>
                  </a:lnTo>
                  <a:lnTo>
                    <a:pt x="197700" y="40855"/>
                  </a:lnTo>
                  <a:close/>
                </a:path>
                <a:path w="198119" h="228600">
                  <a:moveTo>
                    <a:pt x="197713" y="187413"/>
                  </a:moveTo>
                  <a:lnTo>
                    <a:pt x="180454" y="157530"/>
                  </a:lnTo>
                  <a:lnTo>
                    <a:pt x="109651" y="198386"/>
                  </a:lnTo>
                  <a:lnTo>
                    <a:pt x="126923" y="228282"/>
                  </a:lnTo>
                  <a:lnTo>
                    <a:pt x="197713" y="187413"/>
                  </a:lnTo>
                  <a:close/>
                </a:path>
              </a:pathLst>
            </a:custGeom>
            <a:solidFill>
              <a:srgbClr val="E3061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3" name="object 313"/>
            <p:cNvSpPr/>
            <p:nvPr/>
          </p:nvSpPr>
          <p:spPr>
            <a:xfrm>
              <a:off x="16685311" y="4628610"/>
              <a:ext cx="377190" cy="64769"/>
            </a:xfrm>
            <a:custGeom>
              <a:avLst/>
              <a:gdLst/>
              <a:ahLst/>
              <a:cxnLst/>
              <a:rect l="l" t="t" r="r" b="b"/>
              <a:pathLst>
                <a:path w="377190" h="64770">
                  <a:moveTo>
                    <a:pt x="25692" y="0"/>
                  </a:moveTo>
                  <a:lnTo>
                    <a:pt x="0" y="0"/>
                  </a:lnTo>
                  <a:lnTo>
                    <a:pt x="0" y="64173"/>
                  </a:lnTo>
                  <a:lnTo>
                    <a:pt x="25692" y="64173"/>
                  </a:lnTo>
                  <a:lnTo>
                    <a:pt x="25692" y="0"/>
                  </a:lnTo>
                  <a:close/>
                </a:path>
                <a:path w="377190" h="64770">
                  <a:moveTo>
                    <a:pt x="376656" y="63271"/>
                  </a:moveTo>
                  <a:lnTo>
                    <a:pt x="367563" y="42125"/>
                  </a:lnTo>
                  <a:lnTo>
                    <a:pt x="365150" y="36512"/>
                  </a:lnTo>
                  <a:lnTo>
                    <a:pt x="358305" y="20586"/>
                  </a:lnTo>
                  <a:lnTo>
                    <a:pt x="358305" y="36512"/>
                  </a:lnTo>
                  <a:lnTo>
                    <a:pt x="333883" y="36512"/>
                  </a:lnTo>
                  <a:lnTo>
                    <a:pt x="346240" y="7683"/>
                  </a:lnTo>
                  <a:lnTo>
                    <a:pt x="358305" y="36512"/>
                  </a:lnTo>
                  <a:lnTo>
                    <a:pt x="358305" y="20586"/>
                  </a:lnTo>
                  <a:lnTo>
                    <a:pt x="352767" y="7683"/>
                  </a:lnTo>
                  <a:lnTo>
                    <a:pt x="349707" y="558"/>
                  </a:lnTo>
                  <a:lnTo>
                    <a:pt x="342684" y="558"/>
                  </a:lnTo>
                  <a:lnTo>
                    <a:pt x="315823" y="63271"/>
                  </a:lnTo>
                  <a:lnTo>
                    <a:pt x="322351" y="63271"/>
                  </a:lnTo>
                  <a:lnTo>
                    <a:pt x="331546" y="42125"/>
                  </a:lnTo>
                  <a:lnTo>
                    <a:pt x="360743" y="42125"/>
                  </a:lnTo>
                  <a:lnTo>
                    <a:pt x="369824" y="63271"/>
                  </a:lnTo>
                  <a:lnTo>
                    <a:pt x="376656" y="632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4" name="object 314"/>
            <p:cNvSpPr/>
            <p:nvPr/>
          </p:nvSpPr>
          <p:spPr>
            <a:xfrm>
              <a:off x="16716693" y="4627568"/>
              <a:ext cx="447675" cy="66675"/>
            </a:xfrm>
            <a:custGeom>
              <a:avLst/>
              <a:gdLst/>
              <a:ahLst/>
              <a:cxnLst/>
              <a:rect l="l" t="t" r="r" b="b"/>
              <a:pathLst>
                <a:path w="447675" h="66675">
                  <a:moveTo>
                    <a:pt x="37325" y="47713"/>
                  </a:moveTo>
                  <a:lnTo>
                    <a:pt x="0" y="47713"/>
                  </a:lnTo>
                  <a:lnTo>
                    <a:pt x="0" y="65214"/>
                  </a:lnTo>
                  <a:lnTo>
                    <a:pt x="37325" y="65214"/>
                  </a:lnTo>
                  <a:lnTo>
                    <a:pt x="37325" y="47713"/>
                  </a:lnTo>
                  <a:close/>
                </a:path>
                <a:path w="447675" h="66675">
                  <a:moveTo>
                    <a:pt x="37325" y="1041"/>
                  </a:moveTo>
                  <a:lnTo>
                    <a:pt x="0" y="1041"/>
                  </a:lnTo>
                  <a:lnTo>
                    <a:pt x="0" y="18542"/>
                  </a:lnTo>
                  <a:lnTo>
                    <a:pt x="37325" y="18542"/>
                  </a:lnTo>
                  <a:lnTo>
                    <a:pt x="37325" y="1041"/>
                  </a:lnTo>
                  <a:close/>
                </a:path>
                <a:path w="447675" h="66675">
                  <a:moveTo>
                    <a:pt x="37338" y="24218"/>
                  </a:moveTo>
                  <a:lnTo>
                    <a:pt x="12" y="24218"/>
                  </a:lnTo>
                  <a:lnTo>
                    <a:pt x="12" y="42024"/>
                  </a:lnTo>
                  <a:lnTo>
                    <a:pt x="37338" y="42024"/>
                  </a:lnTo>
                  <a:lnTo>
                    <a:pt x="37338" y="24218"/>
                  </a:lnTo>
                  <a:close/>
                </a:path>
                <a:path w="447675" h="66675">
                  <a:moveTo>
                    <a:pt x="109181" y="24980"/>
                  </a:moveTo>
                  <a:lnTo>
                    <a:pt x="104813" y="15024"/>
                  </a:lnTo>
                  <a:lnTo>
                    <a:pt x="97586" y="7112"/>
                  </a:lnTo>
                  <a:lnTo>
                    <a:pt x="88138" y="1892"/>
                  </a:lnTo>
                  <a:lnTo>
                    <a:pt x="77114" y="0"/>
                  </a:lnTo>
                  <a:lnTo>
                    <a:pt x="64681" y="2425"/>
                  </a:lnTo>
                  <a:lnTo>
                    <a:pt x="54406" y="9042"/>
                  </a:lnTo>
                  <a:lnTo>
                    <a:pt x="47231" y="18923"/>
                  </a:lnTo>
                  <a:lnTo>
                    <a:pt x="44107" y="31089"/>
                  </a:lnTo>
                  <a:lnTo>
                    <a:pt x="63093" y="31089"/>
                  </a:lnTo>
                  <a:lnTo>
                    <a:pt x="64096" y="24244"/>
                  </a:lnTo>
                  <a:lnTo>
                    <a:pt x="69989" y="18961"/>
                  </a:lnTo>
                  <a:lnTo>
                    <a:pt x="81902" y="18961"/>
                  </a:lnTo>
                  <a:lnTo>
                    <a:pt x="86118" y="21336"/>
                  </a:lnTo>
                  <a:lnTo>
                    <a:pt x="88684" y="24980"/>
                  </a:lnTo>
                  <a:lnTo>
                    <a:pt x="109181" y="24980"/>
                  </a:lnTo>
                  <a:close/>
                </a:path>
                <a:path w="447675" h="66675">
                  <a:moveTo>
                    <a:pt x="109194" y="41236"/>
                  </a:moveTo>
                  <a:lnTo>
                    <a:pt x="88722" y="41236"/>
                  </a:lnTo>
                  <a:lnTo>
                    <a:pt x="86156" y="44894"/>
                  </a:lnTo>
                  <a:lnTo>
                    <a:pt x="81915" y="47294"/>
                  </a:lnTo>
                  <a:lnTo>
                    <a:pt x="69977" y="47294"/>
                  </a:lnTo>
                  <a:lnTo>
                    <a:pt x="64071" y="41998"/>
                  </a:lnTo>
                  <a:lnTo>
                    <a:pt x="63106" y="35128"/>
                  </a:lnTo>
                  <a:lnTo>
                    <a:pt x="44094" y="35128"/>
                  </a:lnTo>
                  <a:lnTo>
                    <a:pt x="47218" y="47307"/>
                  </a:lnTo>
                  <a:lnTo>
                    <a:pt x="54394" y="57188"/>
                  </a:lnTo>
                  <a:lnTo>
                    <a:pt x="64681" y="63817"/>
                  </a:lnTo>
                  <a:lnTo>
                    <a:pt x="77127" y="66243"/>
                  </a:lnTo>
                  <a:lnTo>
                    <a:pt x="88150" y="64350"/>
                  </a:lnTo>
                  <a:lnTo>
                    <a:pt x="97599" y="59131"/>
                  </a:lnTo>
                  <a:lnTo>
                    <a:pt x="104825" y="51206"/>
                  </a:lnTo>
                  <a:lnTo>
                    <a:pt x="109194" y="41236"/>
                  </a:lnTo>
                  <a:close/>
                </a:path>
                <a:path w="447675" h="66675">
                  <a:moveTo>
                    <a:pt x="177495" y="24980"/>
                  </a:moveTo>
                  <a:lnTo>
                    <a:pt x="173126" y="15024"/>
                  </a:lnTo>
                  <a:lnTo>
                    <a:pt x="165900" y="7112"/>
                  </a:lnTo>
                  <a:lnTo>
                    <a:pt x="156451" y="1892"/>
                  </a:lnTo>
                  <a:lnTo>
                    <a:pt x="145440" y="0"/>
                  </a:lnTo>
                  <a:lnTo>
                    <a:pt x="132994" y="2425"/>
                  </a:lnTo>
                  <a:lnTo>
                    <a:pt x="122720" y="9042"/>
                  </a:lnTo>
                  <a:lnTo>
                    <a:pt x="115544" y="18923"/>
                  </a:lnTo>
                  <a:lnTo>
                    <a:pt x="112433" y="31089"/>
                  </a:lnTo>
                  <a:lnTo>
                    <a:pt x="131419" y="31089"/>
                  </a:lnTo>
                  <a:lnTo>
                    <a:pt x="132410" y="24244"/>
                  </a:lnTo>
                  <a:lnTo>
                    <a:pt x="138290" y="18961"/>
                  </a:lnTo>
                  <a:lnTo>
                    <a:pt x="150215" y="18961"/>
                  </a:lnTo>
                  <a:lnTo>
                    <a:pt x="154444" y="21336"/>
                  </a:lnTo>
                  <a:lnTo>
                    <a:pt x="157010" y="24980"/>
                  </a:lnTo>
                  <a:lnTo>
                    <a:pt x="177495" y="24980"/>
                  </a:lnTo>
                  <a:close/>
                </a:path>
                <a:path w="447675" h="66675">
                  <a:moveTo>
                    <a:pt x="177507" y="41236"/>
                  </a:moveTo>
                  <a:lnTo>
                    <a:pt x="157035" y="41236"/>
                  </a:lnTo>
                  <a:lnTo>
                    <a:pt x="154470" y="44894"/>
                  </a:lnTo>
                  <a:lnTo>
                    <a:pt x="150241" y="47294"/>
                  </a:lnTo>
                  <a:lnTo>
                    <a:pt x="138303" y="47294"/>
                  </a:lnTo>
                  <a:lnTo>
                    <a:pt x="132397" y="41998"/>
                  </a:lnTo>
                  <a:lnTo>
                    <a:pt x="131419" y="35128"/>
                  </a:lnTo>
                  <a:lnTo>
                    <a:pt x="112407" y="35128"/>
                  </a:lnTo>
                  <a:lnTo>
                    <a:pt x="115531" y="47307"/>
                  </a:lnTo>
                  <a:lnTo>
                    <a:pt x="122707" y="57188"/>
                  </a:lnTo>
                  <a:lnTo>
                    <a:pt x="132994" y="63817"/>
                  </a:lnTo>
                  <a:lnTo>
                    <a:pt x="145440" y="66243"/>
                  </a:lnTo>
                  <a:lnTo>
                    <a:pt x="156464" y="64350"/>
                  </a:lnTo>
                  <a:lnTo>
                    <a:pt x="165912" y="59131"/>
                  </a:lnTo>
                  <a:lnTo>
                    <a:pt x="173139" y="51206"/>
                  </a:lnTo>
                  <a:lnTo>
                    <a:pt x="177507" y="41236"/>
                  </a:lnTo>
                  <a:close/>
                </a:path>
                <a:path w="447675" h="66675">
                  <a:moveTo>
                    <a:pt x="246621" y="35128"/>
                  </a:moveTo>
                  <a:lnTo>
                    <a:pt x="227634" y="35128"/>
                  </a:lnTo>
                  <a:lnTo>
                    <a:pt x="226669" y="41986"/>
                  </a:lnTo>
                  <a:lnTo>
                    <a:pt x="220764" y="47307"/>
                  </a:lnTo>
                  <a:lnTo>
                    <a:pt x="206476" y="47307"/>
                  </a:lnTo>
                  <a:lnTo>
                    <a:pt x="200583" y="41986"/>
                  </a:lnTo>
                  <a:lnTo>
                    <a:pt x="199593" y="35128"/>
                  </a:lnTo>
                  <a:lnTo>
                    <a:pt x="180606" y="35128"/>
                  </a:lnTo>
                  <a:lnTo>
                    <a:pt x="183718" y="47307"/>
                  </a:lnTo>
                  <a:lnTo>
                    <a:pt x="190893" y="57188"/>
                  </a:lnTo>
                  <a:lnTo>
                    <a:pt x="201168" y="63817"/>
                  </a:lnTo>
                  <a:lnTo>
                    <a:pt x="213614" y="66243"/>
                  </a:lnTo>
                  <a:lnTo>
                    <a:pt x="226060" y="63817"/>
                  </a:lnTo>
                  <a:lnTo>
                    <a:pt x="236347" y="57188"/>
                  </a:lnTo>
                  <a:lnTo>
                    <a:pt x="243509" y="47307"/>
                  </a:lnTo>
                  <a:lnTo>
                    <a:pt x="246621" y="35128"/>
                  </a:lnTo>
                  <a:close/>
                </a:path>
                <a:path w="447675" h="66675">
                  <a:moveTo>
                    <a:pt x="246634" y="31089"/>
                  </a:moveTo>
                  <a:lnTo>
                    <a:pt x="243509" y="18923"/>
                  </a:lnTo>
                  <a:lnTo>
                    <a:pt x="236334" y="9042"/>
                  </a:lnTo>
                  <a:lnTo>
                    <a:pt x="226060" y="2425"/>
                  </a:lnTo>
                  <a:lnTo>
                    <a:pt x="213614" y="0"/>
                  </a:lnTo>
                  <a:lnTo>
                    <a:pt x="201180" y="2425"/>
                  </a:lnTo>
                  <a:lnTo>
                    <a:pt x="190906" y="9042"/>
                  </a:lnTo>
                  <a:lnTo>
                    <a:pt x="183730" y="18923"/>
                  </a:lnTo>
                  <a:lnTo>
                    <a:pt x="180619" y="31089"/>
                  </a:lnTo>
                  <a:lnTo>
                    <a:pt x="199605" y="31089"/>
                  </a:lnTo>
                  <a:lnTo>
                    <a:pt x="200596" y="24244"/>
                  </a:lnTo>
                  <a:lnTo>
                    <a:pt x="206489" y="18961"/>
                  </a:lnTo>
                  <a:lnTo>
                    <a:pt x="220751" y="18961"/>
                  </a:lnTo>
                  <a:lnTo>
                    <a:pt x="226644" y="24244"/>
                  </a:lnTo>
                  <a:lnTo>
                    <a:pt x="227634" y="31089"/>
                  </a:lnTo>
                  <a:lnTo>
                    <a:pt x="246634" y="31089"/>
                  </a:lnTo>
                  <a:close/>
                </a:path>
                <a:path w="447675" h="66675">
                  <a:moveTo>
                    <a:pt x="273113" y="9550"/>
                  </a:moveTo>
                  <a:lnTo>
                    <a:pt x="266839" y="9550"/>
                  </a:lnTo>
                  <a:lnTo>
                    <a:pt x="266839" y="64312"/>
                  </a:lnTo>
                  <a:lnTo>
                    <a:pt x="273113" y="64312"/>
                  </a:lnTo>
                  <a:lnTo>
                    <a:pt x="273113" y="9550"/>
                  </a:lnTo>
                  <a:close/>
                </a:path>
                <a:path w="447675" h="66675">
                  <a:moveTo>
                    <a:pt x="287528" y="1600"/>
                  </a:moveTo>
                  <a:lnTo>
                    <a:pt x="252412" y="1600"/>
                  </a:lnTo>
                  <a:lnTo>
                    <a:pt x="252412" y="7213"/>
                  </a:lnTo>
                  <a:lnTo>
                    <a:pt x="287528" y="7213"/>
                  </a:lnTo>
                  <a:lnTo>
                    <a:pt x="287528" y="1600"/>
                  </a:lnTo>
                  <a:close/>
                </a:path>
                <a:path w="447675" h="66675">
                  <a:moveTo>
                    <a:pt x="394982" y="13500"/>
                  </a:moveTo>
                  <a:lnTo>
                    <a:pt x="390118" y="6286"/>
                  </a:lnTo>
                  <a:lnTo>
                    <a:pt x="379450" y="2171"/>
                  </a:lnTo>
                  <a:lnTo>
                    <a:pt x="374675" y="1600"/>
                  </a:lnTo>
                  <a:lnTo>
                    <a:pt x="352399" y="1600"/>
                  </a:lnTo>
                  <a:lnTo>
                    <a:pt x="352399" y="64312"/>
                  </a:lnTo>
                  <a:lnTo>
                    <a:pt x="358673" y="64312"/>
                  </a:lnTo>
                  <a:lnTo>
                    <a:pt x="358673" y="7226"/>
                  </a:lnTo>
                  <a:lnTo>
                    <a:pt x="375424" y="7226"/>
                  </a:lnTo>
                  <a:lnTo>
                    <a:pt x="378879" y="7886"/>
                  </a:lnTo>
                  <a:lnTo>
                    <a:pt x="386003" y="11988"/>
                  </a:lnTo>
                  <a:lnTo>
                    <a:pt x="388721" y="16675"/>
                  </a:lnTo>
                  <a:lnTo>
                    <a:pt x="388721" y="26606"/>
                  </a:lnTo>
                  <a:lnTo>
                    <a:pt x="385902" y="31280"/>
                  </a:lnTo>
                  <a:lnTo>
                    <a:pt x="378129" y="35407"/>
                  </a:lnTo>
                  <a:lnTo>
                    <a:pt x="375704" y="35775"/>
                  </a:lnTo>
                  <a:lnTo>
                    <a:pt x="364947" y="35864"/>
                  </a:lnTo>
                  <a:lnTo>
                    <a:pt x="386194" y="64312"/>
                  </a:lnTo>
                  <a:lnTo>
                    <a:pt x="394055" y="64312"/>
                  </a:lnTo>
                  <a:lnTo>
                    <a:pt x="376364" y="40932"/>
                  </a:lnTo>
                  <a:lnTo>
                    <a:pt x="383857" y="39141"/>
                  </a:lnTo>
                  <a:lnTo>
                    <a:pt x="389750" y="35064"/>
                  </a:lnTo>
                  <a:lnTo>
                    <a:pt x="393598" y="29133"/>
                  </a:lnTo>
                  <a:lnTo>
                    <a:pt x="394982" y="21818"/>
                  </a:lnTo>
                  <a:lnTo>
                    <a:pt x="394982" y="13500"/>
                  </a:lnTo>
                  <a:close/>
                </a:path>
                <a:path w="447675" h="66675">
                  <a:moveTo>
                    <a:pt x="447141" y="14058"/>
                  </a:moveTo>
                  <a:lnTo>
                    <a:pt x="444246" y="8445"/>
                  </a:lnTo>
                  <a:lnTo>
                    <a:pt x="439369" y="5257"/>
                  </a:lnTo>
                  <a:lnTo>
                    <a:pt x="435330" y="2641"/>
                  </a:lnTo>
                  <a:lnTo>
                    <a:pt x="430860" y="1600"/>
                  </a:lnTo>
                  <a:lnTo>
                    <a:pt x="405574" y="1600"/>
                  </a:lnTo>
                  <a:lnTo>
                    <a:pt x="405574" y="64325"/>
                  </a:lnTo>
                  <a:lnTo>
                    <a:pt x="411848" y="64325"/>
                  </a:lnTo>
                  <a:lnTo>
                    <a:pt x="411848" y="7226"/>
                  </a:lnTo>
                  <a:lnTo>
                    <a:pt x="428701" y="7226"/>
                  </a:lnTo>
                  <a:lnTo>
                    <a:pt x="430288" y="7404"/>
                  </a:lnTo>
                  <a:lnTo>
                    <a:pt x="433476" y="8915"/>
                  </a:lnTo>
                  <a:lnTo>
                    <a:pt x="438150" y="10883"/>
                  </a:lnTo>
                  <a:lnTo>
                    <a:pt x="440867" y="15278"/>
                  </a:lnTo>
                  <a:lnTo>
                    <a:pt x="440867" y="24638"/>
                  </a:lnTo>
                  <a:lnTo>
                    <a:pt x="438721" y="28663"/>
                  </a:lnTo>
                  <a:lnTo>
                    <a:pt x="432536" y="32689"/>
                  </a:lnTo>
                  <a:lnTo>
                    <a:pt x="429260" y="33350"/>
                  </a:lnTo>
                  <a:lnTo>
                    <a:pt x="414248" y="33350"/>
                  </a:lnTo>
                  <a:lnTo>
                    <a:pt x="414248" y="38950"/>
                  </a:lnTo>
                  <a:lnTo>
                    <a:pt x="431596" y="38950"/>
                  </a:lnTo>
                  <a:lnTo>
                    <a:pt x="436460" y="37655"/>
                  </a:lnTo>
                  <a:lnTo>
                    <a:pt x="444703" y="31381"/>
                  </a:lnTo>
                  <a:lnTo>
                    <a:pt x="447141" y="26225"/>
                  </a:lnTo>
                  <a:lnTo>
                    <a:pt x="447141" y="140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5" name="object 315"/>
          <p:cNvSpPr txBox="1"/>
          <p:nvPr/>
        </p:nvSpPr>
        <p:spPr>
          <a:xfrm>
            <a:off x="17745430" y="5706746"/>
            <a:ext cx="468630" cy="2730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b="1" spc="5" dirty="0">
                <a:solidFill>
                  <a:srgbClr val="FFFFFF"/>
                </a:solidFill>
                <a:latin typeface="FuturaTOT-Demi"/>
                <a:cs typeface="FuturaTOT-Demi"/>
              </a:rPr>
              <a:t>10</a:t>
            </a:r>
            <a:r>
              <a:rPr sz="800" b="1" spc="-10" dirty="0">
                <a:solidFill>
                  <a:srgbClr val="FFFFFF"/>
                </a:solidFill>
                <a:latin typeface="FuturaTOT-Demi"/>
                <a:cs typeface="FuturaTOT-Demi"/>
              </a:rPr>
              <a:t> </a:t>
            </a:r>
            <a:r>
              <a:rPr sz="800" b="1" dirty="0">
                <a:solidFill>
                  <a:srgbClr val="FFFFFF"/>
                </a:solidFill>
                <a:latin typeface="FuturaTOT-Demi"/>
                <a:cs typeface="FuturaTOT-Demi"/>
              </a:rPr>
              <a:t>l</a:t>
            </a:r>
            <a:endParaRPr sz="800">
              <a:latin typeface="FuturaTOT-Demi"/>
              <a:cs typeface="FuturaTOT-Demi"/>
            </a:endParaRPr>
          </a:p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z="800" b="1" spc="5" dirty="0">
                <a:solidFill>
                  <a:srgbClr val="FFFFFF"/>
                </a:solidFill>
                <a:latin typeface="FuturaTOT-Demi"/>
                <a:cs typeface="FuturaTOT-Demi"/>
              </a:rPr>
              <a:t>(2 US</a:t>
            </a:r>
            <a:r>
              <a:rPr sz="800" b="1" spc="-70" dirty="0">
                <a:solidFill>
                  <a:srgbClr val="FFFFFF"/>
                </a:solidFill>
                <a:latin typeface="FuturaTOT-Demi"/>
                <a:cs typeface="FuturaTOT-Demi"/>
              </a:rPr>
              <a:t> </a:t>
            </a:r>
            <a:r>
              <a:rPr sz="800" b="1" dirty="0">
                <a:solidFill>
                  <a:srgbClr val="FFFFFF"/>
                </a:solidFill>
                <a:latin typeface="FuturaTOT-Demi"/>
                <a:cs typeface="FuturaTOT-Demi"/>
              </a:rPr>
              <a:t>gal)</a:t>
            </a:r>
            <a:endParaRPr sz="800">
              <a:latin typeface="FuturaTOT-Demi"/>
              <a:cs typeface="FuturaTOT-Demi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15992256" y="5339255"/>
            <a:ext cx="2897505" cy="1033144"/>
          </a:xfrm>
          <a:custGeom>
            <a:avLst/>
            <a:gdLst/>
            <a:ahLst/>
            <a:cxnLst/>
            <a:rect l="l" t="t" r="r" b="b"/>
            <a:pathLst>
              <a:path w="2897505" h="1033145">
                <a:moveTo>
                  <a:pt x="2575272" y="0"/>
                </a:moveTo>
                <a:lnTo>
                  <a:pt x="2515202" y="2505"/>
                </a:lnTo>
                <a:lnTo>
                  <a:pt x="2469210" y="8967"/>
                </a:lnTo>
                <a:lnTo>
                  <a:pt x="2431666" y="17803"/>
                </a:lnTo>
                <a:lnTo>
                  <a:pt x="2396937" y="27430"/>
                </a:lnTo>
                <a:lnTo>
                  <a:pt x="2359391" y="36266"/>
                </a:lnTo>
                <a:lnTo>
                  <a:pt x="2313397" y="42728"/>
                </a:lnTo>
                <a:lnTo>
                  <a:pt x="2253324" y="45234"/>
                </a:lnTo>
                <a:lnTo>
                  <a:pt x="2193261" y="42728"/>
                </a:lnTo>
                <a:lnTo>
                  <a:pt x="2147276" y="36266"/>
                </a:lnTo>
                <a:lnTo>
                  <a:pt x="2109737" y="27430"/>
                </a:lnTo>
                <a:lnTo>
                  <a:pt x="2075014" y="17803"/>
                </a:lnTo>
                <a:lnTo>
                  <a:pt x="2037475" y="8967"/>
                </a:lnTo>
                <a:lnTo>
                  <a:pt x="1991490" y="2505"/>
                </a:lnTo>
                <a:lnTo>
                  <a:pt x="1931428" y="0"/>
                </a:lnTo>
                <a:lnTo>
                  <a:pt x="1871361" y="2505"/>
                </a:lnTo>
                <a:lnTo>
                  <a:pt x="1825373" y="8967"/>
                </a:lnTo>
                <a:lnTo>
                  <a:pt x="1787832" y="17803"/>
                </a:lnTo>
                <a:lnTo>
                  <a:pt x="1753106" y="27430"/>
                </a:lnTo>
                <a:lnTo>
                  <a:pt x="1715565" y="36266"/>
                </a:lnTo>
                <a:lnTo>
                  <a:pt x="1669577" y="42728"/>
                </a:lnTo>
                <a:lnTo>
                  <a:pt x="1609511" y="45234"/>
                </a:lnTo>
                <a:lnTo>
                  <a:pt x="1549445" y="42728"/>
                </a:lnTo>
                <a:lnTo>
                  <a:pt x="1503457" y="36266"/>
                </a:lnTo>
                <a:lnTo>
                  <a:pt x="1465916" y="27430"/>
                </a:lnTo>
                <a:lnTo>
                  <a:pt x="1431191" y="17803"/>
                </a:lnTo>
                <a:lnTo>
                  <a:pt x="1393652" y="8967"/>
                </a:lnTo>
                <a:lnTo>
                  <a:pt x="1347667" y="2505"/>
                </a:lnTo>
                <a:lnTo>
                  <a:pt x="1287604" y="0"/>
                </a:lnTo>
                <a:lnTo>
                  <a:pt x="1227542" y="2505"/>
                </a:lnTo>
                <a:lnTo>
                  <a:pt x="1181557" y="8967"/>
                </a:lnTo>
                <a:lnTo>
                  <a:pt x="1144018" y="17803"/>
                </a:lnTo>
                <a:lnTo>
                  <a:pt x="1109295" y="27430"/>
                </a:lnTo>
                <a:lnTo>
                  <a:pt x="1071756" y="36266"/>
                </a:lnTo>
                <a:lnTo>
                  <a:pt x="1025771" y="42728"/>
                </a:lnTo>
                <a:lnTo>
                  <a:pt x="965708" y="45234"/>
                </a:lnTo>
                <a:lnTo>
                  <a:pt x="905642" y="42728"/>
                </a:lnTo>
                <a:lnTo>
                  <a:pt x="859654" y="36266"/>
                </a:lnTo>
                <a:lnTo>
                  <a:pt x="822114" y="27430"/>
                </a:lnTo>
                <a:lnTo>
                  <a:pt x="787389" y="17803"/>
                </a:lnTo>
                <a:lnTo>
                  <a:pt x="749849" y="8967"/>
                </a:lnTo>
                <a:lnTo>
                  <a:pt x="703864" y="2505"/>
                </a:lnTo>
                <a:lnTo>
                  <a:pt x="643802" y="0"/>
                </a:lnTo>
                <a:lnTo>
                  <a:pt x="583740" y="2505"/>
                </a:lnTo>
                <a:lnTo>
                  <a:pt x="537755" y="8967"/>
                </a:lnTo>
                <a:lnTo>
                  <a:pt x="500216" y="17803"/>
                </a:lnTo>
                <a:lnTo>
                  <a:pt x="465492" y="27430"/>
                </a:lnTo>
                <a:lnTo>
                  <a:pt x="427953" y="36266"/>
                </a:lnTo>
                <a:lnTo>
                  <a:pt x="381968" y="42728"/>
                </a:lnTo>
                <a:lnTo>
                  <a:pt x="321906" y="45234"/>
                </a:lnTo>
                <a:lnTo>
                  <a:pt x="261840" y="42728"/>
                </a:lnTo>
                <a:lnTo>
                  <a:pt x="215852" y="36266"/>
                </a:lnTo>
                <a:lnTo>
                  <a:pt x="178311" y="27430"/>
                </a:lnTo>
                <a:lnTo>
                  <a:pt x="143587" y="17803"/>
                </a:lnTo>
                <a:lnTo>
                  <a:pt x="106047" y="8967"/>
                </a:lnTo>
                <a:lnTo>
                  <a:pt x="60062" y="2505"/>
                </a:lnTo>
                <a:lnTo>
                  <a:pt x="0" y="0"/>
                </a:lnTo>
                <a:lnTo>
                  <a:pt x="0" y="1033088"/>
                </a:lnTo>
                <a:lnTo>
                  <a:pt x="2897220" y="1033088"/>
                </a:lnTo>
                <a:lnTo>
                  <a:pt x="2897220" y="45234"/>
                </a:lnTo>
                <a:lnTo>
                  <a:pt x="2837150" y="42728"/>
                </a:lnTo>
                <a:lnTo>
                  <a:pt x="2791159" y="36266"/>
                </a:lnTo>
                <a:lnTo>
                  <a:pt x="2753614" y="27430"/>
                </a:lnTo>
                <a:lnTo>
                  <a:pt x="2718885" y="17803"/>
                </a:lnTo>
                <a:lnTo>
                  <a:pt x="2681340" y="8967"/>
                </a:lnTo>
                <a:lnTo>
                  <a:pt x="2635346" y="2505"/>
                </a:lnTo>
                <a:lnTo>
                  <a:pt x="2575272" y="0"/>
                </a:lnTo>
                <a:close/>
              </a:path>
            </a:pathLst>
          </a:custGeom>
          <a:solidFill>
            <a:srgbClr val="00E2FF">
              <a:alpha val="5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31422" y="504707"/>
            <a:ext cx="922655" cy="1065530"/>
            <a:chOff x="16931422" y="504707"/>
            <a:chExt cx="922655" cy="1065530"/>
          </a:xfrm>
        </p:grpSpPr>
        <p:sp>
          <p:nvSpPr>
            <p:cNvPr id="3" name="object 3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7265079" y="887013"/>
              <a:ext cx="120014" cy="299720"/>
            </a:xfrm>
            <a:custGeom>
              <a:avLst/>
              <a:gdLst/>
              <a:ahLst/>
              <a:cxnLst/>
              <a:rect l="l" t="t" r="r" b="b"/>
              <a:pathLst>
                <a:path w="120015" h="299719">
                  <a:moveTo>
                    <a:pt x="119933" y="0"/>
                  </a:moveTo>
                  <a:lnTo>
                    <a:pt x="0" y="0"/>
                  </a:lnTo>
                  <a:lnTo>
                    <a:pt x="0" y="299519"/>
                  </a:lnTo>
                  <a:lnTo>
                    <a:pt x="119933" y="299509"/>
                  </a:lnTo>
                  <a:lnTo>
                    <a:pt x="11993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8739003" y="889678"/>
            <a:ext cx="516255" cy="292735"/>
          </a:xfrm>
          <a:custGeom>
            <a:avLst/>
            <a:gdLst/>
            <a:ahLst/>
            <a:cxnLst/>
            <a:rect l="l" t="t" r="r" b="b"/>
            <a:pathLst>
              <a:path w="516255" h="292734">
                <a:moveTo>
                  <a:pt x="283921" y="292696"/>
                </a:moveTo>
                <a:lnTo>
                  <a:pt x="241490" y="193967"/>
                </a:lnTo>
                <a:lnTo>
                  <a:pt x="230225" y="167767"/>
                </a:lnTo>
                <a:lnTo>
                  <a:pt x="198297" y="93484"/>
                </a:lnTo>
                <a:lnTo>
                  <a:pt x="198297" y="167767"/>
                </a:lnTo>
                <a:lnTo>
                  <a:pt x="84277" y="167767"/>
                </a:lnTo>
                <a:lnTo>
                  <a:pt x="141935" y="33197"/>
                </a:lnTo>
                <a:lnTo>
                  <a:pt x="198297" y="167767"/>
                </a:lnTo>
                <a:lnTo>
                  <a:pt x="198297" y="93484"/>
                </a:lnTo>
                <a:lnTo>
                  <a:pt x="172389" y="33197"/>
                </a:lnTo>
                <a:lnTo>
                  <a:pt x="158115" y="12"/>
                </a:lnTo>
                <a:lnTo>
                  <a:pt x="125349" y="12"/>
                </a:lnTo>
                <a:lnTo>
                  <a:pt x="0" y="292696"/>
                </a:lnTo>
                <a:lnTo>
                  <a:pt x="30543" y="292696"/>
                </a:lnTo>
                <a:lnTo>
                  <a:pt x="73380" y="193967"/>
                </a:lnTo>
                <a:lnTo>
                  <a:pt x="209677" y="193967"/>
                </a:lnTo>
                <a:lnTo>
                  <a:pt x="252044" y="292696"/>
                </a:lnTo>
                <a:lnTo>
                  <a:pt x="283921" y="292696"/>
                </a:lnTo>
                <a:close/>
              </a:path>
              <a:path w="516255" h="292734">
                <a:moveTo>
                  <a:pt x="515924" y="94373"/>
                </a:moveTo>
                <a:lnTo>
                  <a:pt x="500087" y="41846"/>
                </a:lnTo>
                <a:lnTo>
                  <a:pt x="457390" y="8331"/>
                </a:lnTo>
                <a:lnTo>
                  <a:pt x="412305" y="508"/>
                </a:lnTo>
                <a:lnTo>
                  <a:pt x="391426" y="0"/>
                </a:lnTo>
                <a:lnTo>
                  <a:pt x="317169" y="0"/>
                </a:lnTo>
                <a:lnTo>
                  <a:pt x="317169" y="292696"/>
                </a:lnTo>
                <a:lnTo>
                  <a:pt x="346430" y="292696"/>
                </a:lnTo>
                <a:lnTo>
                  <a:pt x="346430" y="26225"/>
                </a:lnTo>
                <a:lnTo>
                  <a:pt x="397548" y="26225"/>
                </a:lnTo>
                <a:lnTo>
                  <a:pt x="443750" y="32131"/>
                </a:lnTo>
                <a:lnTo>
                  <a:pt x="477926" y="60845"/>
                </a:lnTo>
                <a:lnTo>
                  <a:pt x="486664" y="93078"/>
                </a:lnTo>
                <a:lnTo>
                  <a:pt x="484301" y="110286"/>
                </a:lnTo>
                <a:lnTo>
                  <a:pt x="453034" y="149428"/>
                </a:lnTo>
                <a:lnTo>
                  <a:pt x="411759" y="159245"/>
                </a:lnTo>
                <a:lnTo>
                  <a:pt x="387502" y="159905"/>
                </a:lnTo>
                <a:lnTo>
                  <a:pt x="375716" y="159905"/>
                </a:lnTo>
                <a:lnTo>
                  <a:pt x="474891" y="292696"/>
                </a:lnTo>
                <a:lnTo>
                  <a:pt x="511568" y="292696"/>
                </a:lnTo>
                <a:lnTo>
                  <a:pt x="429018" y="183489"/>
                </a:lnTo>
                <a:lnTo>
                  <a:pt x="463969" y="175158"/>
                </a:lnTo>
                <a:lnTo>
                  <a:pt x="491477" y="156133"/>
                </a:lnTo>
                <a:lnTo>
                  <a:pt x="509473" y="128511"/>
                </a:lnTo>
                <a:lnTo>
                  <a:pt x="515924" y="943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589549" y="889691"/>
            <a:ext cx="163830" cy="292735"/>
          </a:xfrm>
          <a:custGeom>
            <a:avLst/>
            <a:gdLst/>
            <a:ahLst/>
            <a:cxnLst/>
            <a:rect l="l" t="t" r="r" b="b"/>
            <a:pathLst>
              <a:path w="163830" h="292734">
                <a:moveTo>
                  <a:pt x="96558" y="37045"/>
                </a:moveTo>
                <a:lnTo>
                  <a:pt x="67297" y="37045"/>
                </a:lnTo>
                <a:lnTo>
                  <a:pt x="67297" y="292684"/>
                </a:lnTo>
                <a:lnTo>
                  <a:pt x="96558" y="292684"/>
                </a:lnTo>
                <a:lnTo>
                  <a:pt x="96558" y="37045"/>
                </a:lnTo>
                <a:close/>
              </a:path>
              <a:path w="163830" h="292734">
                <a:moveTo>
                  <a:pt x="163817" y="0"/>
                </a:moveTo>
                <a:lnTo>
                  <a:pt x="0" y="0"/>
                </a:lnTo>
                <a:lnTo>
                  <a:pt x="0" y="26212"/>
                </a:lnTo>
                <a:lnTo>
                  <a:pt x="163817" y="26212"/>
                </a:lnTo>
                <a:lnTo>
                  <a:pt x="1638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7411523" y="882236"/>
            <a:ext cx="1151255" cy="309245"/>
          </a:xfrm>
          <a:custGeom>
            <a:avLst/>
            <a:gdLst/>
            <a:ahLst/>
            <a:cxnLst/>
            <a:rect l="l" t="t" r="r" b="b"/>
            <a:pathLst>
              <a:path w="1151255" h="309244">
                <a:moveTo>
                  <a:pt x="174269" y="112991"/>
                </a:moveTo>
                <a:lnTo>
                  <a:pt x="0" y="112991"/>
                </a:lnTo>
                <a:lnTo>
                  <a:pt x="0" y="196100"/>
                </a:lnTo>
                <a:lnTo>
                  <a:pt x="174269" y="196100"/>
                </a:lnTo>
                <a:lnTo>
                  <a:pt x="174269" y="112991"/>
                </a:lnTo>
                <a:close/>
              </a:path>
              <a:path w="1151255" h="309244">
                <a:moveTo>
                  <a:pt x="174282" y="222605"/>
                </a:moveTo>
                <a:lnTo>
                  <a:pt x="0" y="222605"/>
                </a:lnTo>
                <a:lnTo>
                  <a:pt x="0" y="304292"/>
                </a:lnTo>
                <a:lnTo>
                  <a:pt x="174282" y="304292"/>
                </a:lnTo>
                <a:lnTo>
                  <a:pt x="174282" y="222605"/>
                </a:lnTo>
                <a:close/>
              </a:path>
              <a:path w="1151255" h="309244">
                <a:moveTo>
                  <a:pt x="174282" y="4775"/>
                </a:moveTo>
                <a:lnTo>
                  <a:pt x="0" y="4775"/>
                </a:lnTo>
                <a:lnTo>
                  <a:pt x="0" y="86487"/>
                </a:lnTo>
                <a:lnTo>
                  <a:pt x="174282" y="86487"/>
                </a:lnTo>
                <a:lnTo>
                  <a:pt x="174282" y="4775"/>
                </a:lnTo>
                <a:close/>
              </a:path>
              <a:path w="1151255" h="309244">
                <a:moveTo>
                  <a:pt x="509574" y="116509"/>
                </a:moveTo>
                <a:lnTo>
                  <a:pt x="489191" y="70065"/>
                </a:lnTo>
                <a:lnTo>
                  <a:pt x="455472" y="33159"/>
                </a:lnTo>
                <a:lnTo>
                  <a:pt x="411403" y="8788"/>
                </a:lnTo>
                <a:lnTo>
                  <a:pt x="359930" y="0"/>
                </a:lnTo>
                <a:lnTo>
                  <a:pt x="312839" y="7315"/>
                </a:lnTo>
                <a:lnTo>
                  <a:pt x="271627" y="27749"/>
                </a:lnTo>
                <a:lnTo>
                  <a:pt x="238569" y="59042"/>
                </a:lnTo>
                <a:lnTo>
                  <a:pt x="215887" y="98907"/>
                </a:lnTo>
                <a:lnTo>
                  <a:pt x="205867" y="145059"/>
                </a:lnTo>
                <a:lnTo>
                  <a:pt x="294538" y="145059"/>
                </a:lnTo>
                <a:lnTo>
                  <a:pt x="302018" y="122707"/>
                </a:lnTo>
                <a:lnTo>
                  <a:pt x="316496" y="104724"/>
                </a:lnTo>
                <a:lnTo>
                  <a:pt x="336334" y="92735"/>
                </a:lnTo>
                <a:lnTo>
                  <a:pt x="359930" y="88379"/>
                </a:lnTo>
                <a:lnTo>
                  <a:pt x="376110" y="90385"/>
                </a:lnTo>
                <a:lnTo>
                  <a:pt x="390842" y="96075"/>
                </a:lnTo>
                <a:lnTo>
                  <a:pt x="403631" y="104952"/>
                </a:lnTo>
                <a:lnTo>
                  <a:pt x="413981" y="116509"/>
                </a:lnTo>
                <a:lnTo>
                  <a:pt x="509574" y="116509"/>
                </a:lnTo>
                <a:close/>
              </a:path>
              <a:path w="1151255" h="309244">
                <a:moveTo>
                  <a:pt x="509612" y="192405"/>
                </a:moveTo>
                <a:lnTo>
                  <a:pt x="414108" y="192405"/>
                </a:lnTo>
                <a:lnTo>
                  <a:pt x="403745" y="204038"/>
                </a:lnTo>
                <a:lnTo>
                  <a:pt x="390931" y="212953"/>
                </a:lnTo>
                <a:lnTo>
                  <a:pt x="376161" y="218681"/>
                </a:lnTo>
                <a:lnTo>
                  <a:pt x="359930" y="220700"/>
                </a:lnTo>
                <a:lnTo>
                  <a:pt x="336296" y="216331"/>
                </a:lnTo>
                <a:lnTo>
                  <a:pt x="316445" y="204304"/>
                </a:lnTo>
                <a:lnTo>
                  <a:pt x="301967" y="186270"/>
                </a:lnTo>
                <a:lnTo>
                  <a:pt x="294513" y="163855"/>
                </a:lnTo>
                <a:lnTo>
                  <a:pt x="205854" y="163855"/>
                </a:lnTo>
                <a:lnTo>
                  <a:pt x="215849" y="210058"/>
                </a:lnTo>
                <a:lnTo>
                  <a:pt x="238506" y="249974"/>
                </a:lnTo>
                <a:lnTo>
                  <a:pt x="271576" y="281292"/>
                </a:lnTo>
                <a:lnTo>
                  <a:pt x="312813" y="301764"/>
                </a:lnTo>
                <a:lnTo>
                  <a:pt x="359930" y="309092"/>
                </a:lnTo>
                <a:lnTo>
                  <a:pt x="411429" y="300278"/>
                </a:lnTo>
                <a:lnTo>
                  <a:pt x="455536" y="275882"/>
                </a:lnTo>
                <a:lnTo>
                  <a:pt x="489254" y="238912"/>
                </a:lnTo>
                <a:lnTo>
                  <a:pt x="509612" y="192405"/>
                </a:lnTo>
                <a:close/>
              </a:path>
              <a:path w="1151255" h="309244">
                <a:moveTo>
                  <a:pt x="828408" y="116509"/>
                </a:moveTo>
                <a:lnTo>
                  <a:pt x="808012" y="70065"/>
                </a:lnTo>
                <a:lnTo>
                  <a:pt x="774293" y="33159"/>
                </a:lnTo>
                <a:lnTo>
                  <a:pt x="730224" y="8788"/>
                </a:lnTo>
                <a:lnTo>
                  <a:pt x="678764" y="0"/>
                </a:lnTo>
                <a:lnTo>
                  <a:pt x="631659" y="7315"/>
                </a:lnTo>
                <a:lnTo>
                  <a:pt x="590461" y="27749"/>
                </a:lnTo>
                <a:lnTo>
                  <a:pt x="557390" y="59042"/>
                </a:lnTo>
                <a:lnTo>
                  <a:pt x="534720" y="98907"/>
                </a:lnTo>
                <a:lnTo>
                  <a:pt x="524687" y="145059"/>
                </a:lnTo>
                <a:lnTo>
                  <a:pt x="613359" y="145059"/>
                </a:lnTo>
                <a:lnTo>
                  <a:pt x="620852" y="122707"/>
                </a:lnTo>
                <a:lnTo>
                  <a:pt x="635317" y="104724"/>
                </a:lnTo>
                <a:lnTo>
                  <a:pt x="655167" y="92735"/>
                </a:lnTo>
                <a:lnTo>
                  <a:pt x="678764" y="88379"/>
                </a:lnTo>
                <a:lnTo>
                  <a:pt x="694944" y="90385"/>
                </a:lnTo>
                <a:lnTo>
                  <a:pt x="709676" y="96075"/>
                </a:lnTo>
                <a:lnTo>
                  <a:pt x="722452" y="104952"/>
                </a:lnTo>
                <a:lnTo>
                  <a:pt x="732815" y="116509"/>
                </a:lnTo>
                <a:lnTo>
                  <a:pt x="828408" y="116509"/>
                </a:lnTo>
                <a:close/>
              </a:path>
              <a:path w="1151255" h="309244">
                <a:moveTo>
                  <a:pt x="828446" y="192405"/>
                </a:moveTo>
                <a:lnTo>
                  <a:pt x="732942" y="192405"/>
                </a:lnTo>
                <a:lnTo>
                  <a:pt x="722566" y="204038"/>
                </a:lnTo>
                <a:lnTo>
                  <a:pt x="709752" y="212953"/>
                </a:lnTo>
                <a:lnTo>
                  <a:pt x="694994" y="218681"/>
                </a:lnTo>
                <a:lnTo>
                  <a:pt x="678764" y="220700"/>
                </a:lnTo>
                <a:lnTo>
                  <a:pt x="655129" y="216331"/>
                </a:lnTo>
                <a:lnTo>
                  <a:pt x="635266" y="204304"/>
                </a:lnTo>
                <a:lnTo>
                  <a:pt x="620788" y="186270"/>
                </a:lnTo>
                <a:lnTo>
                  <a:pt x="613333" y="163855"/>
                </a:lnTo>
                <a:lnTo>
                  <a:pt x="524687" y="163855"/>
                </a:lnTo>
                <a:lnTo>
                  <a:pt x="534670" y="210058"/>
                </a:lnTo>
                <a:lnTo>
                  <a:pt x="557339" y="249974"/>
                </a:lnTo>
                <a:lnTo>
                  <a:pt x="590410" y="281292"/>
                </a:lnTo>
                <a:lnTo>
                  <a:pt x="631634" y="301764"/>
                </a:lnTo>
                <a:lnTo>
                  <a:pt x="678764" y="309092"/>
                </a:lnTo>
                <a:lnTo>
                  <a:pt x="730262" y="300278"/>
                </a:lnTo>
                <a:lnTo>
                  <a:pt x="774369" y="275882"/>
                </a:lnTo>
                <a:lnTo>
                  <a:pt x="808088" y="238912"/>
                </a:lnTo>
                <a:lnTo>
                  <a:pt x="828446" y="192405"/>
                </a:lnTo>
                <a:close/>
              </a:path>
              <a:path w="1151255" h="309244">
                <a:moveTo>
                  <a:pt x="1151064" y="145059"/>
                </a:moveTo>
                <a:lnTo>
                  <a:pt x="1141031" y="98907"/>
                </a:lnTo>
                <a:lnTo>
                  <a:pt x="1118362" y="59042"/>
                </a:lnTo>
                <a:lnTo>
                  <a:pt x="1085291" y="27749"/>
                </a:lnTo>
                <a:lnTo>
                  <a:pt x="1044079" y="7315"/>
                </a:lnTo>
                <a:lnTo>
                  <a:pt x="996988" y="0"/>
                </a:lnTo>
                <a:lnTo>
                  <a:pt x="949883" y="7315"/>
                </a:lnTo>
                <a:lnTo>
                  <a:pt x="908672" y="27749"/>
                </a:lnTo>
                <a:lnTo>
                  <a:pt x="875614" y="59042"/>
                </a:lnTo>
                <a:lnTo>
                  <a:pt x="852944" y="98907"/>
                </a:lnTo>
                <a:lnTo>
                  <a:pt x="842911" y="145059"/>
                </a:lnTo>
                <a:lnTo>
                  <a:pt x="931583" y="145059"/>
                </a:lnTo>
                <a:lnTo>
                  <a:pt x="939076" y="122707"/>
                </a:lnTo>
                <a:lnTo>
                  <a:pt x="953541" y="104724"/>
                </a:lnTo>
                <a:lnTo>
                  <a:pt x="973378" y="92735"/>
                </a:lnTo>
                <a:lnTo>
                  <a:pt x="996988" y="88379"/>
                </a:lnTo>
                <a:lnTo>
                  <a:pt x="1020584" y="92735"/>
                </a:lnTo>
                <a:lnTo>
                  <a:pt x="1040434" y="104724"/>
                </a:lnTo>
                <a:lnTo>
                  <a:pt x="1054900" y="122707"/>
                </a:lnTo>
                <a:lnTo>
                  <a:pt x="1062393" y="145059"/>
                </a:lnTo>
                <a:lnTo>
                  <a:pt x="1151064" y="145059"/>
                </a:lnTo>
                <a:close/>
              </a:path>
              <a:path w="1151255" h="309244">
                <a:moveTo>
                  <a:pt x="1151077" y="163855"/>
                </a:moveTo>
                <a:lnTo>
                  <a:pt x="1062418" y="163855"/>
                </a:lnTo>
                <a:lnTo>
                  <a:pt x="1054950" y="186270"/>
                </a:lnTo>
                <a:lnTo>
                  <a:pt x="1040485" y="204304"/>
                </a:lnTo>
                <a:lnTo>
                  <a:pt x="1020622" y="216331"/>
                </a:lnTo>
                <a:lnTo>
                  <a:pt x="996988" y="220700"/>
                </a:lnTo>
                <a:lnTo>
                  <a:pt x="973353" y="216331"/>
                </a:lnTo>
                <a:lnTo>
                  <a:pt x="953490" y="204304"/>
                </a:lnTo>
                <a:lnTo>
                  <a:pt x="939012" y="186270"/>
                </a:lnTo>
                <a:lnTo>
                  <a:pt x="931557" y="163855"/>
                </a:lnTo>
                <a:lnTo>
                  <a:pt x="842899" y="163855"/>
                </a:lnTo>
                <a:lnTo>
                  <a:pt x="852893" y="210058"/>
                </a:lnTo>
                <a:lnTo>
                  <a:pt x="875563" y="249961"/>
                </a:lnTo>
                <a:lnTo>
                  <a:pt x="908634" y="281292"/>
                </a:lnTo>
                <a:lnTo>
                  <a:pt x="949858" y="301752"/>
                </a:lnTo>
                <a:lnTo>
                  <a:pt x="996988" y="309092"/>
                </a:lnTo>
                <a:lnTo>
                  <a:pt x="1044117" y="301752"/>
                </a:lnTo>
                <a:lnTo>
                  <a:pt x="1085342" y="281292"/>
                </a:lnTo>
                <a:lnTo>
                  <a:pt x="1118412" y="249961"/>
                </a:lnTo>
                <a:lnTo>
                  <a:pt x="1141082" y="210058"/>
                </a:lnTo>
                <a:lnTo>
                  <a:pt x="1151077" y="1638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288190" y="627806"/>
            <a:ext cx="12726260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500" spc="-5" dirty="0"/>
              <a:t>Skládací </a:t>
            </a:r>
            <a:r>
              <a:rPr sz="4500" spc="-10" dirty="0"/>
              <a:t>vana </a:t>
            </a:r>
            <a:r>
              <a:rPr sz="4500" spc="-5" dirty="0" err="1"/>
              <a:t>Eccotarp</a:t>
            </a:r>
            <a:r>
              <a:rPr sz="4500" spc="-5" dirty="0"/>
              <a:t> ET</a:t>
            </a:r>
            <a:r>
              <a:rPr lang="cs-CZ" sz="4500" spc="-5" dirty="0"/>
              <a:t> –</a:t>
            </a:r>
            <a:r>
              <a:rPr sz="4500" spc="-45" dirty="0"/>
              <a:t> </a:t>
            </a:r>
            <a:r>
              <a:rPr lang="cs-CZ" sz="4500" b="0" spc="-5" dirty="0"/>
              <a:t>p</a:t>
            </a:r>
            <a:r>
              <a:rPr sz="4500" b="0" spc="-5" dirty="0" err="1"/>
              <a:t>oužití</a:t>
            </a:r>
            <a:endParaRPr sz="4500" b="0" dirty="0"/>
          </a:p>
        </p:txBody>
      </p:sp>
      <p:sp>
        <p:nvSpPr>
          <p:cNvPr id="11" name="object 11"/>
          <p:cNvSpPr/>
          <p:nvPr/>
        </p:nvSpPr>
        <p:spPr>
          <a:xfrm>
            <a:off x="6555046" y="5555370"/>
            <a:ext cx="3863494" cy="26356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/>
          <p:cNvGrpSpPr/>
          <p:nvPr/>
        </p:nvGrpSpPr>
        <p:grpSpPr>
          <a:xfrm>
            <a:off x="10491083" y="5523203"/>
            <a:ext cx="5718175" cy="2668270"/>
            <a:chOff x="10491083" y="5523203"/>
            <a:chExt cx="5718175" cy="2668270"/>
          </a:xfrm>
        </p:grpSpPr>
        <p:sp>
          <p:nvSpPr>
            <p:cNvPr id="13" name="object 13"/>
            <p:cNvSpPr/>
            <p:nvPr/>
          </p:nvSpPr>
          <p:spPr>
            <a:xfrm>
              <a:off x="10491083" y="5523203"/>
              <a:ext cx="4348925" cy="266779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832039" y="6926490"/>
              <a:ext cx="2377440" cy="0"/>
            </a:xfrm>
            <a:custGeom>
              <a:avLst/>
              <a:gdLst/>
              <a:ahLst/>
              <a:cxnLst/>
              <a:rect l="l" t="t" r="r" b="b"/>
              <a:pathLst>
                <a:path w="2377440">
                  <a:moveTo>
                    <a:pt x="0" y="0"/>
                  </a:moveTo>
                  <a:lnTo>
                    <a:pt x="2376890" y="0"/>
                  </a:lnTo>
                </a:path>
              </a:pathLst>
            </a:custGeom>
            <a:ln w="1116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552931" y="8264097"/>
            <a:ext cx="9656445" cy="3030855"/>
            <a:chOff x="6552931" y="8264097"/>
            <a:chExt cx="9656445" cy="3030855"/>
          </a:xfrm>
        </p:grpSpPr>
        <p:sp>
          <p:nvSpPr>
            <p:cNvPr id="16" name="object 16"/>
            <p:cNvSpPr/>
            <p:nvPr/>
          </p:nvSpPr>
          <p:spPr>
            <a:xfrm>
              <a:off x="6552931" y="8264097"/>
              <a:ext cx="3383938" cy="3030536"/>
            </a:xfrm>
            <a:prstGeom prst="rect">
              <a:avLst/>
            </a:prstGeom>
            <a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8601832" y="9345265"/>
              <a:ext cx="7607300" cy="0"/>
            </a:xfrm>
            <a:custGeom>
              <a:avLst/>
              <a:gdLst/>
              <a:ahLst/>
              <a:cxnLst/>
              <a:rect l="l" t="t" r="r" b="b"/>
              <a:pathLst>
                <a:path w="7607300">
                  <a:moveTo>
                    <a:pt x="0" y="0"/>
                  </a:moveTo>
                  <a:lnTo>
                    <a:pt x="7607098" y="0"/>
                  </a:lnTo>
                </a:path>
              </a:pathLst>
            </a:custGeom>
            <a:ln w="1116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10515314" y="2934905"/>
            <a:ext cx="5694045" cy="2515235"/>
            <a:chOff x="10515314" y="2934905"/>
            <a:chExt cx="5694045" cy="2515235"/>
          </a:xfrm>
        </p:grpSpPr>
        <p:sp>
          <p:nvSpPr>
            <p:cNvPr id="19" name="object 19"/>
            <p:cNvSpPr/>
            <p:nvPr/>
          </p:nvSpPr>
          <p:spPr>
            <a:xfrm>
              <a:off x="10515314" y="2934905"/>
              <a:ext cx="4300977" cy="25152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3832039" y="3900404"/>
              <a:ext cx="2377440" cy="0"/>
            </a:xfrm>
            <a:custGeom>
              <a:avLst/>
              <a:gdLst/>
              <a:ahLst/>
              <a:cxnLst/>
              <a:rect l="l" t="t" r="r" b="b"/>
              <a:pathLst>
                <a:path w="2377440">
                  <a:moveTo>
                    <a:pt x="0" y="0"/>
                  </a:moveTo>
                  <a:lnTo>
                    <a:pt x="2376890" y="0"/>
                  </a:lnTo>
                </a:path>
              </a:pathLst>
            </a:custGeom>
            <a:ln w="1116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3690641" y="2934905"/>
            <a:ext cx="6727825" cy="5975985"/>
            <a:chOff x="3690641" y="2934905"/>
            <a:chExt cx="6727825" cy="5975985"/>
          </a:xfrm>
        </p:grpSpPr>
        <p:sp>
          <p:nvSpPr>
            <p:cNvPr id="22" name="object 22"/>
            <p:cNvSpPr/>
            <p:nvPr/>
          </p:nvSpPr>
          <p:spPr>
            <a:xfrm>
              <a:off x="3755340" y="5523203"/>
              <a:ext cx="2688693" cy="33875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069083" y="2934905"/>
              <a:ext cx="4348911" cy="251521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96222" y="3272151"/>
              <a:ext cx="2377440" cy="2387600"/>
            </a:xfrm>
            <a:custGeom>
              <a:avLst/>
              <a:gdLst/>
              <a:ahLst/>
              <a:cxnLst/>
              <a:rect l="l" t="t" r="r" b="b"/>
              <a:pathLst>
                <a:path w="2377440" h="2387600">
                  <a:moveTo>
                    <a:pt x="0" y="0"/>
                  </a:moveTo>
                  <a:lnTo>
                    <a:pt x="2376890" y="0"/>
                  </a:lnTo>
                </a:path>
                <a:path w="2377440" h="2387600">
                  <a:moveTo>
                    <a:pt x="0" y="0"/>
                  </a:moveTo>
                  <a:lnTo>
                    <a:pt x="1303625" y="2387361"/>
                  </a:lnTo>
                </a:path>
              </a:pathLst>
            </a:custGeom>
            <a:ln w="11161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4319250" y="2301875"/>
            <a:ext cx="4127441" cy="48859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550" b="1" dirty="0" err="1">
                <a:solidFill>
                  <a:srgbClr val="545454"/>
                </a:solidFill>
                <a:latin typeface="Arial"/>
                <a:cs typeface="Arial"/>
              </a:rPr>
              <a:t>Snadná</a:t>
            </a:r>
            <a:r>
              <a:rPr lang="cs-CZ" sz="2550" b="1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spc="-5" dirty="0" err="1">
                <a:solidFill>
                  <a:srgbClr val="545454"/>
                </a:solidFill>
                <a:latin typeface="Arial"/>
                <a:cs typeface="Arial"/>
              </a:rPr>
              <a:t>ruční</a:t>
            </a:r>
            <a:r>
              <a:rPr sz="2550" b="1" spc="-40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manipulace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460497" y="9148006"/>
            <a:ext cx="2424430" cy="1504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Dekontaminace</a:t>
            </a:r>
            <a:endParaRPr sz="255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295"/>
              </a:spcBef>
            </a:pP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atd…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115238" y="3012140"/>
            <a:ext cx="1198245" cy="4152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550" b="1" spc="-5" dirty="0">
                <a:solidFill>
                  <a:srgbClr val="545454"/>
                </a:solidFill>
                <a:latin typeface="Arial"/>
                <a:cs typeface="Arial"/>
              </a:rPr>
              <a:t>Havárie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880868" y="7047183"/>
            <a:ext cx="2858135" cy="143954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Průmysl</a:t>
            </a:r>
            <a:endParaRPr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Skladové</a:t>
            </a:r>
            <a:r>
              <a:rPr sz="2550" b="1" spc="-45" dirty="0">
                <a:solidFill>
                  <a:srgbClr val="545454"/>
                </a:solidFill>
                <a:latin typeface="Arial"/>
                <a:cs typeface="Arial"/>
              </a:rPr>
              <a:t> </a:t>
            </a:r>
            <a:r>
              <a:rPr sz="2550" b="1" dirty="0">
                <a:solidFill>
                  <a:srgbClr val="545454"/>
                </a:solidFill>
                <a:latin typeface="Arial"/>
                <a:cs typeface="Arial"/>
              </a:rPr>
              <a:t>prostory</a:t>
            </a:r>
            <a:endParaRPr sz="25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550" b="1" spc="5" dirty="0">
                <a:solidFill>
                  <a:srgbClr val="545454"/>
                </a:solidFill>
                <a:latin typeface="Arial"/>
                <a:cs typeface="Arial"/>
              </a:rPr>
              <a:t>…</a:t>
            </a:r>
            <a:endParaRPr sz="2550" dirty="0">
              <a:latin typeface="Arial"/>
              <a:cs typeface="Arial"/>
            </a:endParaRPr>
          </a:p>
        </p:txBody>
      </p:sp>
      <p:pic>
        <p:nvPicPr>
          <p:cNvPr id="29" name="Obrázek 28" descr="Obsah obrázku červená&#10;&#10;Popis byl vytvořen automaticky">
            <a:extLst>
              <a:ext uri="{FF2B5EF4-FFF2-40B4-BE49-F238E27FC236}">
                <a16:creationId xmlns:a16="http://schemas.microsoft.com/office/drawing/2014/main" id="{DDFE1E85-9E6E-4A40-B4AA-F0551CB45C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6856" y="6243614"/>
            <a:ext cx="4322472" cy="2881649"/>
          </a:xfrm>
          <a:prstGeom prst="rect">
            <a:avLst/>
          </a:prstGeom>
        </p:spPr>
      </p:pic>
      <p:pic>
        <p:nvPicPr>
          <p:cNvPr id="30" name="Obrázek 29" descr="Obsah obrázku exteriér&#10;&#10;Popis byl vytvořen automaticky">
            <a:extLst>
              <a:ext uri="{FF2B5EF4-FFF2-40B4-BE49-F238E27FC236}">
                <a16:creationId xmlns:a16="http://schemas.microsoft.com/office/drawing/2014/main" id="{0CD9B96D-CB90-4ABC-B9A7-A93E48AAB3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850" y="2973533"/>
            <a:ext cx="2994454" cy="3742754"/>
          </a:xfrm>
          <a:prstGeom prst="rect">
            <a:avLst/>
          </a:prstGeom>
        </p:spPr>
      </p:pic>
      <p:sp>
        <p:nvSpPr>
          <p:cNvPr id="31" name="object 27">
            <a:extLst>
              <a:ext uri="{FF2B5EF4-FFF2-40B4-BE49-F238E27FC236}">
                <a16:creationId xmlns:a16="http://schemas.microsoft.com/office/drawing/2014/main" id="{44E7B226-D235-42BD-B81D-BCAD7AFD8246}"/>
              </a:ext>
            </a:extLst>
          </p:cNvPr>
          <p:cNvSpPr txBox="1"/>
          <p:nvPr/>
        </p:nvSpPr>
        <p:spPr>
          <a:xfrm>
            <a:off x="1100882" y="4192510"/>
            <a:ext cx="2344323" cy="798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2550" b="1" spc="-5" dirty="0">
                <a:solidFill>
                  <a:srgbClr val="545454"/>
                </a:solidFill>
                <a:latin typeface="Arial"/>
                <a:cs typeface="Arial"/>
              </a:rPr>
              <a:t>Tvarovatelná konstrukce</a:t>
            </a:r>
            <a:endParaRPr sz="2550" dirty="0">
              <a:latin typeface="Arial"/>
              <a:cs typeface="Arial"/>
            </a:endParaRPr>
          </a:p>
        </p:txBody>
      </p:sp>
      <p:cxnSp>
        <p:nvCxnSpPr>
          <p:cNvPr id="36" name="Přímá spojnice 35">
            <a:extLst>
              <a:ext uri="{FF2B5EF4-FFF2-40B4-BE49-F238E27FC236}">
                <a16:creationId xmlns:a16="http://schemas.microsoft.com/office/drawing/2014/main" id="{8574D511-B888-4DCE-ACBF-1487F09EA1CE}"/>
              </a:ext>
            </a:extLst>
          </p:cNvPr>
          <p:cNvCxnSpPr/>
          <p:nvPr/>
        </p:nvCxnSpPr>
        <p:spPr>
          <a:xfrm>
            <a:off x="1670050" y="5045075"/>
            <a:ext cx="0" cy="5102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B86665-6C27-4B9F-B6EC-0725B6DCF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spc="-5" dirty="0"/>
              <a:t>Skládací </a:t>
            </a:r>
            <a:r>
              <a:rPr lang="cs-CZ" sz="4500" spc="-10" dirty="0"/>
              <a:t>vana </a:t>
            </a:r>
            <a:r>
              <a:rPr lang="cs-CZ" sz="4500" spc="-5" dirty="0" err="1"/>
              <a:t>Eccotarp</a:t>
            </a:r>
            <a:r>
              <a:rPr lang="cs-CZ" sz="4500" spc="-5" dirty="0"/>
              <a:t> ET –</a:t>
            </a:r>
            <a:r>
              <a:rPr lang="cs-CZ" sz="4500" spc="-45" dirty="0"/>
              <a:t> </a:t>
            </a:r>
            <a:r>
              <a:rPr lang="cs-CZ" b="0" spc="-5" dirty="0"/>
              <a:t>p</a:t>
            </a:r>
            <a:r>
              <a:rPr lang="cs-CZ" sz="4500" b="0" spc="-5" dirty="0"/>
              <a:t>oužití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251169-A497-44F7-9CF5-5764B4E640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50" y="2606675"/>
            <a:ext cx="6096000" cy="6096000"/>
          </a:xfrm>
          <a:prstGeom prst="rect">
            <a:avLst/>
          </a:prstGeom>
        </p:spPr>
      </p:pic>
      <p:pic>
        <p:nvPicPr>
          <p:cNvPr id="6" name="Obrázek 5" descr="Obsah obrázku země, exteriér, červená, staré&#10;&#10;Popis byl vytvořen automaticky">
            <a:extLst>
              <a:ext uri="{FF2B5EF4-FFF2-40B4-BE49-F238E27FC236}">
                <a16:creationId xmlns:a16="http://schemas.microsoft.com/office/drawing/2014/main" id="{5BBAD772-EDCD-4660-8D9A-01FCBDB354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1997075"/>
            <a:ext cx="13816012" cy="92106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290BE2F-BAF6-44FC-8DFB-EA65780EE7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650" y="92075"/>
            <a:ext cx="5426075" cy="54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98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8190" y="606864"/>
            <a:ext cx="12573860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4500" spc="-5" dirty="0"/>
              <a:t>Multifunkční skládací vana UNIQUE</a:t>
            </a:r>
            <a:endParaRPr sz="4500" b="0" dirty="0"/>
          </a:p>
        </p:txBody>
      </p:sp>
      <p:grpSp>
        <p:nvGrpSpPr>
          <p:cNvPr id="5" name="object 5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6" name="object 6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87"/>
                  </a:moveTo>
                  <a:lnTo>
                    <a:pt x="0" y="4787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87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100"/>
                  </a:lnTo>
                  <a:lnTo>
                    <a:pt x="320713" y="196100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05"/>
                  </a:moveTo>
                  <a:lnTo>
                    <a:pt x="146443" y="222605"/>
                  </a:lnTo>
                  <a:lnTo>
                    <a:pt x="146443" y="304292"/>
                  </a:lnTo>
                  <a:lnTo>
                    <a:pt x="320725" y="304292"/>
                  </a:lnTo>
                  <a:lnTo>
                    <a:pt x="320725" y="222605"/>
                  </a:lnTo>
                  <a:close/>
                </a:path>
                <a:path w="1990090" h="309244">
                  <a:moveTo>
                    <a:pt x="320725" y="4775"/>
                  </a:moveTo>
                  <a:lnTo>
                    <a:pt x="146443" y="4775"/>
                  </a:lnTo>
                  <a:lnTo>
                    <a:pt x="146443" y="86487"/>
                  </a:lnTo>
                  <a:lnTo>
                    <a:pt x="320725" y="86487"/>
                  </a:lnTo>
                  <a:lnTo>
                    <a:pt x="320725" y="4775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24"/>
                  </a:lnTo>
                  <a:lnTo>
                    <a:pt x="482777" y="92735"/>
                  </a:lnTo>
                  <a:lnTo>
                    <a:pt x="506374" y="88379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52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53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78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24"/>
                  </a:lnTo>
                  <a:lnTo>
                    <a:pt x="801611" y="92735"/>
                  </a:lnTo>
                  <a:lnTo>
                    <a:pt x="825207" y="88379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52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53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78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24"/>
                  </a:lnTo>
                  <a:lnTo>
                    <a:pt x="1119822" y="92735"/>
                  </a:lnTo>
                  <a:lnTo>
                    <a:pt x="1143431" y="88379"/>
                  </a:lnTo>
                  <a:lnTo>
                    <a:pt x="1167028" y="92735"/>
                  </a:lnTo>
                  <a:lnTo>
                    <a:pt x="1186878" y="104724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00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58"/>
                  </a:lnTo>
                  <a:lnTo>
                    <a:pt x="1022007" y="249961"/>
                  </a:lnTo>
                  <a:lnTo>
                    <a:pt x="1055077" y="281292"/>
                  </a:lnTo>
                  <a:lnTo>
                    <a:pt x="1096302" y="301752"/>
                  </a:lnTo>
                  <a:lnTo>
                    <a:pt x="1143431" y="309092"/>
                  </a:lnTo>
                  <a:lnTo>
                    <a:pt x="1190561" y="301752"/>
                  </a:lnTo>
                  <a:lnTo>
                    <a:pt x="1231785" y="281292"/>
                  </a:lnTo>
                  <a:lnTo>
                    <a:pt x="1264856" y="249961"/>
                  </a:lnTo>
                  <a:lnTo>
                    <a:pt x="1287526" y="210058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88"/>
                  </a:lnTo>
                  <a:lnTo>
                    <a:pt x="1931314" y="15773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20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47"/>
                  </a:lnTo>
                  <a:lnTo>
                    <a:pt x="1849640" y="167347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31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0EBC9CA-4A3D-4226-89BA-0FA822906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3251003"/>
            <a:ext cx="11903825" cy="6823272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3B098F00-FC8C-4E52-A512-1A4409B67CC0}"/>
              </a:ext>
            </a:extLst>
          </p:cNvPr>
          <p:cNvSpPr txBox="1"/>
          <p:nvPr/>
        </p:nvSpPr>
        <p:spPr>
          <a:xfrm>
            <a:off x="12719050" y="2641343"/>
            <a:ext cx="6398599" cy="81576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Navržena pro záchyt nebezpečných látek v průmyslových halách a skladech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Možnost volby materiálu dle typu prostředí, kde bude vana používána (antistatická, samozhášivá, atd.)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Možnost využití pro dekontaminaci strojů a vozidel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Sklápěcí boční vzpěry umožňují najetí do prostoru vany např. vysokozdvižným vozíkem</a:t>
            </a:r>
          </a:p>
        </p:txBody>
      </p:sp>
    </p:spTree>
    <p:extLst>
      <p:ext uri="{BB962C8B-B14F-4D97-AF65-F5344CB8AC3E}">
        <p14:creationId xmlns:p14="http://schemas.microsoft.com/office/powerpoint/2010/main" val="3189249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D2418-CBA7-43A9-B3CC-F954D2ECA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spc="-5" dirty="0"/>
              <a:t>Multifunkční skládací vana UNIQUE</a:t>
            </a:r>
            <a:r>
              <a:rPr lang="cs-CZ" sz="4500" b="0" spc="-5" dirty="0"/>
              <a:t> </a:t>
            </a:r>
            <a:r>
              <a:rPr lang="cs-CZ" sz="4500" spc="-5" dirty="0"/>
              <a:t>-</a:t>
            </a:r>
            <a:r>
              <a:rPr lang="cs-CZ" sz="4500" b="0" spc="-5" dirty="0"/>
              <a:t> použití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B5D700A-BCFB-4332-B9E7-66EFD6A2B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918" y="9957"/>
            <a:ext cx="5578475" cy="5578475"/>
          </a:xfrm>
          <a:prstGeom prst="rect">
            <a:avLst/>
          </a:prstGeom>
        </p:spPr>
      </p:pic>
      <p:pic>
        <p:nvPicPr>
          <p:cNvPr id="5" name="Obrázek 4" descr="Obsah obrázku tráva, exteriér&#10;&#10;Popis byl vytvořen automaticky">
            <a:extLst>
              <a:ext uri="{FF2B5EF4-FFF2-40B4-BE49-F238E27FC236}">
                <a16:creationId xmlns:a16="http://schemas.microsoft.com/office/drawing/2014/main" id="{442DC259-D54D-4FFB-AD95-C99CCA95B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250" y="2301876"/>
            <a:ext cx="5578475" cy="4183856"/>
          </a:xfrm>
          <a:prstGeom prst="rect">
            <a:avLst/>
          </a:prstGeom>
        </p:spPr>
      </p:pic>
      <p:pic>
        <p:nvPicPr>
          <p:cNvPr id="6" name="Obrázek 5" descr="Obsah obrázku žlutá, stavebnictví&#10;&#10;Popis byl vytvořen automaticky">
            <a:extLst>
              <a:ext uri="{FF2B5EF4-FFF2-40B4-BE49-F238E27FC236}">
                <a16:creationId xmlns:a16="http://schemas.microsoft.com/office/drawing/2014/main" id="{0C88C47A-14BD-4BC3-AC67-13C99AED09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80" y="6569076"/>
            <a:ext cx="5386070" cy="4198442"/>
          </a:xfrm>
          <a:prstGeom prst="rect">
            <a:avLst/>
          </a:prstGeom>
        </p:spPr>
      </p:pic>
      <p:pic>
        <p:nvPicPr>
          <p:cNvPr id="7" name="Obrázek 6" descr="Obsah obrázku interiér&#10;&#10;Popis byl vytvořen automaticky">
            <a:extLst>
              <a:ext uri="{FF2B5EF4-FFF2-40B4-BE49-F238E27FC236}">
                <a16:creationId xmlns:a16="http://schemas.microsoft.com/office/drawing/2014/main" id="{D7C9042A-3441-4F6E-B348-8F362417D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7" y="6590393"/>
            <a:ext cx="5578473" cy="4183855"/>
          </a:xfrm>
          <a:prstGeom prst="rect">
            <a:avLst/>
          </a:prstGeom>
        </p:spPr>
      </p:pic>
      <p:pic>
        <p:nvPicPr>
          <p:cNvPr id="8" name="Obrázek 7" descr="Obsah obrázku exteriér, tráva&#10;&#10;Popis byl vytvořen automaticky">
            <a:extLst>
              <a:ext uri="{FF2B5EF4-FFF2-40B4-BE49-F238E27FC236}">
                <a16:creationId xmlns:a16="http://schemas.microsoft.com/office/drawing/2014/main" id="{E8E2D848-49DB-4591-A3CC-87A818F15F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75" y="2301875"/>
            <a:ext cx="5578475" cy="4183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29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kontejner, koš&#10;&#10;Popis byl vytvořen automaticky">
            <a:extLst>
              <a:ext uri="{FF2B5EF4-FFF2-40B4-BE49-F238E27FC236}">
                <a16:creationId xmlns:a16="http://schemas.microsoft.com/office/drawing/2014/main" id="{C04B2332-D76F-4909-8C4A-5117D1B27E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8" t="15534" r="4363" b="14399"/>
          <a:stretch/>
        </p:blipFill>
        <p:spPr>
          <a:xfrm>
            <a:off x="4337050" y="2435704"/>
            <a:ext cx="8077201" cy="3523772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4418944" cy="1958339"/>
          </a:xfrm>
          <a:custGeom>
            <a:avLst/>
            <a:gdLst/>
            <a:ahLst/>
            <a:cxnLst/>
            <a:rect l="l" t="t" r="r" b="b"/>
            <a:pathLst>
              <a:path w="14418944" h="1958339">
                <a:moveTo>
                  <a:pt x="14418409" y="0"/>
                </a:moveTo>
                <a:lnTo>
                  <a:pt x="0" y="0"/>
                </a:lnTo>
                <a:lnTo>
                  <a:pt x="0" y="1958055"/>
                </a:lnTo>
                <a:lnTo>
                  <a:pt x="14418409" y="1958055"/>
                </a:lnTo>
                <a:lnTo>
                  <a:pt x="14418409" y="0"/>
                </a:lnTo>
                <a:close/>
              </a:path>
            </a:pathLst>
          </a:custGeom>
          <a:solidFill>
            <a:srgbClr val="D3002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88190" y="606864"/>
            <a:ext cx="12573860" cy="7040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cs-CZ" sz="4500" spc="-5" dirty="0"/>
              <a:t>Skládací vany </a:t>
            </a:r>
            <a:r>
              <a:rPr lang="cs-CZ" sz="4500" spc="-5" dirty="0" err="1"/>
              <a:t>Cargo</a:t>
            </a:r>
            <a:r>
              <a:rPr lang="cs-CZ" sz="4500" spc="-5" dirty="0"/>
              <a:t> EUR a </a:t>
            </a:r>
            <a:r>
              <a:rPr lang="cs-CZ" sz="4500" spc="-5" dirty="0" err="1"/>
              <a:t>Cargo</a:t>
            </a:r>
            <a:r>
              <a:rPr lang="cs-CZ" sz="4500" spc="-5" dirty="0"/>
              <a:t> DP</a:t>
            </a:r>
            <a:endParaRPr sz="4500" b="0" dirty="0"/>
          </a:p>
        </p:txBody>
      </p:sp>
      <p:grpSp>
        <p:nvGrpSpPr>
          <p:cNvPr id="5" name="object 5"/>
          <p:cNvGrpSpPr/>
          <p:nvPr/>
        </p:nvGrpSpPr>
        <p:grpSpPr>
          <a:xfrm>
            <a:off x="16931422" y="504707"/>
            <a:ext cx="2324100" cy="1065530"/>
            <a:chOff x="16931422" y="504707"/>
            <a:chExt cx="2324100" cy="1065530"/>
          </a:xfrm>
        </p:grpSpPr>
        <p:sp>
          <p:nvSpPr>
            <p:cNvPr id="6" name="object 6"/>
            <p:cNvSpPr/>
            <p:nvPr/>
          </p:nvSpPr>
          <p:spPr>
            <a:xfrm>
              <a:off x="16931412" y="504716"/>
              <a:ext cx="922655" cy="1065530"/>
            </a:xfrm>
            <a:custGeom>
              <a:avLst/>
              <a:gdLst/>
              <a:ahLst/>
              <a:cxnLst/>
              <a:rect l="l" t="t" r="r" b="b"/>
              <a:pathLst>
                <a:path w="922655" h="1065530">
                  <a:moveTo>
                    <a:pt x="161048" y="341960"/>
                  </a:moveTo>
                  <a:lnTo>
                    <a:pt x="0" y="341960"/>
                  </a:lnTo>
                  <a:lnTo>
                    <a:pt x="0" y="723404"/>
                  </a:lnTo>
                  <a:lnTo>
                    <a:pt x="161048" y="723404"/>
                  </a:lnTo>
                  <a:lnTo>
                    <a:pt x="161048" y="341960"/>
                  </a:lnTo>
                  <a:close/>
                </a:path>
                <a:path w="922655" h="1065530">
                  <a:moveTo>
                    <a:pt x="498182" y="925931"/>
                  </a:moveTo>
                  <a:lnTo>
                    <a:pt x="167855" y="735203"/>
                  </a:lnTo>
                  <a:lnTo>
                    <a:pt x="87337" y="874661"/>
                  </a:lnTo>
                  <a:lnTo>
                    <a:pt x="417664" y="1065390"/>
                  </a:lnTo>
                  <a:lnTo>
                    <a:pt x="498182" y="925931"/>
                  </a:lnTo>
                  <a:close/>
                </a:path>
                <a:path w="922655" h="1065530">
                  <a:moveTo>
                    <a:pt x="498182" y="139458"/>
                  </a:moveTo>
                  <a:lnTo>
                    <a:pt x="417664" y="0"/>
                  </a:lnTo>
                  <a:lnTo>
                    <a:pt x="87325" y="190715"/>
                  </a:lnTo>
                  <a:lnTo>
                    <a:pt x="167855" y="330174"/>
                  </a:lnTo>
                  <a:lnTo>
                    <a:pt x="498182" y="139458"/>
                  </a:lnTo>
                  <a:close/>
                </a:path>
                <a:path w="922655" h="1065530">
                  <a:moveTo>
                    <a:pt x="922655" y="874661"/>
                  </a:moveTo>
                  <a:lnTo>
                    <a:pt x="842149" y="735203"/>
                  </a:lnTo>
                  <a:lnTo>
                    <a:pt x="511810" y="925931"/>
                  </a:lnTo>
                  <a:lnTo>
                    <a:pt x="592328" y="1065390"/>
                  </a:lnTo>
                  <a:lnTo>
                    <a:pt x="922655" y="874661"/>
                  </a:lnTo>
                  <a:close/>
                </a:path>
                <a:path w="922655" h="1065530">
                  <a:moveTo>
                    <a:pt x="922655" y="190715"/>
                  </a:moveTo>
                  <a:lnTo>
                    <a:pt x="592328" y="0"/>
                  </a:lnTo>
                  <a:lnTo>
                    <a:pt x="511810" y="139458"/>
                  </a:lnTo>
                  <a:lnTo>
                    <a:pt x="842149" y="330174"/>
                  </a:lnTo>
                  <a:lnTo>
                    <a:pt x="922655" y="190715"/>
                  </a:lnTo>
                  <a:close/>
                </a:path>
              </a:pathLst>
            </a:custGeom>
            <a:solidFill>
              <a:srgbClr val="D300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265080" y="882236"/>
              <a:ext cx="1990089" cy="309245"/>
            </a:xfrm>
            <a:custGeom>
              <a:avLst/>
              <a:gdLst/>
              <a:ahLst/>
              <a:cxnLst/>
              <a:rect l="l" t="t" r="r" b="b"/>
              <a:pathLst>
                <a:path w="1990090" h="309244">
                  <a:moveTo>
                    <a:pt x="119926" y="4787"/>
                  </a:moveTo>
                  <a:lnTo>
                    <a:pt x="0" y="4787"/>
                  </a:lnTo>
                  <a:lnTo>
                    <a:pt x="0" y="304304"/>
                  </a:lnTo>
                  <a:lnTo>
                    <a:pt x="119926" y="304292"/>
                  </a:lnTo>
                  <a:lnTo>
                    <a:pt x="119926" y="4787"/>
                  </a:lnTo>
                  <a:close/>
                </a:path>
                <a:path w="1990090" h="309244">
                  <a:moveTo>
                    <a:pt x="320713" y="112991"/>
                  </a:moveTo>
                  <a:lnTo>
                    <a:pt x="146443" y="112991"/>
                  </a:lnTo>
                  <a:lnTo>
                    <a:pt x="146443" y="196100"/>
                  </a:lnTo>
                  <a:lnTo>
                    <a:pt x="320713" y="196100"/>
                  </a:lnTo>
                  <a:lnTo>
                    <a:pt x="320713" y="112991"/>
                  </a:lnTo>
                  <a:close/>
                </a:path>
                <a:path w="1990090" h="309244">
                  <a:moveTo>
                    <a:pt x="320725" y="222605"/>
                  </a:moveTo>
                  <a:lnTo>
                    <a:pt x="146443" y="222605"/>
                  </a:lnTo>
                  <a:lnTo>
                    <a:pt x="146443" y="304292"/>
                  </a:lnTo>
                  <a:lnTo>
                    <a:pt x="320725" y="304292"/>
                  </a:lnTo>
                  <a:lnTo>
                    <a:pt x="320725" y="222605"/>
                  </a:lnTo>
                  <a:close/>
                </a:path>
                <a:path w="1990090" h="309244">
                  <a:moveTo>
                    <a:pt x="320725" y="4775"/>
                  </a:moveTo>
                  <a:lnTo>
                    <a:pt x="146443" y="4775"/>
                  </a:lnTo>
                  <a:lnTo>
                    <a:pt x="146443" y="86487"/>
                  </a:lnTo>
                  <a:lnTo>
                    <a:pt x="320725" y="86487"/>
                  </a:lnTo>
                  <a:lnTo>
                    <a:pt x="320725" y="4775"/>
                  </a:lnTo>
                  <a:close/>
                </a:path>
                <a:path w="1990090" h="309244">
                  <a:moveTo>
                    <a:pt x="656018" y="116509"/>
                  </a:moveTo>
                  <a:lnTo>
                    <a:pt x="635635" y="70065"/>
                  </a:lnTo>
                  <a:lnTo>
                    <a:pt x="601916" y="33159"/>
                  </a:lnTo>
                  <a:lnTo>
                    <a:pt x="557847" y="8788"/>
                  </a:lnTo>
                  <a:lnTo>
                    <a:pt x="506374" y="0"/>
                  </a:lnTo>
                  <a:lnTo>
                    <a:pt x="459282" y="7315"/>
                  </a:lnTo>
                  <a:lnTo>
                    <a:pt x="418071" y="27749"/>
                  </a:lnTo>
                  <a:lnTo>
                    <a:pt x="385013" y="59042"/>
                  </a:lnTo>
                  <a:lnTo>
                    <a:pt x="362331" y="98907"/>
                  </a:lnTo>
                  <a:lnTo>
                    <a:pt x="352310" y="145059"/>
                  </a:lnTo>
                  <a:lnTo>
                    <a:pt x="440982" y="145059"/>
                  </a:lnTo>
                  <a:lnTo>
                    <a:pt x="448462" y="122707"/>
                  </a:lnTo>
                  <a:lnTo>
                    <a:pt x="462940" y="104724"/>
                  </a:lnTo>
                  <a:lnTo>
                    <a:pt x="482777" y="92735"/>
                  </a:lnTo>
                  <a:lnTo>
                    <a:pt x="506374" y="88379"/>
                  </a:lnTo>
                  <a:lnTo>
                    <a:pt x="522554" y="90385"/>
                  </a:lnTo>
                  <a:lnTo>
                    <a:pt x="537286" y="96075"/>
                  </a:lnTo>
                  <a:lnTo>
                    <a:pt x="550075" y="104952"/>
                  </a:lnTo>
                  <a:lnTo>
                    <a:pt x="560425" y="116509"/>
                  </a:lnTo>
                  <a:lnTo>
                    <a:pt x="656018" y="116509"/>
                  </a:lnTo>
                  <a:close/>
                </a:path>
                <a:path w="1990090" h="309244">
                  <a:moveTo>
                    <a:pt x="656056" y="192405"/>
                  </a:moveTo>
                  <a:lnTo>
                    <a:pt x="560552" y="192405"/>
                  </a:lnTo>
                  <a:lnTo>
                    <a:pt x="550189" y="204038"/>
                  </a:lnTo>
                  <a:lnTo>
                    <a:pt x="537375" y="212953"/>
                  </a:lnTo>
                  <a:lnTo>
                    <a:pt x="522605" y="218681"/>
                  </a:lnTo>
                  <a:lnTo>
                    <a:pt x="506374" y="220700"/>
                  </a:lnTo>
                  <a:lnTo>
                    <a:pt x="482739" y="216331"/>
                  </a:lnTo>
                  <a:lnTo>
                    <a:pt x="462889" y="204304"/>
                  </a:lnTo>
                  <a:lnTo>
                    <a:pt x="448411" y="186270"/>
                  </a:lnTo>
                  <a:lnTo>
                    <a:pt x="440956" y="163855"/>
                  </a:lnTo>
                  <a:lnTo>
                    <a:pt x="352298" y="163855"/>
                  </a:lnTo>
                  <a:lnTo>
                    <a:pt x="362292" y="210058"/>
                  </a:lnTo>
                  <a:lnTo>
                    <a:pt x="384949" y="249974"/>
                  </a:lnTo>
                  <a:lnTo>
                    <a:pt x="418020" y="281292"/>
                  </a:lnTo>
                  <a:lnTo>
                    <a:pt x="459257" y="301764"/>
                  </a:lnTo>
                  <a:lnTo>
                    <a:pt x="506374" y="309092"/>
                  </a:lnTo>
                  <a:lnTo>
                    <a:pt x="557872" y="300278"/>
                  </a:lnTo>
                  <a:lnTo>
                    <a:pt x="601980" y="275882"/>
                  </a:lnTo>
                  <a:lnTo>
                    <a:pt x="635698" y="238912"/>
                  </a:lnTo>
                  <a:lnTo>
                    <a:pt x="656056" y="192405"/>
                  </a:lnTo>
                  <a:close/>
                </a:path>
                <a:path w="1990090" h="309244">
                  <a:moveTo>
                    <a:pt x="974852" y="116509"/>
                  </a:moveTo>
                  <a:lnTo>
                    <a:pt x="954455" y="70065"/>
                  </a:lnTo>
                  <a:lnTo>
                    <a:pt x="920737" y="33159"/>
                  </a:lnTo>
                  <a:lnTo>
                    <a:pt x="876668" y="8788"/>
                  </a:lnTo>
                  <a:lnTo>
                    <a:pt x="825207" y="0"/>
                  </a:lnTo>
                  <a:lnTo>
                    <a:pt x="778103" y="7315"/>
                  </a:lnTo>
                  <a:lnTo>
                    <a:pt x="736904" y="27749"/>
                  </a:lnTo>
                  <a:lnTo>
                    <a:pt x="703834" y="59042"/>
                  </a:lnTo>
                  <a:lnTo>
                    <a:pt x="681164" y="98907"/>
                  </a:lnTo>
                  <a:lnTo>
                    <a:pt x="671131" y="145059"/>
                  </a:lnTo>
                  <a:lnTo>
                    <a:pt x="759802" y="145059"/>
                  </a:lnTo>
                  <a:lnTo>
                    <a:pt x="767295" y="122707"/>
                  </a:lnTo>
                  <a:lnTo>
                    <a:pt x="781761" y="104724"/>
                  </a:lnTo>
                  <a:lnTo>
                    <a:pt x="801611" y="92735"/>
                  </a:lnTo>
                  <a:lnTo>
                    <a:pt x="825207" y="88379"/>
                  </a:lnTo>
                  <a:lnTo>
                    <a:pt x="841387" y="90385"/>
                  </a:lnTo>
                  <a:lnTo>
                    <a:pt x="856119" y="96075"/>
                  </a:lnTo>
                  <a:lnTo>
                    <a:pt x="868895" y="104952"/>
                  </a:lnTo>
                  <a:lnTo>
                    <a:pt x="879259" y="116509"/>
                  </a:lnTo>
                  <a:lnTo>
                    <a:pt x="974852" y="116509"/>
                  </a:lnTo>
                  <a:close/>
                </a:path>
                <a:path w="1990090" h="309244">
                  <a:moveTo>
                    <a:pt x="974890" y="192405"/>
                  </a:moveTo>
                  <a:lnTo>
                    <a:pt x="879386" y="192405"/>
                  </a:lnTo>
                  <a:lnTo>
                    <a:pt x="869010" y="204038"/>
                  </a:lnTo>
                  <a:lnTo>
                    <a:pt x="856195" y="212953"/>
                  </a:lnTo>
                  <a:lnTo>
                    <a:pt x="841438" y="218681"/>
                  </a:lnTo>
                  <a:lnTo>
                    <a:pt x="825207" y="220700"/>
                  </a:lnTo>
                  <a:lnTo>
                    <a:pt x="801573" y="216331"/>
                  </a:lnTo>
                  <a:lnTo>
                    <a:pt x="781710" y="204304"/>
                  </a:lnTo>
                  <a:lnTo>
                    <a:pt x="767232" y="186270"/>
                  </a:lnTo>
                  <a:lnTo>
                    <a:pt x="759777" y="163855"/>
                  </a:lnTo>
                  <a:lnTo>
                    <a:pt x="671131" y="163855"/>
                  </a:lnTo>
                  <a:lnTo>
                    <a:pt x="681113" y="210058"/>
                  </a:lnTo>
                  <a:lnTo>
                    <a:pt x="703783" y="249974"/>
                  </a:lnTo>
                  <a:lnTo>
                    <a:pt x="736854" y="281292"/>
                  </a:lnTo>
                  <a:lnTo>
                    <a:pt x="778078" y="301764"/>
                  </a:lnTo>
                  <a:lnTo>
                    <a:pt x="825207" y="309092"/>
                  </a:lnTo>
                  <a:lnTo>
                    <a:pt x="876706" y="300278"/>
                  </a:lnTo>
                  <a:lnTo>
                    <a:pt x="920813" y="275882"/>
                  </a:lnTo>
                  <a:lnTo>
                    <a:pt x="954532" y="238912"/>
                  </a:lnTo>
                  <a:lnTo>
                    <a:pt x="974890" y="192405"/>
                  </a:lnTo>
                  <a:close/>
                </a:path>
                <a:path w="1990090" h="309244">
                  <a:moveTo>
                    <a:pt x="1297508" y="145059"/>
                  </a:moveTo>
                  <a:lnTo>
                    <a:pt x="1287475" y="98907"/>
                  </a:lnTo>
                  <a:lnTo>
                    <a:pt x="1264805" y="59042"/>
                  </a:lnTo>
                  <a:lnTo>
                    <a:pt x="1231734" y="27749"/>
                  </a:lnTo>
                  <a:lnTo>
                    <a:pt x="1190523" y="7315"/>
                  </a:lnTo>
                  <a:lnTo>
                    <a:pt x="1143431" y="0"/>
                  </a:lnTo>
                  <a:lnTo>
                    <a:pt x="1096327" y="7315"/>
                  </a:lnTo>
                  <a:lnTo>
                    <a:pt x="1055116" y="27749"/>
                  </a:lnTo>
                  <a:lnTo>
                    <a:pt x="1022057" y="59042"/>
                  </a:lnTo>
                  <a:lnTo>
                    <a:pt x="999388" y="98907"/>
                  </a:lnTo>
                  <a:lnTo>
                    <a:pt x="989355" y="145059"/>
                  </a:lnTo>
                  <a:lnTo>
                    <a:pt x="1078026" y="145059"/>
                  </a:lnTo>
                  <a:lnTo>
                    <a:pt x="1085519" y="122707"/>
                  </a:lnTo>
                  <a:lnTo>
                    <a:pt x="1099985" y="104724"/>
                  </a:lnTo>
                  <a:lnTo>
                    <a:pt x="1119822" y="92735"/>
                  </a:lnTo>
                  <a:lnTo>
                    <a:pt x="1143431" y="88379"/>
                  </a:lnTo>
                  <a:lnTo>
                    <a:pt x="1167028" y="92735"/>
                  </a:lnTo>
                  <a:lnTo>
                    <a:pt x="1186878" y="104724"/>
                  </a:lnTo>
                  <a:lnTo>
                    <a:pt x="1201343" y="122707"/>
                  </a:lnTo>
                  <a:lnTo>
                    <a:pt x="1208836" y="145059"/>
                  </a:lnTo>
                  <a:lnTo>
                    <a:pt x="1297508" y="145059"/>
                  </a:lnTo>
                  <a:close/>
                </a:path>
                <a:path w="1990090" h="309244">
                  <a:moveTo>
                    <a:pt x="1297520" y="163855"/>
                  </a:moveTo>
                  <a:lnTo>
                    <a:pt x="1208862" y="163855"/>
                  </a:lnTo>
                  <a:lnTo>
                    <a:pt x="1201394" y="186270"/>
                  </a:lnTo>
                  <a:lnTo>
                    <a:pt x="1186929" y="204304"/>
                  </a:lnTo>
                  <a:lnTo>
                    <a:pt x="1167066" y="216331"/>
                  </a:lnTo>
                  <a:lnTo>
                    <a:pt x="1143431" y="220700"/>
                  </a:lnTo>
                  <a:lnTo>
                    <a:pt x="1119797" y="216331"/>
                  </a:lnTo>
                  <a:lnTo>
                    <a:pt x="1099934" y="204304"/>
                  </a:lnTo>
                  <a:lnTo>
                    <a:pt x="1085456" y="186270"/>
                  </a:lnTo>
                  <a:lnTo>
                    <a:pt x="1078001" y="163855"/>
                  </a:lnTo>
                  <a:lnTo>
                    <a:pt x="989342" y="163855"/>
                  </a:lnTo>
                  <a:lnTo>
                    <a:pt x="999337" y="210058"/>
                  </a:lnTo>
                  <a:lnTo>
                    <a:pt x="1022007" y="249961"/>
                  </a:lnTo>
                  <a:lnTo>
                    <a:pt x="1055077" y="281292"/>
                  </a:lnTo>
                  <a:lnTo>
                    <a:pt x="1096302" y="301752"/>
                  </a:lnTo>
                  <a:lnTo>
                    <a:pt x="1143431" y="309092"/>
                  </a:lnTo>
                  <a:lnTo>
                    <a:pt x="1190561" y="301752"/>
                  </a:lnTo>
                  <a:lnTo>
                    <a:pt x="1231785" y="281292"/>
                  </a:lnTo>
                  <a:lnTo>
                    <a:pt x="1264856" y="249961"/>
                  </a:lnTo>
                  <a:lnTo>
                    <a:pt x="1287526" y="210058"/>
                  </a:lnTo>
                  <a:lnTo>
                    <a:pt x="1297520" y="163855"/>
                  </a:lnTo>
                  <a:close/>
                </a:path>
                <a:path w="1990090" h="309244">
                  <a:moveTo>
                    <a:pt x="1421028" y="44500"/>
                  </a:moveTo>
                  <a:lnTo>
                    <a:pt x="1391767" y="44500"/>
                  </a:lnTo>
                  <a:lnTo>
                    <a:pt x="1391767" y="300139"/>
                  </a:lnTo>
                  <a:lnTo>
                    <a:pt x="1421028" y="300139"/>
                  </a:lnTo>
                  <a:lnTo>
                    <a:pt x="1421028" y="44500"/>
                  </a:lnTo>
                  <a:close/>
                </a:path>
                <a:path w="1990090" h="309244">
                  <a:moveTo>
                    <a:pt x="1488287" y="7454"/>
                  </a:moveTo>
                  <a:lnTo>
                    <a:pt x="1324470" y="7454"/>
                  </a:lnTo>
                  <a:lnTo>
                    <a:pt x="1324470" y="33667"/>
                  </a:lnTo>
                  <a:lnTo>
                    <a:pt x="1488287" y="33667"/>
                  </a:lnTo>
                  <a:lnTo>
                    <a:pt x="1488287" y="7454"/>
                  </a:lnTo>
                  <a:close/>
                </a:path>
                <a:path w="1990090" h="309244">
                  <a:moveTo>
                    <a:pt x="1757845" y="300139"/>
                  </a:moveTo>
                  <a:lnTo>
                    <a:pt x="1715414" y="201409"/>
                  </a:lnTo>
                  <a:lnTo>
                    <a:pt x="1704149" y="175209"/>
                  </a:lnTo>
                  <a:lnTo>
                    <a:pt x="1672221" y="100926"/>
                  </a:lnTo>
                  <a:lnTo>
                    <a:pt x="1672221" y="175209"/>
                  </a:lnTo>
                  <a:lnTo>
                    <a:pt x="1558201" y="175209"/>
                  </a:lnTo>
                  <a:lnTo>
                    <a:pt x="1615859" y="40640"/>
                  </a:lnTo>
                  <a:lnTo>
                    <a:pt x="1672221" y="175209"/>
                  </a:lnTo>
                  <a:lnTo>
                    <a:pt x="1672221" y="100926"/>
                  </a:lnTo>
                  <a:lnTo>
                    <a:pt x="1646313" y="40640"/>
                  </a:lnTo>
                  <a:lnTo>
                    <a:pt x="1632038" y="7454"/>
                  </a:lnTo>
                  <a:lnTo>
                    <a:pt x="1599272" y="7454"/>
                  </a:lnTo>
                  <a:lnTo>
                    <a:pt x="1473923" y="300139"/>
                  </a:lnTo>
                  <a:lnTo>
                    <a:pt x="1504467" y="300139"/>
                  </a:lnTo>
                  <a:lnTo>
                    <a:pt x="1547304" y="201409"/>
                  </a:lnTo>
                  <a:lnTo>
                    <a:pt x="1683600" y="201409"/>
                  </a:lnTo>
                  <a:lnTo>
                    <a:pt x="1725968" y="300139"/>
                  </a:lnTo>
                  <a:lnTo>
                    <a:pt x="1757845" y="300139"/>
                  </a:lnTo>
                  <a:close/>
                </a:path>
                <a:path w="1990090" h="309244">
                  <a:moveTo>
                    <a:pt x="1989848" y="101815"/>
                  </a:moveTo>
                  <a:lnTo>
                    <a:pt x="1974011" y="49288"/>
                  </a:lnTo>
                  <a:lnTo>
                    <a:pt x="1931314" y="15773"/>
                  </a:lnTo>
                  <a:lnTo>
                    <a:pt x="1886229" y="7950"/>
                  </a:lnTo>
                  <a:lnTo>
                    <a:pt x="1865350" y="7442"/>
                  </a:lnTo>
                  <a:lnTo>
                    <a:pt x="1791093" y="7442"/>
                  </a:lnTo>
                  <a:lnTo>
                    <a:pt x="1791093" y="300139"/>
                  </a:lnTo>
                  <a:lnTo>
                    <a:pt x="1820354" y="300139"/>
                  </a:lnTo>
                  <a:lnTo>
                    <a:pt x="1820354" y="33667"/>
                  </a:lnTo>
                  <a:lnTo>
                    <a:pt x="1871472" y="33667"/>
                  </a:lnTo>
                  <a:lnTo>
                    <a:pt x="1917674" y="39573"/>
                  </a:lnTo>
                  <a:lnTo>
                    <a:pt x="1951850" y="68287"/>
                  </a:lnTo>
                  <a:lnTo>
                    <a:pt x="1960587" y="100520"/>
                  </a:lnTo>
                  <a:lnTo>
                    <a:pt x="1958225" y="117729"/>
                  </a:lnTo>
                  <a:lnTo>
                    <a:pt x="1926958" y="156870"/>
                  </a:lnTo>
                  <a:lnTo>
                    <a:pt x="1885683" y="166687"/>
                  </a:lnTo>
                  <a:lnTo>
                    <a:pt x="1861426" y="167347"/>
                  </a:lnTo>
                  <a:lnTo>
                    <a:pt x="1849640" y="167347"/>
                  </a:lnTo>
                  <a:lnTo>
                    <a:pt x="1948815" y="300139"/>
                  </a:lnTo>
                  <a:lnTo>
                    <a:pt x="1985492" y="300139"/>
                  </a:lnTo>
                  <a:lnTo>
                    <a:pt x="1902942" y="190931"/>
                  </a:lnTo>
                  <a:lnTo>
                    <a:pt x="1937893" y="182600"/>
                  </a:lnTo>
                  <a:lnTo>
                    <a:pt x="1965401" y="163576"/>
                  </a:lnTo>
                  <a:lnTo>
                    <a:pt x="1983397" y="135953"/>
                  </a:lnTo>
                  <a:lnTo>
                    <a:pt x="1989848" y="1018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9304339" y="889676"/>
            <a:ext cx="194310" cy="292735"/>
          </a:xfrm>
          <a:custGeom>
            <a:avLst/>
            <a:gdLst/>
            <a:ahLst/>
            <a:cxnLst/>
            <a:rect l="l" t="t" r="r" b="b"/>
            <a:pathLst>
              <a:path w="194309" h="292734">
                <a:moveTo>
                  <a:pt x="81693" y="0"/>
                </a:moveTo>
                <a:lnTo>
                  <a:pt x="0" y="0"/>
                </a:lnTo>
                <a:lnTo>
                  <a:pt x="0" y="292692"/>
                </a:lnTo>
                <a:lnTo>
                  <a:pt x="29276" y="292692"/>
                </a:lnTo>
                <a:lnTo>
                  <a:pt x="29276" y="26219"/>
                </a:lnTo>
                <a:lnTo>
                  <a:pt x="71652" y="26219"/>
                </a:lnTo>
                <a:lnTo>
                  <a:pt x="119884" y="29903"/>
                </a:lnTo>
                <a:lnTo>
                  <a:pt x="155632" y="55337"/>
                </a:lnTo>
                <a:lnTo>
                  <a:pt x="164696" y="87390"/>
                </a:lnTo>
                <a:lnTo>
                  <a:pt x="162881" y="102100"/>
                </a:lnTo>
                <a:lnTo>
                  <a:pt x="138917" y="136320"/>
                </a:lnTo>
                <a:lnTo>
                  <a:pt x="102073" y="147495"/>
                </a:lnTo>
                <a:lnTo>
                  <a:pt x="84322" y="148110"/>
                </a:lnTo>
                <a:lnTo>
                  <a:pt x="40490" y="148110"/>
                </a:lnTo>
                <a:lnTo>
                  <a:pt x="40490" y="174308"/>
                </a:lnTo>
                <a:lnTo>
                  <a:pt x="88677" y="174308"/>
                </a:lnTo>
                <a:lnTo>
                  <a:pt x="111456" y="173136"/>
                </a:lnTo>
                <a:lnTo>
                  <a:pt x="162518" y="154215"/>
                </a:lnTo>
                <a:lnTo>
                  <a:pt x="191892" y="107474"/>
                </a:lnTo>
                <a:lnTo>
                  <a:pt x="193983" y="87829"/>
                </a:lnTo>
                <a:lnTo>
                  <a:pt x="191511" y="66327"/>
                </a:lnTo>
                <a:lnTo>
                  <a:pt x="172965" y="30201"/>
                </a:lnTo>
                <a:lnTo>
                  <a:pt x="126256" y="3938"/>
                </a:lnTo>
                <a:lnTo>
                  <a:pt x="106230" y="943"/>
                </a:lnTo>
                <a:lnTo>
                  <a:pt x="816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8027253-B73F-4672-B4E3-13D974FC20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8" b="3217"/>
          <a:stretch/>
        </p:blipFill>
        <p:spPr>
          <a:xfrm>
            <a:off x="562028" y="5654675"/>
            <a:ext cx="7873243" cy="5257800"/>
          </a:xfrm>
          <a:prstGeom prst="rect">
            <a:avLst/>
          </a:prstGeom>
        </p:spPr>
      </p:pic>
      <p:sp>
        <p:nvSpPr>
          <p:cNvPr id="13" name="object 2">
            <a:extLst>
              <a:ext uri="{FF2B5EF4-FFF2-40B4-BE49-F238E27FC236}">
                <a16:creationId xmlns:a16="http://schemas.microsoft.com/office/drawing/2014/main" id="{4B98F298-6D2F-4AD8-B0D1-BA7432C9B9B8}"/>
              </a:ext>
            </a:extLst>
          </p:cNvPr>
          <p:cNvSpPr txBox="1"/>
          <p:nvPr/>
        </p:nvSpPr>
        <p:spPr>
          <a:xfrm>
            <a:off x="12719050" y="2591053"/>
            <a:ext cx="6398599" cy="877862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Skládací vana ideální pro skladování barelů, sudů a kanystrů umístěných na paletách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Rozměr konstrukce přesně kopíruje tvar palety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Snadná manipulace s paletovým vozíkem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Varianta s/bez postranních manipulačních úchytů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Kompletně rozložitelná do rovné plochy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r>
              <a:rPr lang="cs-CZ" sz="3350" spc="15" dirty="0">
                <a:solidFill>
                  <a:srgbClr val="545454"/>
                </a:solidFill>
                <a:latin typeface="Arial"/>
                <a:cs typeface="Arial"/>
              </a:rPr>
              <a:t>Možnost vybavení výpustným otvorem a kulovým ventilem</a:t>
            </a:r>
          </a:p>
          <a:p>
            <a:pPr marL="469900" marR="5080" indent="-457200">
              <a:lnSpc>
                <a:spcPct val="112799"/>
              </a:lnSpc>
              <a:spcBef>
                <a:spcPts val="90"/>
              </a:spcBef>
              <a:buFont typeface="Arial" panose="020B0604020202020204" pitchFamily="34" charset="0"/>
              <a:buChar char="•"/>
              <a:tabLst>
                <a:tab pos="1801495" algn="l"/>
              </a:tabLst>
            </a:pPr>
            <a:endParaRPr lang="cs-CZ" sz="3350" spc="15" dirty="0">
              <a:solidFill>
                <a:srgbClr val="545454"/>
              </a:solidFill>
              <a:latin typeface="Arial"/>
              <a:cs typeface="Arial"/>
            </a:endParaRPr>
          </a:p>
        </p:txBody>
      </p:sp>
      <p:sp>
        <p:nvSpPr>
          <p:cNvPr id="15" name="object 27">
            <a:extLst>
              <a:ext uri="{FF2B5EF4-FFF2-40B4-BE49-F238E27FC236}">
                <a16:creationId xmlns:a16="http://schemas.microsoft.com/office/drawing/2014/main" id="{33FA98D2-F05E-4196-AC18-00605B82A2B9}"/>
              </a:ext>
            </a:extLst>
          </p:cNvPr>
          <p:cNvSpPr txBox="1"/>
          <p:nvPr/>
        </p:nvSpPr>
        <p:spPr>
          <a:xfrm>
            <a:off x="1266600" y="2630339"/>
            <a:ext cx="2344323" cy="15831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2550" b="1" spc="-5" dirty="0" err="1">
                <a:solidFill>
                  <a:srgbClr val="545454"/>
                </a:solidFill>
                <a:latin typeface="Arial"/>
                <a:cs typeface="Arial"/>
              </a:rPr>
              <a:t>Cargo</a:t>
            </a:r>
            <a:r>
              <a:rPr lang="cs-CZ" sz="2550" b="1" spc="-5" dirty="0">
                <a:solidFill>
                  <a:srgbClr val="545454"/>
                </a:solidFill>
                <a:latin typeface="Arial"/>
                <a:cs typeface="Arial"/>
              </a:rPr>
              <a:t> Plus s postranními manipulačními úchyty</a:t>
            </a:r>
            <a:endParaRPr sz="2550" dirty="0">
              <a:latin typeface="Arial"/>
              <a:cs typeface="Arial"/>
            </a:endParaRPr>
          </a:p>
        </p:txBody>
      </p:sp>
      <p:sp>
        <p:nvSpPr>
          <p:cNvPr id="16" name="object 27">
            <a:extLst>
              <a:ext uri="{FF2B5EF4-FFF2-40B4-BE49-F238E27FC236}">
                <a16:creationId xmlns:a16="http://schemas.microsoft.com/office/drawing/2014/main" id="{8FD87FC1-B4F1-47F0-BABF-8C685C1F3FC2}"/>
              </a:ext>
            </a:extLst>
          </p:cNvPr>
          <p:cNvSpPr txBox="1"/>
          <p:nvPr/>
        </p:nvSpPr>
        <p:spPr>
          <a:xfrm>
            <a:off x="8398441" y="8873646"/>
            <a:ext cx="2344323" cy="15831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cs-CZ" sz="2550" b="1" spc="-5" dirty="0" err="1">
                <a:solidFill>
                  <a:srgbClr val="545454"/>
                </a:solidFill>
                <a:latin typeface="Arial"/>
                <a:cs typeface="Arial"/>
              </a:rPr>
              <a:t>Cargo</a:t>
            </a:r>
            <a:r>
              <a:rPr lang="cs-CZ" sz="2550" b="1" spc="-5" dirty="0">
                <a:solidFill>
                  <a:srgbClr val="545454"/>
                </a:solidFill>
                <a:latin typeface="Arial"/>
                <a:cs typeface="Arial"/>
              </a:rPr>
              <a:t> bez postranních manipulačních úchytů</a:t>
            </a:r>
            <a:endParaRPr sz="2550" dirty="0">
              <a:latin typeface="Arial"/>
              <a:cs typeface="Arial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A6F92CE0-E2CD-49CD-A073-90F98E80F9C6}"/>
              </a:ext>
            </a:extLst>
          </p:cNvPr>
          <p:cNvCxnSpPr/>
          <p:nvPr/>
        </p:nvCxnSpPr>
        <p:spPr>
          <a:xfrm>
            <a:off x="3727450" y="3083140"/>
            <a:ext cx="14478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FC6D7B89-6C4D-4503-B92C-D0DD59FE70DE}"/>
              </a:ext>
            </a:extLst>
          </p:cNvPr>
          <p:cNvCxnSpPr/>
          <p:nvPr/>
        </p:nvCxnSpPr>
        <p:spPr>
          <a:xfrm>
            <a:off x="7209472" y="9665209"/>
            <a:ext cx="86137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74776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45454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</TotalTime>
  <Words>739</Words>
  <Application>Microsoft Office PowerPoint</Application>
  <PresentationFormat>Vlastní</PresentationFormat>
  <Paragraphs>149</Paragraphs>
  <Slides>22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FuturaTOT-Demi</vt:lpstr>
      <vt:lpstr>Myriad Pro</vt:lpstr>
      <vt:lpstr>Office Theme</vt:lpstr>
      <vt:lpstr>Prezentace aplikace PowerPoint</vt:lpstr>
      <vt:lpstr>Historie</vt:lpstr>
      <vt:lpstr>Skládací vana Eccotarp ET</vt:lpstr>
      <vt:lpstr>Skládací vana Eccotarp ET – výhody</vt:lpstr>
      <vt:lpstr>Skládací vana Eccotarp ET – použití</vt:lpstr>
      <vt:lpstr>Skládací vana Eccotarp ET – použití</vt:lpstr>
      <vt:lpstr>Multifunkční skládací vana UNIQUE</vt:lpstr>
      <vt:lpstr>Multifunkční skládací vana UNIQUE - použití</vt:lpstr>
      <vt:lpstr>Skládací vany Cargo EUR a Cargo DP</vt:lpstr>
      <vt:lpstr>Skládací vany Cargo EUR a Cargo DP - použití</vt:lpstr>
      <vt:lpstr>Skládací antistatická vana Eccotarp ET-A</vt:lpstr>
      <vt:lpstr>Skládací antistatická vana Eccotarp ET-A - použití</vt:lpstr>
      <vt:lpstr>Skládací membránová kanalizační ucpávka FDC 01</vt:lpstr>
      <vt:lpstr>Skládací membránová kanalizační ucpávka - použití</vt:lpstr>
      <vt:lpstr>Kanalizační ucpávka MDC - použití</vt:lpstr>
      <vt:lpstr>Posypový vozík SDC 05</vt:lpstr>
      <vt:lpstr>Posypový vozík SDC 05 - použití</vt:lpstr>
      <vt:lpstr>Skládací posypový vozík SDC 03 - použití</vt:lpstr>
      <vt:lpstr>ECCO Bariéra</vt:lpstr>
      <vt:lpstr>ECCO Bariéra - použití</vt:lpstr>
      <vt:lpstr>Portfolio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Eccotarp-prezentace-slidy-2020-12</dc:title>
  <dc:creator>Veronika Karbanová</dc:creator>
  <cp:lastModifiedBy>Veronika Karbanová</cp:lastModifiedBy>
  <cp:revision>48</cp:revision>
  <dcterms:created xsi:type="dcterms:W3CDTF">2020-12-02T08:27:21Z</dcterms:created>
  <dcterms:modified xsi:type="dcterms:W3CDTF">2021-10-20T07:53:19Z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2020-12-02T00:00:00Z</vt:filetime>
  </property>
  <property fmtid="{D5CDD505-2E9C-101B-9397-08002B2CF9AE}" pid="3" name="Creator">
    <vt:lpwstr>Adobe Illustrator 25.0 (Macintosh)</vt:lpwstr>
  </property>
  <property fmtid="{D5CDD505-2E9C-101B-9397-08002B2CF9AE}" pid="4" name="LastSaved">
    <vt:filetime>2020-12-02T00:00:00Z</vt:filetime>
  </property>
</Properties>
</file>