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94" r:id="rId2"/>
    <p:sldId id="431" r:id="rId3"/>
    <p:sldId id="462" r:id="rId4"/>
    <p:sldId id="463" r:id="rId5"/>
    <p:sldId id="461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4" r:id="rId15"/>
  </p:sldIdLst>
  <p:sldSz cx="9144000" cy="6858000" type="screen4x3"/>
  <p:notesSz cx="6858000" cy="987425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FFFFCC"/>
    <a:srgbClr val="FF99FF"/>
    <a:srgbClr val="FF0000"/>
    <a:srgbClr val="4D4D4D"/>
    <a:srgbClr val="EAEAEA"/>
    <a:srgbClr val="5F5F5F"/>
    <a:srgbClr val="CC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7" autoAdjust="0"/>
    <p:restoredTop sz="90929"/>
  </p:normalViewPr>
  <p:slideViewPr>
    <p:cSldViewPr>
      <p:cViewPr varScale="1">
        <p:scale>
          <a:sx n="75" d="100"/>
          <a:sy n="75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93CFD-BF60-4748-AD59-DCBC64A7DD18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5042-BDC6-4442-AE0B-1DC3CBF75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00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18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2"/>
            <a:ext cx="29718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41363"/>
            <a:ext cx="4935538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690269"/>
            <a:ext cx="502920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Click to edit Master text styles</a:t>
            </a:r>
          </a:p>
          <a:p>
            <a:pPr lvl="1"/>
            <a:r>
              <a:rPr lang="en-US" altLang="cs-CZ" noProof="0" smtClean="0"/>
              <a:t>Second level</a:t>
            </a:r>
          </a:p>
          <a:p>
            <a:pPr lvl="2"/>
            <a:r>
              <a:rPr lang="en-US" altLang="cs-CZ" noProof="0" smtClean="0"/>
              <a:t>Third level</a:t>
            </a:r>
          </a:p>
          <a:p>
            <a:pPr lvl="3"/>
            <a:r>
              <a:rPr lang="en-US" altLang="cs-CZ" noProof="0" smtClean="0"/>
              <a:t>Fourth level</a:t>
            </a:r>
          </a:p>
          <a:p>
            <a:pPr lvl="4"/>
            <a:r>
              <a:rPr lang="en-US" altLang="cs-CZ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538"/>
            <a:ext cx="29718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80538"/>
            <a:ext cx="29718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AA7794D-59F4-47E4-A68F-B69F9BF8A8E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79242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447A1C"/>
              </a:solidFill>
              <a:latin typeface="Arial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447A1C"/>
              </a:solidFill>
              <a:latin typeface="Arial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3C4-DFC3-4228-B5FB-FAF91D7300E9}" type="datetimeFigureOut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15.3.2016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3C4-DFC3-4228-B5FB-FAF91D7300E9}" type="datetimeFigureOut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15.3.2016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3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3C4-DFC3-4228-B5FB-FAF91D7300E9}" type="datetimeFigureOut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15.3.2016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4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3C4-DFC3-4228-B5FB-FAF91D7300E9}" type="datetimeFigureOut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15.3.2016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2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447A1C"/>
              </a:solidFill>
              <a:latin typeface="Arial"/>
            </a:endParaRPr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447A1C"/>
              </a:solidFill>
              <a:latin typeface="Arial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3C4-DFC3-4228-B5FB-FAF91D7300E9}" type="datetimeFigureOut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15.3.2016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4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3C4-DFC3-4228-B5FB-FAF91D7300E9}" type="datetimeFigureOut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15.3.2016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3C4-DFC3-4228-B5FB-FAF91D7300E9}" type="datetimeFigureOut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15.3.2016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6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3C4-DFC3-4228-B5FB-FAF91D7300E9}" type="datetimeFigureOut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15.3.2016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506EA6-A5F0-47CB-B942-9378C7CE951F}" type="slidenum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8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3C4-DFC3-4228-B5FB-FAF91D7300E9}" type="datetimeFigureOut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15.3.2016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5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3C4-DFC3-4228-B5FB-FAF91D7300E9}" type="datetimeFigureOut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15.3.2016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0506EA6-A5F0-47CB-B942-9378C7CE951F}" type="slidenum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0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08063C4-DFC3-4228-B5FB-FAF91D7300E9}" type="datetimeFigureOut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15.3.2016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>
                <a:solidFill>
                  <a:srgbClr val="447A1C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447A1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1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447A1C"/>
              </a:solidFill>
              <a:latin typeface="Arial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447A1C"/>
              </a:solidFill>
              <a:latin typeface="Arial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8063C4-DFC3-4228-B5FB-FAF91D7300E9}" type="datetimeFigureOut">
              <a:rPr lang="cs-CZ" smtClean="0">
                <a:solidFill>
                  <a:srgbClr val="447A1C">
                    <a:shade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15.3.2016</a:t>
            </a:fld>
            <a:endParaRPr lang="cs-CZ">
              <a:solidFill>
                <a:srgbClr val="447A1C">
                  <a:shade val="50000"/>
                </a:srgbClr>
              </a:solidFill>
              <a:latin typeface="Arial"/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447A1C">
                  <a:shade val="50000"/>
                </a:srgbClr>
              </a:solidFill>
              <a:latin typeface="Arial"/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506EA6-A5F0-47CB-B942-9378C7CE951F}" type="slidenum">
              <a:rPr lang="cs-CZ" smtClean="0">
                <a:solidFill>
                  <a:srgbClr val="447A1C">
                    <a:shade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srgbClr val="447A1C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67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5423"/>
            <a:ext cx="2393229" cy="55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95" y="6454497"/>
            <a:ext cx="91085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cs-CZ" altLang="en-US" sz="1100" dirty="0" smtClean="0">
                <a:solidFill>
                  <a:srgbClr val="00006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Konference Týden výzkumu a inovací pro praxi a životní prostředí </a:t>
            </a:r>
            <a:r>
              <a:rPr lang="cs-CZ" altLang="en-US" sz="1100" dirty="0" err="1" smtClean="0">
                <a:solidFill>
                  <a:srgbClr val="00006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TVIP</a:t>
            </a:r>
            <a:r>
              <a:rPr lang="cs-CZ" altLang="en-US" sz="1100" dirty="0" smtClean="0">
                <a:solidFill>
                  <a:srgbClr val="00006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2016 – Průmyslová ekologie: Udržitelné hospodaření s fosforem </a:t>
            </a:r>
            <a:br>
              <a:rPr lang="cs-CZ" altLang="en-US" sz="1100" dirty="0" smtClean="0">
                <a:solidFill>
                  <a:srgbClr val="00006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cs-CZ" altLang="en-US" sz="1100" dirty="0" smtClean="0">
                <a:solidFill>
                  <a:srgbClr val="00006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15. – 18. března 2016, hotel </a:t>
            </a:r>
            <a:r>
              <a:rPr lang="cs-CZ" altLang="en-US" sz="1100" dirty="0" err="1" smtClean="0">
                <a:solidFill>
                  <a:srgbClr val="00006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Centro</a:t>
            </a:r>
            <a:r>
              <a:rPr lang="cs-CZ" altLang="en-US" sz="1100" dirty="0" smtClean="0">
                <a:solidFill>
                  <a:srgbClr val="00006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, Hustopeče </a:t>
            </a:r>
            <a:endParaRPr lang="en-US" altLang="en-US" sz="1100" dirty="0">
              <a:solidFill>
                <a:srgbClr val="000066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44824"/>
            <a:ext cx="87129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cap="sm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Trendy bilance a látkových toků fosforu v ČR</a:t>
            </a:r>
            <a:endParaRPr lang="cs-CZ" sz="4800" cap="small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sz="3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Josef Hejzlar 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74160"/>
      </p:ext>
    </p:extLst>
  </p:cSld>
  <p:clrMapOvr>
    <a:masterClrMapping/>
  </p:clrMapOvr>
  <p:transition advTm="98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116632"/>
            <a:ext cx="6480720" cy="72008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Efektivita využití fosforu - </a:t>
            </a:r>
            <a:r>
              <a:rPr lang="cs-CZ" altLang="en-US" sz="2800" b="1" u="sng" dirty="0" err="1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</a:t>
            </a: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en-US" sz="2800" b="1" u="sng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5576" y="980728"/>
                <a:ext cx="5760640" cy="102072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66"/>
                              </a:solidFill>
                              <a:latin typeface="Cambria Math"/>
                            </a:rPr>
                            <m:t>𝑃𝑈𝐸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66"/>
                              </a:solidFill>
                              <a:latin typeface="Cambria Math"/>
                            </a:rPr>
                            <m:t>𝑠𝑒𝑘𝑡𝑜𝑟</m:t>
                          </m:r>
                        </m:sub>
                      </m:sSub>
                      <m:r>
                        <a:rPr lang="cs-CZ" i="1">
                          <a:solidFill>
                            <a:srgbClr val="0000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cs-CZ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ý</m:t>
                              </m:r>
                              <m:r>
                                <a:rPr lang="cs-CZ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𝑠𝑡𝑢𝑝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𝑒𝑓𝑒𝑘𝑡𝑖𝑣𝑛</m:t>
                              </m:r>
                              <m:r>
                                <a:rPr lang="cs-CZ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í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𝑣𝑠𝑡𝑢𝑝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𝑐𝑒𝑙𝑘𝑜𝑣</m:t>
                              </m:r>
                              <m:r>
                                <a:rPr lang="cs-CZ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ý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solidFill>
                            <a:srgbClr val="000066"/>
                          </a:solidFill>
                          <a:latin typeface="Cambria Math"/>
                        </a:rPr>
                        <m:t>×100</m:t>
                      </m:r>
                    </m:oMath>
                  </m:oMathPara>
                </a14:m>
                <a:endParaRPr lang="en-GB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80728"/>
                <a:ext cx="5760640" cy="10207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48710"/>
              </p:ext>
            </p:extLst>
          </p:nvPr>
        </p:nvGraphicFramePr>
        <p:xfrm>
          <a:off x="323528" y="3140969"/>
          <a:ext cx="8640962" cy="352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176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549880"/>
                <a:gridCol w="628434"/>
              </a:tblGrid>
              <a:tr h="52428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Veličina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FP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NF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266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EU-27</a:t>
                      </a:r>
                      <a:endParaRPr lang="en-GB" sz="280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ČR</a:t>
                      </a:r>
                      <a:endParaRPr lang="en-GB" sz="280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EU-27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ČR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EU-27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ČR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EU-27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ČR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EU-27</a:t>
                      </a:r>
                      <a:endParaRPr lang="en-GB" sz="280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ČR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26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PUE-1 (výstupní toky minus ztráty)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en-GB" sz="280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  <a:endParaRPr lang="en-GB" sz="280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6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PUE-2 (výstupní toky vzhůru plus export)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en-GB" sz="280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  <a:endParaRPr lang="en-GB" sz="280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4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Míra recyklace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280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280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2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2420888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Tabulka 2: </a:t>
            </a:r>
            <a:r>
              <a:rPr lang="cs-CZ" sz="18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8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Efektivita </a:t>
            </a:r>
            <a:r>
              <a:rPr lang="cs-CZ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využití fosforu (</a:t>
            </a:r>
            <a:r>
              <a:rPr lang="cs-CZ" sz="20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</a:t>
            </a:r>
            <a:r>
              <a:rPr lang="cs-CZ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%) </a:t>
            </a:r>
            <a:r>
              <a:rPr lang="cs-CZ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jednotlivých sektorech EU-27 </a:t>
            </a:r>
            <a:r>
              <a:rPr lang="cs-CZ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ČR (2005</a:t>
            </a:r>
            <a:r>
              <a:rPr lang="cs-CZ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6174829"/>
            <a:ext cx="8856984" cy="504056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555776" y="4581128"/>
            <a:ext cx="1503784" cy="72008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79417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116632"/>
            <a:ext cx="6480720" cy="72008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Vývoj vstupů a výstupů v ČR 1961-2010:</a:t>
            </a:r>
            <a:endParaRPr lang="cs-CZ" altLang="en-US" sz="2800" b="1" u="sng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3704" y="908720"/>
            <a:ext cx="8814106" cy="3960440"/>
            <a:chOff x="150382" y="836712"/>
            <a:chExt cx="8814106" cy="396044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2" y="836712"/>
              <a:ext cx="8814106" cy="3960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3184798" y="1321718"/>
              <a:ext cx="0" cy="2880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399362" y="1346101"/>
              <a:ext cx="0" cy="2880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292080" y="78908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Výstupy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73508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Vstupy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8160" y="5085184"/>
            <a:ext cx="8948335" cy="1584176"/>
          </a:xfrm>
          <a:prstGeom prst="rect">
            <a:avLst/>
          </a:prstGeom>
          <a:solidFill>
            <a:srgbClr val="FFFFCC">
              <a:alpha val="33000"/>
            </a:srgbClr>
          </a:solidFill>
          <a:ln>
            <a:noFill/>
          </a:ln>
          <a:effectLst/>
          <a:extLst/>
        </p:spPr>
        <p:txBody>
          <a:bodyPr/>
          <a:lstStyle>
            <a:lvl1pPr marL="577850" indent="-57785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l">
              <a:spcBef>
                <a:spcPts val="0"/>
              </a:spcBef>
            </a:pPr>
            <a: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Hlavní příčiny změn: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změny velikosti aplikace minerálních hnojiv (1961-1989, 1990/1991)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chov hospodářských zvířat </a:t>
            </a:r>
            <a:r>
              <a:rPr lang="cs-CZ" altLang="en-U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(1961-1989, 1990/1991</a:t>
            </a:r>
            <a: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fosfor v detergentech (1961-1995, 2006)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79417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0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116632"/>
            <a:ext cx="6912768" cy="72008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celkového vstupu a výstupu fosforu </a:t>
            </a:r>
            <a:b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ekonomice ČR 1961-2010:</a:t>
            </a:r>
            <a:endParaRPr lang="cs-CZ" altLang="en-US" sz="2800" b="1" u="sng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56166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679376" y="2199671"/>
            <a:ext cx="2619375" cy="2059548"/>
          </a:xfrm>
          <a:custGeom>
            <a:avLst/>
            <a:gdLst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09650 w 2619375"/>
              <a:gd name="connsiteY23" fmla="*/ 1104900 h 2058944"/>
              <a:gd name="connsiteX24" fmla="*/ 1019175 w 2619375"/>
              <a:gd name="connsiteY24" fmla="*/ 1057275 h 2058944"/>
              <a:gd name="connsiteX25" fmla="*/ 1038225 w 2619375"/>
              <a:gd name="connsiteY25" fmla="*/ 1000125 h 2058944"/>
              <a:gd name="connsiteX26" fmla="*/ 1047750 w 2619375"/>
              <a:gd name="connsiteY26" fmla="*/ 971550 h 2058944"/>
              <a:gd name="connsiteX27" fmla="*/ 1057275 w 2619375"/>
              <a:gd name="connsiteY27" fmla="*/ 914400 h 2058944"/>
              <a:gd name="connsiteX28" fmla="*/ 1085850 w 2619375"/>
              <a:gd name="connsiteY28" fmla="*/ 904875 h 2058944"/>
              <a:gd name="connsiteX29" fmla="*/ 1143000 w 2619375"/>
              <a:gd name="connsiteY29" fmla="*/ 866775 h 2058944"/>
              <a:gd name="connsiteX30" fmla="*/ 1171575 w 2619375"/>
              <a:gd name="connsiteY30" fmla="*/ 781050 h 2058944"/>
              <a:gd name="connsiteX31" fmla="*/ 1181100 w 2619375"/>
              <a:gd name="connsiteY31" fmla="*/ 752475 h 2058944"/>
              <a:gd name="connsiteX32" fmla="*/ 1200150 w 2619375"/>
              <a:gd name="connsiteY32" fmla="*/ 723900 h 2058944"/>
              <a:gd name="connsiteX33" fmla="*/ 1209675 w 2619375"/>
              <a:gd name="connsiteY33" fmla="*/ 695325 h 2058944"/>
              <a:gd name="connsiteX34" fmla="*/ 1238250 w 2619375"/>
              <a:gd name="connsiteY34" fmla="*/ 676275 h 2058944"/>
              <a:gd name="connsiteX35" fmla="*/ 1247775 w 2619375"/>
              <a:gd name="connsiteY35" fmla="*/ 647700 h 2058944"/>
              <a:gd name="connsiteX36" fmla="*/ 1276350 w 2619375"/>
              <a:gd name="connsiteY36" fmla="*/ 438150 h 2058944"/>
              <a:gd name="connsiteX37" fmla="*/ 1295400 w 2619375"/>
              <a:gd name="connsiteY37" fmla="*/ 409575 h 2058944"/>
              <a:gd name="connsiteX38" fmla="*/ 1323975 w 2619375"/>
              <a:gd name="connsiteY38" fmla="*/ 390525 h 2058944"/>
              <a:gd name="connsiteX39" fmla="*/ 1343025 w 2619375"/>
              <a:gd name="connsiteY39" fmla="*/ 361950 h 2058944"/>
              <a:gd name="connsiteX40" fmla="*/ 1390650 w 2619375"/>
              <a:gd name="connsiteY40" fmla="*/ 304800 h 2058944"/>
              <a:gd name="connsiteX41" fmla="*/ 1400175 w 2619375"/>
              <a:gd name="connsiteY41" fmla="*/ 276225 h 2058944"/>
              <a:gd name="connsiteX42" fmla="*/ 1409700 w 2619375"/>
              <a:gd name="connsiteY42" fmla="*/ 190500 h 2058944"/>
              <a:gd name="connsiteX43" fmla="*/ 1438275 w 2619375"/>
              <a:gd name="connsiteY43" fmla="*/ 171450 h 2058944"/>
              <a:gd name="connsiteX44" fmla="*/ 1476375 w 2619375"/>
              <a:gd name="connsiteY44" fmla="*/ 123825 h 2058944"/>
              <a:gd name="connsiteX45" fmla="*/ 1485900 w 2619375"/>
              <a:gd name="connsiteY45" fmla="*/ 95250 h 2058944"/>
              <a:gd name="connsiteX46" fmla="*/ 1514475 w 2619375"/>
              <a:gd name="connsiteY46" fmla="*/ 28575 h 2058944"/>
              <a:gd name="connsiteX47" fmla="*/ 1581150 w 2619375"/>
              <a:gd name="connsiteY47" fmla="*/ 0 h 2058944"/>
              <a:gd name="connsiteX48" fmla="*/ 1609725 w 2619375"/>
              <a:gd name="connsiteY48" fmla="*/ 19050 h 2058944"/>
              <a:gd name="connsiteX49" fmla="*/ 1628775 w 2619375"/>
              <a:gd name="connsiteY49" fmla="*/ 76200 h 2058944"/>
              <a:gd name="connsiteX50" fmla="*/ 1638300 w 2619375"/>
              <a:gd name="connsiteY50" fmla="*/ 104775 h 2058944"/>
              <a:gd name="connsiteX51" fmla="*/ 1724025 w 2619375"/>
              <a:gd name="connsiteY51" fmla="*/ 171450 h 2058944"/>
              <a:gd name="connsiteX52" fmla="*/ 1781175 w 2619375"/>
              <a:gd name="connsiteY52" fmla="*/ 200025 h 2058944"/>
              <a:gd name="connsiteX53" fmla="*/ 1790700 w 2619375"/>
              <a:gd name="connsiteY53" fmla="*/ 228600 h 2058944"/>
              <a:gd name="connsiteX54" fmla="*/ 1847850 w 2619375"/>
              <a:gd name="connsiteY54" fmla="*/ 276225 h 2058944"/>
              <a:gd name="connsiteX55" fmla="*/ 1905000 w 2619375"/>
              <a:gd name="connsiteY55" fmla="*/ 314325 h 2058944"/>
              <a:gd name="connsiteX56" fmla="*/ 1924050 w 2619375"/>
              <a:gd name="connsiteY56" fmla="*/ 371475 h 2058944"/>
              <a:gd name="connsiteX57" fmla="*/ 2009775 w 2619375"/>
              <a:gd name="connsiteY57" fmla="*/ 438150 h 2058944"/>
              <a:gd name="connsiteX58" fmla="*/ 2047875 w 2619375"/>
              <a:gd name="connsiteY58" fmla="*/ 447675 h 2058944"/>
              <a:gd name="connsiteX59" fmla="*/ 2066925 w 2619375"/>
              <a:gd name="connsiteY59" fmla="*/ 504825 h 2058944"/>
              <a:gd name="connsiteX60" fmla="*/ 2124075 w 2619375"/>
              <a:gd name="connsiteY60" fmla="*/ 542925 h 2058944"/>
              <a:gd name="connsiteX61" fmla="*/ 2162175 w 2619375"/>
              <a:gd name="connsiteY61" fmla="*/ 590550 h 2058944"/>
              <a:gd name="connsiteX62" fmla="*/ 2219325 w 2619375"/>
              <a:gd name="connsiteY62" fmla="*/ 609600 h 2058944"/>
              <a:gd name="connsiteX63" fmla="*/ 2257425 w 2619375"/>
              <a:gd name="connsiteY63" fmla="*/ 666750 h 2058944"/>
              <a:gd name="connsiteX64" fmla="*/ 2305050 w 2619375"/>
              <a:gd name="connsiteY64" fmla="*/ 723900 h 2058944"/>
              <a:gd name="connsiteX65" fmla="*/ 2333625 w 2619375"/>
              <a:gd name="connsiteY65" fmla="*/ 733425 h 2058944"/>
              <a:gd name="connsiteX66" fmla="*/ 2362200 w 2619375"/>
              <a:gd name="connsiteY66" fmla="*/ 752475 h 2058944"/>
              <a:gd name="connsiteX67" fmla="*/ 2409825 w 2619375"/>
              <a:gd name="connsiteY67" fmla="*/ 762000 h 2058944"/>
              <a:gd name="connsiteX68" fmla="*/ 2438400 w 2619375"/>
              <a:gd name="connsiteY68" fmla="*/ 771525 h 2058944"/>
              <a:gd name="connsiteX69" fmla="*/ 2447925 w 2619375"/>
              <a:gd name="connsiteY69" fmla="*/ 800100 h 2058944"/>
              <a:gd name="connsiteX70" fmla="*/ 2476500 w 2619375"/>
              <a:gd name="connsiteY70" fmla="*/ 809625 h 2058944"/>
              <a:gd name="connsiteX71" fmla="*/ 2514600 w 2619375"/>
              <a:gd name="connsiteY71" fmla="*/ 857250 h 2058944"/>
              <a:gd name="connsiteX72" fmla="*/ 2533650 w 2619375"/>
              <a:gd name="connsiteY72" fmla="*/ 885825 h 2058944"/>
              <a:gd name="connsiteX73" fmla="*/ 2543175 w 2619375"/>
              <a:gd name="connsiteY73" fmla="*/ 914400 h 2058944"/>
              <a:gd name="connsiteX74" fmla="*/ 2619375 w 2619375"/>
              <a:gd name="connsiteY74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09650 w 2619375"/>
              <a:gd name="connsiteY23" fmla="*/ 1104900 h 2058944"/>
              <a:gd name="connsiteX24" fmla="*/ 1019175 w 2619375"/>
              <a:gd name="connsiteY24" fmla="*/ 1057275 h 2058944"/>
              <a:gd name="connsiteX25" fmla="*/ 1038225 w 2619375"/>
              <a:gd name="connsiteY25" fmla="*/ 1000125 h 2058944"/>
              <a:gd name="connsiteX26" fmla="*/ 1047750 w 2619375"/>
              <a:gd name="connsiteY26" fmla="*/ 971550 h 2058944"/>
              <a:gd name="connsiteX27" fmla="*/ 1057275 w 2619375"/>
              <a:gd name="connsiteY27" fmla="*/ 914400 h 2058944"/>
              <a:gd name="connsiteX28" fmla="*/ 1143000 w 2619375"/>
              <a:gd name="connsiteY28" fmla="*/ 866775 h 2058944"/>
              <a:gd name="connsiteX29" fmla="*/ 1171575 w 2619375"/>
              <a:gd name="connsiteY29" fmla="*/ 781050 h 2058944"/>
              <a:gd name="connsiteX30" fmla="*/ 1181100 w 2619375"/>
              <a:gd name="connsiteY30" fmla="*/ 752475 h 2058944"/>
              <a:gd name="connsiteX31" fmla="*/ 1200150 w 2619375"/>
              <a:gd name="connsiteY31" fmla="*/ 723900 h 2058944"/>
              <a:gd name="connsiteX32" fmla="*/ 1209675 w 2619375"/>
              <a:gd name="connsiteY32" fmla="*/ 695325 h 2058944"/>
              <a:gd name="connsiteX33" fmla="*/ 1238250 w 2619375"/>
              <a:gd name="connsiteY33" fmla="*/ 676275 h 2058944"/>
              <a:gd name="connsiteX34" fmla="*/ 1247775 w 2619375"/>
              <a:gd name="connsiteY34" fmla="*/ 647700 h 2058944"/>
              <a:gd name="connsiteX35" fmla="*/ 1276350 w 2619375"/>
              <a:gd name="connsiteY35" fmla="*/ 438150 h 2058944"/>
              <a:gd name="connsiteX36" fmla="*/ 1295400 w 2619375"/>
              <a:gd name="connsiteY36" fmla="*/ 409575 h 2058944"/>
              <a:gd name="connsiteX37" fmla="*/ 1323975 w 2619375"/>
              <a:gd name="connsiteY37" fmla="*/ 390525 h 2058944"/>
              <a:gd name="connsiteX38" fmla="*/ 1343025 w 2619375"/>
              <a:gd name="connsiteY38" fmla="*/ 361950 h 2058944"/>
              <a:gd name="connsiteX39" fmla="*/ 1390650 w 2619375"/>
              <a:gd name="connsiteY39" fmla="*/ 304800 h 2058944"/>
              <a:gd name="connsiteX40" fmla="*/ 1400175 w 2619375"/>
              <a:gd name="connsiteY40" fmla="*/ 276225 h 2058944"/>
              <a:gd name="connsiteX41" fmla="*/ 1409700 w 2619375"/>
              <a:gd name="connsiteY41" fmla="*/ 190500 h 2058944"/>
              <a:gd name="connsiteX42" fmla="*/ 1438275 w 2619375"/>
              <a:gd name="connsiteY42" fmla="*/ 171450 h 2058944"/>
              <a:gd name="connsiteX43" fmla="*/ 1476375 w 2619375"/>
              <a:gd name="connsiteY43" fmla="*/ 123825 h 2058944"/>
              <a:gd name="connsiteX44" fmla="*/ 1485900 w 2619375"/>
              <a:gd name="connsiteY44" fmla="*/ 95250 h 2058944"/>
              <a:gd name="connsiteX45" fmla="*/ 1514475 w 2619375"/>
              <a:gd name="connsiteY45" fmla="*/ 28575 h 2058944"/>
              <a:gd name="connsiteX46" fmla="*/ 1581150 w 2619375"/>
              <a:gd name="connsiteY46" fmla="*/ 0 h 2058944"/>
              <a:gd name="connsiteX47" fmla="*/ 1609725 w 2619375"/>
              <a:gd name="connsiteY47" fmla="*/ 19050 h 2058944"/>
              <a:gd name="connsiteX48" fmla="*/ 1628775 w 2619375"/>
              <a:gd name="connsiteY48" fmla="*/ 76200 h 2058944"/>
              <a:gd name="connsiteX49" fmla="*/ 1638300 w 2619375"/>
              <a:gd name="connsiteY49" fmla="*/ 104775 h 2058944"/>
              <a:gd name="connsiteX50" fmla="*/ 1724025 w 2619375"/>
              <a:gd name="connsiteY50" fmla="*/ 171450 h 2058944"/>
              <a:gd name="connsiteX51" fmla="*/ 1781175 w 2619375"/>
              <a:gd name="connsiteY51" fmla="*/ 200025 h 2058944"/>
              <a:gd name="connsiteX52" fmla="*/ 1790700 w 2619375"/>
              <a:gd name="connsiteY52" fmla="*/ 228600 h 2058944"/>
              <a:gd name="connsiteX53" fmla="*/ 1847850 w 2619375"/>
              <a:gd name="connsiteY53" fmla="*/ 276225 h 2058944"/>
              <a:gd name="connsiteX54" fmla="*/ 1905000 w 2619375"/>
              <a:gd name="connsiteY54" fmla="*/ 314325 h 2058944"/>
              <a:gd name="connsiteX55" fmla="*/ 1924050 w 2619375"/>
              <a:gd name="connsiteY55" fmla="*/ 371475 h 2058944"/>
              <a:gd name="connsiteX56" fmla="*/ 2009775 w 2619375"/>
              <a:gd name="connsiteY56" fmla="*/ 438150 h 2058944"/>
              <a:gd name="connsiteX57" fmla="*/ 2047875 w 2619375"/>
              <a:gd name="connsiteY57" fmla="*/ 447675 h 2058944"/>
              <a:gd name="connsiteX58" fmla="*/ 2066925 w 2619375"/>
              <a:gd name="connsiteY58" fmla="*/ 504825 h 2058944"/>
              <a:gd name="connsiteX59" fmla="*/ 2124075 w 2619375"/>
              <a:gd name="connsiteY59" fmla="*/ 542925 h 2058944"/>
              <a:gd name="connsiteX60" fmla="*/ 2162175 w 2619375"/>
              <a:gd name="connsiteY60" fmla="*/ 590550 h 2058944"/>
              <a:gd name="connsiteX61" fmla="*/ 2219325 w 2619375"/>
              <a:gd name="connsiteY61" fmla="*/ 609600 h 2058944"/>
              <a:gd name="connsiteX62" fmla="*/ 2257425 w 2619375"/>
              <a:gd name="connsiteY62" fmla="*/ 666750 h 2058944"/>
              <a:gd name="connsiteX63" fmla="*/ 2305050 w 2619375"/>
              <a:gd name="connsiteY63" fmla="*/ 723900 h 2058944"/>
              <a:gd name="connsiteX64" fmla="*/ 2333625 w 2619375"/>
              <a:gd name="connsiteY64" fmla="*/ 733425 h 2058944"/>
              <a:gd name="connsiteX65" fmla="*/ 2362200 w 2619375"/>
              <a:gd name="connsiteY65" fmla="*/ 752475 h 2058944"/>
              <a:gd name="connsiteX66" fmla="*/ 2409825 w 2619375"/>
              <a:gd name="connsiteY66" fmla="*/ 762000 h 2058944"/>
              <a:gd name="connsiteX67" fmla="*/ 2438400 w 2619375"/>
              <a:gd name="connsiteY67" fmla="*/ 771525 h 2058944"/>
              <a:gd name="connsiteX68" fmla="*/ 2447925 w 2619375"/>
              <a:gd name="connsiteY68" fmla="*/ 800100 h 2058944"/>
              <a:gd name="connsiteX69" fmla="*/ 2476500 w 2619375"/>
              <a:gd name="connsiteY69" fmla="*/ 809625 h 2058944"/>
              <a:gd name="connsiteX70" fmla="*/ 2514600 w 2619375"/>
              <a:gd name="connsiteY70" fmla="*/ 857250 h 2058944"/>
              <a:gd name="connsiteX71" fmla="*/ 2533650 w 2619375"/>
              <a:gd name="connsiteY71" fmla="*/ 885825 h 2058944"/>
              <a:gd name="connsiteX72" fmla="*/ 2543175 w 2619375"/>
              <a:gd name="connsiteY72" fmla="*/ 914400 h 2058944"/>
              <a:gd name="connsiteX73" fmla="*/ 2619375 w 2619375"/>
              <a:gd name="connsiteY73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09650 w 2619375"/>
              <a:gd name="connsiteY23" fmla="*/ 1104900 h 2058944"/>
              <a:gd name="connsiteX24" fmla="*/ 1019175 w 2619375"/>
              <a:gd name="connsiteY24" fmla="*/ 1057275 h 2058944"/>
              <a:gd name="connsiteX25" fmla="*/ 1038225 w 2619375"/>
              <a:gd name="connsiteY25" fmla="*/ 1000125 h 2058944"/>
              <a:gd name="connsiteX26" fmla="*/ 1047750 w 2619375"/>
              <a:gd name="connsiteY26" fmla="*/ 971550 h 2058944"/>
              <a:gd name="connsiteX27" fmla="*/ 1143000 w 2619375"/>
              <a:gd name="connsiteY27" fmla="*/ 866775 h 2058944"/>
              <a:gd name="connsiteX28" fmla="*/ 1171575 w 2619375"/>
              <a:gd name="connsiteY28" fmla="*/ 781050 h 2058944"/>
              <a:gd name="connsiteX29" fmla="*/ 1181100 w 2619375"/>
              <a:gd name="connsiteY29" fmla="*/ 752475 h 2058944"/>
              <a:gd name="connsiteX30" fmla="*/ 1200150 w 2619375"/>
              <a:gd name="connsiteY30" fmla="*/ 723900 h 2058944"/>
              <a:gd name="connsiteX31" fmla="*/ 1209675 w 2619375"/>
              <a:gd name="connsiteY31" fmla="*/ 695325 h 2058944"/>
              <a:gd name="connsiteX32" fmla="*/ 1238250 w 2619375"/>
              <a:gd name="connsiteY32" fmla="*/ 676275 h 2058944"/>
              <a:gd name="connsiteX33" fmla="*/ 1247775 w 2619375"/>
              <a:gd name="connsiteY33" fmla="*/ 647700 h 2058944"/>
              <a:gd name="connsiteX34" fmla="*/ 1276350 w 2619375"/>
              <a:gd name="connsiteY34" fmla="*/ 438150 h 2058944"/>
              <a:gd name="connsiteX35" fmla="*/ 1295400 w 2619375"/>
              <a:gd name="connsiteY35" fmla="*/ 409575 h 2058944"/>
              <a:gd name="connsiteX36" fmla="*/ 1323975 w 2619375"/>
              <a:gd name="connsiteY36" fmla="*/ 390525 h 2058944"/>
              <a:gd name="connsiteX37" fmla="*/ 1343025 w 2619375"/>
              <a:gd name="connsiteY37" fmla="*/ 361950 h 2058944"/>
              <a:gd name="connsiteX38" fmla="*/ 1390650 w 2619375"/>
              <a:gd name="connsiteY38" fmla="*/ 304800 h 2058944"/>
              <a:gd name="connsiteX39" fmla="*/ 1400175 w 2619375"/>
              <a:gd name="connsiteY39" fmla="*/ 276225 h 2058944"/>
              <a:gd name="connsiteX40" fmla="*/ 1409700 w 2619375"/>
              <a:gd name="connsiteY40" fmla="*/ 190500 h 2058944"/>
              <a:gd name="connsiteX41" fmla="*/ 1438275 w 2619375"/>
              <a:gd name="connsiteY41" fmla="*/ 171450 h 2058944"/>
              <a:gd name="connsiteX42" fmla="*/ 1476375 w 2619375"/>
              <a:gd name="connsiteY42" fmla="*/ 123825 h 2058944"/>
              <a:gd name="connsiteX43" fmla="*/ 1485900 w 2619375"/>
              <a:gd name="connsiteY43" fmla="*/ 95250 h 2058944"/>
              <a:gd name="connsiteX44" fmla="*/ 1514475 w 2619375"/>
              <a:gd name="connsiteY44" fmla="*/ 28575 h 2058944"/>
              <a:gd name="connsiteX45" fmla="*/ 1581150 w 2619375"/>
              <a:gd name="connsiteY45" fmla="*/ 0 h 2058944"/>
              <a:gd name="connsiteX46" fmla="*/ 1609725 w 2619375"/>
              <a:gd name="connsiteY46" fmla="*/ 19050 h 2058944"/>
              <a:gd name="connsiteX47" fmla="*/ 1628775 w 2619375"/>
              <a:gd name="connsiteY47" fmla="*/ 76200 h 2058944"/>
              <a:gd name="connsiteX48" fmla="*/ 1638300 w 2619375"/>
              <a:gd name="connsiteY48" fmla="*/ 104775 h 2058944"/>
              <a:gd name="connsiteX49" fmla="*/ 1724025 w 2619375"/>
              <a:gd name="connsiteY49" fmla="*/ 171450 h 2058944"/>
              <a:gd name="connsiteX50" fmla="*/ 1781175 w 2619375"/>
              <a:gd name="connsiteY50" fmla="*/ 200025 h 2058944"/>
              <a:gd name="connsiteX51" fmla="*/ 1790700 w 2619375"/>
              <a:gd name="connsiteY51" fmla="*/ 228600 h 2058944"/>
              <a:gd name="connsiteX52" fmla="*/ 1847850 w 2619375"/>
              <a:gd name="connsiteY52" fmla="*/ 276225 h 2058944"/>
              <a:gd name="connsiteX53" fmla="*/ 1905000 w 2619375"/>
              <a:gd name="connsiteY53" fmla="*/ 314325 h 2058944"/>
              <a:gd name="connsiteX54" fmla="*/ 1924050 w 2619375"/>
              <a:gd name="connsiteY54" fmla="*/ 371475 h 2058944"/>
              <a:gd name="connsiteX55" fmla="*/ 2009775 w 2619375"/>
              <a:gd name="connsiteY55" fmla="*/ 438150 h 2058944"/>
              <a:gd name="connsiteX56" fmla="*/ 2047875 w 2619375"/>
              <a:gd name="connsiteY56" fmla="*/ 447675 h 2058944"/>
              <a:gd name="connsiteX57" fmla="*/ 2066925 w 2619375"/>
              <a:gd name="connsiteY57" fmla="*/ 504825 h 2058944"/>
              <a:gd name="connsiteX58" fmla="*/ 2124075 w 2619375"/>
              <a:gd name="connsiteY58" fmla="*/ 542925 h 2058944"/>
              <a:gd name="connsiteX59" fmla="*/ 2162175 w 2619375"/>
              <a:gd name="connsiteY59" fmla="*/ 590550 h 2058944"/>
              <a:gd name="connsiteX60" fmla="*/ 2219325 w 2619375"/>
              <a:gd name="connsiteY60" fmla="*/ 609600 h 2058944"/>
              <a:gd name="connsiteX61" fmla="*/ 2257425 w 2619375"/>
              <a:gd name="connsiteY61" fmla="*/ 666750 h 2058944"/>
              <a:gd name="connsiteX62" fmla="*/ 2305050 w 2619375"/>
              <a:gd name="connsiteY62" fmla="*/ 723900 h 2058944"/>
              <a:gd name="connsiteX63" fmla="*/ 2333625 w 2619375"/>
              <a:gd name="connsiteY63" fmla="*/ 733425 h 2058944"/>
              <a:gd name="connsiteX64" fmla="*/ 2362200 w 2619375"/>
              <a:gd name="connsiteY64" fmla="*/ 752475 h 2058944"/>
              <a:gd name="connsiteX65" fmla="*/ 2409825 w 2619375"/>
              <a:gd name="connsiteY65" fmla="*/ 762000 h 2058944"/>
              <a:gd name="connsiteX66" fmla="*/ 2438400 w 2619375"/>
              <a:gd name="connsiteY66" fmla="*/ 771525 h 2058944"/>
              <a:gd name="connsiteX67" fmla="*/ 2447925 w 2619375"/>
              <a:gd name="connsiteY67" fmla="*/ 800100 h 2058944"/>
              <a:gd name="connsiteX68" fmla="*/ 2476500 w 2619375"/>
              <a:gd name="connsiteY68" fmla="*/ 809625 h 2058944"/>
              <a:gd name="connsiteX69" fmla="*/ 2514600 w 2619375"/>
              <a:gd name="connsiteY69" fmla="*/ 857250 h 2058944"/>
              <a:gd name="connsiteX70" fmla="*/ 2533650 w 2619375"/>
              <a:gd name="connsiteY70" fmla="*/ 885825 h 2058944"/>
              <a:gd name="connsiteX71" fmla="*/ 2543175 w 2619375"/>
              <a:gd name="connsiteY71" fmla="*/ 914400 h 2058944"/>
              <a:gd name="connsiteX72" fmla="*/ 2619375 w 2619375"/>
              <a:gd name="connsiteY72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09650 w 2619375"/>
              <a:gd name="connsiteY23" fmla="*/ 1104900 h 2058944"/>
              <a:gd name="connsiteX24" fmla="*/ 1019175 w 2619375"/>
              <a:gd name="connsiteY24" fmla="*/ 1057275 h 2058944"/>
              <a:gd name="connsiteX25" fmla="*/ 1038225 w 2619375"/>
              <a:gd name="connsiteY25" fmla="*/ 1000125 h 2058944"/>
              <a:gd name="connsiteX26" fmla="*/ 1143000 w 2619375"/>
              <a:gd name="connsiteY26" fmla="*/ 866775 h 2058944"/>
              <a:gd name="connsiteX27" fmla="*/ 1171575 w 2619375"/>
              <a:gd name="connsiteY27" fmla="*/ 781050 h 2058944"/>
              <a:gd name="connsiteX28" fmla="*/ 1181100 w 2619375"/>
              <a:gd name="connsiteY28" fmla="*/ 752475 h 2058944"/>
              <a:gd name="connsiteX29" fmla="*/ 1200150 w 2619375"/>
              <a:gd name="connsiteY29" fmla="*/ 723900 h 2058944"/>
              <a:gd name="connsiteX30" fmla="*/ 1209675 w 2619375"/>
              <a:gd name="connsiteY30" fmla="*/ 695325 h 2058944"/>
              <a:gd name="connsiteX31" fmla="*/ 1238250 w 2619375"/>
              <a:gd name="connsiteY31" fmla="*/ 676275 h 2058944"/>
              <a:gd name="connsiteX32" fmla="*/ 1247775 w 2619375"/>
              <a:gd name="connsiteY32" fmla="*/ 647700 h 2058944"/>
              <a:gd name="connsiteX33" fmla="*/ 1276350 w 2619375"/>
              <a:gd name="connsiteY33" fmla="*/ 438150 h 2058944"/>
              <a:gd name="connsiteX34" fmla="*/ 1295400 w 2619375"/>
              <a:gd name="connsiteY34" fmla="*/ 409575 h 2058944"/>
              <a:gd name="connsiteX35" fmla="*/ 1323975 w 2619375"/>
              <a:gd name="connsiteY35" fmla="*/ 390525 h 2058944"/>
              <a:gd name="connsiteX36" fmla="*/ 1343025 w 2619375"/>
              <a:gd name="connsiteY36" fmla="*/ 361950 h 2058944"/>
              <a:gd name="connsiteX37" fmla="*/ 1390650 w 2619375"/>
              <a:gd name="connsiteY37" fmla="*/ 304800 h 2058944"/>
              <a:gd name="connsiteX38" fmla="*/ 1400175 w 2619375"/>
              <a:gd name="connsiteY38" fmla="*/ 276225 h 2058944"/>
              <a:gd name="connsiteX39" fmla="*/ 1409700 w 2619375"/>
              <a:gd name="connsiteY39" fmla="*/ 190500 h 2058944"/>
              <a:gd name="connsiteX40" fmla="*/ 1438275 w 2619375"/>
              <a:gd name="connsiteY40" fmla="*/ 171450 h 2058944"/>
              <a:gd name="connsiteX41" fmla="*/ 1476375 w 2619375"/>
              <a:gd name="connsiteY41" fmla="*/ 123825 h 2058944"/>
              <a:gd name="connsiteX42" fmla="*/ 1485900 w 2619375"/>
              <a:gd name="connsiteY42" fmla="*/ 95250 h 2058944"/>
              <a:gd name="connsiteX43" fmla="*/ 1514475 w 2619375"/>
              <a:gd name="connsiteY43" fmla="*/ 28575 h 2058944"/>
              <a:gd name="connsiteX44" fmla="*/ 1581150 w 2619375"/>
              <a:gd name="connsiteY44" fmla="*/ 0 h 2058944"/>
              <a:gd name="connsiteX45" fmla="*/ 1609725 w 2619375"/>
              <a:gd name="connsiteY45" fmla="*/ 19050 h 2058944"/>
              <a:gd name="connsiteX46" fmla="*/ 1628775 w 2619375"/>
              <a:gd name="connsiteY46" fmla="*/ 76200 h 2058944"/>
              <a:gd name="connsiteX47" fmla="*/ 1638300 w 2619375"/>
              <a:gd name="connsiteY47" fmla="*/ 104775 h 2058944"/>
              <a:gd name="connsiteX48" fmla="*/ 1724025 w 2619375"/>
              <a:gd name="connsiteY48" fmla="*/ 171450 h 2058944"/>
              <a:gd name="connsiteX49" fmla="*/ 1781175 w 2619375"/>
              <a:gd name="connsiteY49" fmla="*/ 200025 h 2058944"/>
              <a:gd name="connsiteX50" fmla="*/ 1790700 w 2619375"/>
              <a:gd name="connsiteY50" fmla="*/ 228600 h 2058944"/>
              <a:gd name="connsiteX51" fmla="*/ 1847850 w 2619375"/>
              <a:gd name="connsiteY51" fmla="*/ 276225 h 2058944"/>
              <a:gd name="connsiteX52" fmla="*/ 1905000 w 2619375"/>
              <a:gd name="connsiteY52" fmla="*/ 314325 h 2058944"/>
              <a:gd name="connsiteX53" fmla="*/ 1924050 w 2619375"/>
              <a:gd name="connsiteY53" fmla="*/ 371475 h 2058944"/>
              <a:gd name="connsiteX54" fmla="*/ 2009775 w 2619375"/>
              <a:gd name="connsiteY54" fmla="*/ 438150 h 2058944"/>
              <a:gd name="connsiteX55" fmla="*/ 2047875 w 2619375"/>
              <a:gd name="connsiteY55" fmla="*/ 447675 h 2058944"/>
              <a:gd name="connsiteX56" fmla="*/ 2066925 w 2619375"/>
              <a:gd name="connsiteY56" fmla="*/ 504825 h 2058944"/>
              <a:gd name="connsiteX57" fmla="*/ 2124075 w 2619375"/>
              <a:gd name="connsiteY57" fmla="*/ 542925 h 2058944"/>
              <a:gd name="connsiteX58" fmla="*/ 2162175 w 2619375"/>
              <a:gd name="connsiteY58" fmla="*/ 590550 h 2058944"/>
              <a:gd name="connsiteX59" fmla="*/ 2219325 w 2619375"/>
              <a:gd name="connsiteY59" fmla="*/ 609600 h 2058944"/>
              <a:gd name="connsiteX60" fmla="*/ 2257425 w 2619375"/>
              <a:gd name="connsiteY60" fmla="*/ 666750 h 2058944"/>
              <a:gd name="connsiteX61" fmla="*/ 2305050 w 2619375"/>
              <a:gd name="connsiteY61" fmla="*/ 723900 h 2058944"/>
              <a:gd name="connsiteX62" fmla="*/ 2333625 w 2619375"/>
              <a:gd name="connsiteY62" fmla="*/ 733425 h 2058944"/>
              <a:gd name="connsiteX63" fmla="*/ 2362200 w 2619375"/>
              <a:gd name="connsiteY63" fmla="*/ 752475 h 2058944"/>
              <a:gd name="connsiteX64" fmla="*/ 2409825 w 2619375"/>
              <a:gd name="connsiteY64" fmla="*/ 762000 h 2058944"/>
              <a:gd name="connsiteX65" fmla="*/ 2438400 w 2619375"/>
              <a:gd name="connsiteY65" fmla="*/ 771525 h 2058944"/>
              <a:gd name="connsiteX66" fmla="*/ 2447925 w 2619375"/>
              <a:gd name="connsiteY66" fmla="*/ 800100 h 2058944"/>
              <a:gd name="connsiteX67" fmla="*/ 2476500 w 2619375"/>
              <a:gd name="connsiteY67" fmla="*/ 809625 h 2058944"/>
              <a:gd name="connsiteX68" fmla="*/ 2514600 w 2619375"/>
              <a:gd name="connsiteY68" fmla="*/ 857250 h 2058944"/>
              <a:gd name="connsiteX69" fmla="*/ 2533650 w 2619375"/>
              <a:gd name="connsiteY69" fmla="*/ 885825 h 2058944"/>
              <a:gd name="connsiteX70" fmla="*/ 2543175 w 2619375"/>
              <a:gd name="connsiteY70" fmla="*/ 914400 h 2058944"/>
              <a:gd name="connsiteX71" fmla="*/ 2619375 w 2619375"/>
              <a:gd name="connsiteY71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09650 w 2619375"/>
              <a:gd name="connsiteY23" fmla="*/ 1104900 h 2058944"/>
              <a:gd name="connsiteX24" fmla="*/ 1019175 w 2619375"/>
              <a:gd name="connsiteY24" fmla="*/ 1057275 h 2058944"/>
              <a:gd name="connsiteX25" fmla="*/ 1143000 w 2619375"/>
              <a:gd name="connsiteY25" fmla="*/ 866775 h 2058944"/>
              <a:gd name="connsiteX26" fmla="*/ 1171575 w 2619375"/>
              <a:gd name="connsiteY26" fmla="*/ 781050 h 2058944"/>
              <a:gd name="connsiteX27" fmla="*/ 1181100 w 2619375"/>
              <a:gd name="connsiteY27" fmla="*/ 752475 h 2058944"/>
              <a:gd name="connsiteX28" fmla="*/ 1200150 w 2619375"/>
              <a:gd name="connsiteY28" fmla="*/ 723900 h 2058944"/>
              <a:gd name="connsiteX29" fmla="*/ 1209675 w 2619375"/>
              <a:gd name="connsiteY29" fmla="*/ 695325 h 2058944"/>
              <a:gd name="connsiteX30" fmla="*/ 1238250 w 2619375"/>
              <a:gd name="connsiteY30" fmla="*/ 676275 h 2058944"/>
              <a:gd name="connsiteX31" fmla="*/ 1247775 w 2619375"/>
              <a:gd name="connsiteY31" fmla="*/ 647700 h 2058944"/>
              <a:gd name="connsiteX32" fmla="*/ 1276350 w 2619375"/>
              <a:gd name="connsiteY32" fmla="*/ 438150 h 2058944"/>
              <a:gd name="connsiteX33" fmla="*/ 1295400 w 2619375"/>
              <a:gd name="connsiteY33" fmla="*/ 409575 h 2058944"/>
              <a:gd name="connsiteX34" fmla="*/ 1323975 w 2619375"/>
              <a:gd name="connsiteY34" fmla="*/ 390525 h 2058944"/>
              <a:gd name="connsiteX35" fmla="*/ 1343025 w 2619375"/>
              <a:gd name="connsiteY35" fmla="*/ 361950 h 2058944"/>
              <a:gd name="connsiteX36" fmla="*/ 1390650 w 2619375"/>
              <a:gd name="connsiteY36" fmla="*/ 304800 h 2058944"/>
              <a:gd name="connsiteX37" fmla="*/ 1400175 w 2619375"/>
              <a:gd name="connsiteY37" fmla="*/ 276225 h 2058944"/>
              <a:gd name="connsiteX38" fmla="*/ 1409700 w 2619375"/>
              <a:gd name="connsiteY38" fmla="*/ 190500 h 2058944"/>
              <a:gd name="connsiteX39" fmla="*/ 1438275 w 2619375"/>
              <a:gd name="connsiteY39" fmla="*/ 171450 h 2058944"/>
              <a:gd name="connsiteX40" fmla="*/ 1476375 w 2619375"/>
              <a:gd name="connsiteY40" fmla="*/ 123825 h 2058944"/>
              <a:gd name="connsiteX41" fmla="*/ 1485900 w 2619375"/>
              <a:gd name="connsiteY41" fmla="*/ 95250 h 2058944"/>
              <a:gd name="connsiteX42" fmla="*/ 1514475 w 2619375"/>
              <a:gd name="connsiteY42" fmla="*/ 28575 h 2058944"/>
              <a:gd name="connsiteX43" fmla="*/ 1581150 w 2619375"/>
              <a:gd name="connsiteY43" fmla="*/ 0 h 2058944"/>
              <a:gd name="connsiteX44" fmla="*/ 1609725 w 2619375"/>
              <a:gd name="connsiteY44" fmla="*/ 19050 h 2058944"/>
              <a:gd name="connsiteX45" fmla="*/ 1628775 w 2619375"/>
              <a:gd name="connsiteY45" fmla="*/ 76200 h 2058944"/>
              <a:gd name="connsiteX46" fmla="*/ 1638300 w 2619375"/>
              <a:gd name="connsiteY46" fmla="*/ 104775 h 2058944"/>
              <a:gd name="connsiteX47" fmla="*/ 1724025 w 2619375"/>
              <a:gd name="connsiteY47" fmla="*/ 171450 h 2058944"/>
              <a:gd name="connsiteX48" fmla="*/ 1781175 w 2619375"/>
              <a:gd name="connsiteY48" fmla="*/ 200025 h 2058944"/>
              <a:gd name="connsiteX49" fmla="*/ 1790700 w 2619375"/>
              <a:gd name="connsiteY49" fmla="*/ 228600 h 2058944"/>
              <a:gd name="connsiteX50" fmla="*/ 1847850 w 2619375"/>
              <a:gd name="connsiteY50" fmla="*/ 276225 h 2058944"/>
              <a:gd name="connsiteX51" fmla="*/ 1905000 w 2619375"/>
              <a:gd name="connsiteY51" fmla="*/ 314325 h 2058944"/>
              <a:gd name="connsiteX52" fmla="*/ 1924050 w 2619375"/>
              <a:gd name="connsiteY52" fmla="*/ 371475 h 2058944"/>
              <a:gd name="connsiteX53" fmla="*/ 2009775 w 2619375"/>
              <a:gd name="connsiteY53" fmla="*/ 438150 h 2058944"/>
              <a:gd name="connsiteX54" fmla="*/ 2047875 w 2619375"/>
              <a:gd name="connsiteY54" fmla="*/ 447675 h 2058944"/>
              <a:gd name="connsiteX55" fmla="*/ 2066925 w 2619375"/>
              <a:gd name="connsiteY55" fmla="*/ 504825 h 2058944"/>
              <a:gd name="connsiteX56" fmla="*/ 2124075 w 2619375"/>
              <a:gd name="connsiteY56" fmla="*/ 542925 h 2058944"/>
              <a:gd name="connsiteX57" fmla="*/ 2162175 w 2619375"/>
              <a:gd name="connsiteY57" fmla="*/ 590550 h 2058944"/>
              <a:gd name="connsiteX58" fmla="*/ 2219325 w 2619375"/>
              <a:gd name="connsiteY58" fmla="*/ 609600 h 2058944"/>
              <a:gd name="connsiteX59" fmla="*/ 2257425 w 2619375"/>
              <a:gd name="connsiteY59" fmla="*/ 666750 h 2058944"/>
              <a:gd name="connsiteX60" fmla="*/ 2305050 w 2619375"/>
              <a:gd name="connsiteY60" fmla="*/ 723900 h 2058944"/>
              <a:gd name="connsiteX61" fmla="*/ 2333625 w 2619375"/>
              <a:gd name="connsiteY61" fmla="*/ 733425 h 2058944"/>
              <a:gd name="connsiteX62" fmla="*/ 2362200 w 2619375"/>
              <a:gd name="connsiteY62" fmla="*/ 752475 h 2058944"/>
              <a:gd name="connsiteX63" fmla="*/ 2409825 w 2619375"/>
              <a:gd name="connsiteY63" fmla="*/ 762000 h 2058944"/>
              <a:gd name="connsiteX64" fmla="*/ 2438400 w 2619375"/>
              <a:gd name="connsiteY64" fmla="*/ 771525 h 2058944"/>
              <a:gd name="connsiteX65" fmla="*/ 2447925 w 2619375"/>
              <a:gd name="connsiteY65" fmla="*/ 800100 h 2058944"/>
              <a:gd name="connsiteX66" fmla="*/ 2476500 w 2619375"/>
              <a:gd name="connsiteY66" fmla="*/ 809625 h 2058944"/>
              <a:gd name="connsiteX67" fmla="*/ 2514600 w 2619375"/>
              <a:gd name="connsiteY67" fmla="*/ 857250 h 2058944"/>
              <a:gd name="connsiteX68" fmla="*/ 2533650 w 2619375"/>
              <a:gd name="connsiteY68" fmla="*/ 885825 h 2058944"/>
              <a:gd name="connsiteX69" fmla="*/ 2543175 w 2619375"/>
              <a:gd name="connsiteY69" fmla="*/ 914400 h 2058944"/>
              <a:gd name="connsiteX70" fmla="*/ 2619375 w 2619375"/>
              <a:gd name="connsiteY70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19175 w 2619375"/>
              <a:gd name="connsiteY23" fmla="*/ 1057275 h 2058944"/>
              <a:gd name="connsiteX24" fmla="*/ 1143000 w 2619375"/>
              <a:gd name="connsiteY24" fmla="*/ 866775 h 2058944"/>
              <a:gd name="connsiteX25" fmla="*/ 1171575 w 2619375"/>
              <a:gd name="connsiteY25" fmla="*/ 781050 h 2058944"/>
              <a:gd name="connsiteX26" fmla="*/ 1181100 w 2619375"/>
              <a:gd name="connsiteY26" fmla="*/ 752475 h 2058944"/>
              <a:gd name="connsiteX27" fmla="*/ 1200150 w 2619375"/>
              <a:gd name="connsiteY27" fmla="*/ 723900 h 2058944"/>
              <a:gd name="connsiteX28" fmla="*/ 1209675 w 2619375"/>
              <a:gd name="connsiteY28" fmla="*/ 695325 h 2058944"/>
              <a:gd name="connsiteX29" fmla="*/ 1238250 w 2619375"/>
              <a:gd name="connsiteY29" fmla="*/ 676275 h 2058944"/>
              <a:gd name="connsiteX30" fmla="*/ 1247775 w 2619375"/>
              <a:gd name="connsiteY30" fmla="*/ 647700 h 2058944"/>
              <a:gd name="connsiteX31" fmla="*/ 1276350 w 2619375"/>
              <a:gd name="connsiteY31" fmla="*/ 438150 h 2058944"/>
              <a:gd name="connsiteX32" fmla="*/ 1295400 w 2619375"/>
              <a:gd name="connsiteY32" fmla="*/ 409575 h 2058944"/>
              <a:gd name="connsiteX33" fmla="*/ 1323975 w 2619375"/>
              <a:gd name="connsiteY33" fmla="*/ 390525 h 2058944"/>
              <a:gd name="connsiteX34" fmla="*/ 1343025 w 2619375"/>
              <a:gd name="connsiteY34" fmla="*/ 361950 h 2058944"/>
              <a:gd name="connsiteX35" fmla="*/ 1390650 w 2619375"/>
              <a:gd name="connsiteY35" fmla="*/ 304800 h 2058944"/>
              <a:gd name="connsiteX36" fmla="*/ 1400175 w 2619375"/>
              <a:gd name="connsiteY36" fmla="*/ 276225 h 2058944"/>
              <a:gd name="connsiteX37" fmla="*/ 1409700 w 2619375"/>
              <a:gd name="connsiteY37" fmla="*/ 190500 h 2058944"/>
              <a:gd name="connsiteX38" fmla="*/ 1438275 w 2619375"/>
              <a:gd name="connsiteY38" fmla="*/ 171450 h 2058944"/>
              <a:gd name="connsiteX39" fmla="*/ 1476375 w 2619375"/>
              <a:gd name="connsiteY39" fmla="*/ 123825 h 2058944"/>
              <a:gd name="connsiteX40" fmla="*/ 1485900 w 2619375"/>
              <a:gd name="connsiteY40" fmla="*/ 95250 h 2058944"/>
              <a:gd name="connsiteX41" fmla="*/ 1514475 w 2619375"/>
              <a:gd name="connsiteY41" fmla="*/ 28575 h 2058944"/>
              <a:gd name="connsiteX42" fmla="*/ 1581150 w 2619375"/>
              <a:gd name="connsiteY42" fmla="*/ 0 h 2058944"/>
              <a:gd name="connsiteX43" fmla="*/ 1609725 w 2619375"/>
              <a:gd name="connsiteY43" fmla="*/ 19050 h 2058944"/>
              <a:gd name="connsiteX44" fmla="*/ 1628775 w 2619375"/>
              <a:gd name="connsiteY44" fmla="*/ 76200 h 2058944"/>
              <a:gd name="connsiteX45" fmla="*/ 1638300 w 2619375"/>
              <a:gd name="connsiteY45" fmla="*/ 104775 h 2058944"/>
              <a:gd name="connsiteX46" fmla="*/ 1724025 w 2619375"/>
              <a:gd name="connsiteY46" fmla="*/ 171450 h 2058944"/>
              <a:gd name="connsiteX47" fmla="*/ 1781175 w 2619375"/>
              <a:gd name="connsiteY47" fmla="*/ 200025 h 2058944"/>
              <a:gd name="connsiteX48" fmla="*/ 1790700 w 2619375"/>
              <a:gd name="connsiteY48" fmla="*/ 228600 h 2058944"/>
              <a:gd name="connsiteX49" fmla="*/ 1847850 w 2619375"/>
              <a:gd name="connsiteY49" fmla="*/ 276225 h 2058944"/>
              <a:gd name="connsiteX50" fmla="*/ 1905000 w 2619375"/>
              <a:gd name="connsiteY50" fmla="*/ 314325 h 2058944"/>
              <a:gd name="connsiteX51" fmla="*/ 1924050 w 2619375"/>
              <a:gd name="connsiteY51" fmla="*/ 371475 h 2058944"/>
              <a:gd name="connsiteX52" fmla="*/ 2009775 w 2619375"/>
              <a:gd name="connsiteY52" fmla="*/ 438150 h 2058944"/>
              <a:gd name="connsiteX53" fmla="*/ 2047875 w 2619375"/>
              <a:gd name="connsiteY53" fmla="*/ 447675 h 2058944"/>
              <a:gd name="connsiteX54" fmla="*/ 2066925 w 2619375"/>
              <a:gd name="connsiteY54" fmla="*/ 504825 h 2058944"/>
              <a:gd name="connsiteX55" fmla="*/ 2124075 w 2619375"/>
              <a:gd name="connsiteY55" fmla="*/ 542925 h 2058944"/>
              <a:gd name="connsiteX56" fmla="*/ 2162175 w 2619375"/>
              <a:gd name="connsiteY56" fmla="*/ 590550 h 2058944"/>
              <a:gd name="connsiteX57" fmla="*/ 2219325 w 2619375"/>
              <a:gd name="connsiteY57" fmla="*/ 609600 h 2058944"/>
              <a:gd name="connsiteX58" fmla="*/ 2257425 w 2619375"/>
              <a:gd name="connsiteY58" fmla="*/ 666750 h 2058944"/>
              <a:gd name="connsiteX59" fmla="*/ 2305050 w 2619375"/>
              <a:gd name="connsiteY59" fmla="*/ 723900 h 2058944"/>
              <a:gd name="connsiteX60" fmla="*/ 2333625 w 2619375"/>
              <a:gd name="connsiteY60" fmla="*/ 733425 h 2058944"/>
              <a:gd name="connsiteX61" fmla="*/ 2362200 w 2619375"/>
              <a:gd name="connsiteY61" fmla="*/ 752475 h 2058944"/>
              <a:gd name="connsiteX62" fmla="*/ 2409825 w 2619375"/>
              <a:gd name="connsiteY62" fmla="*/ 762000 h 2058944"/>
              <a:gd name="connsiteX63" fmla="*/ 2438400 w 2619375"/>
              <a:gd name="connsiteY63" fmla="*/ 771525 h 2058944"/>
              <a:gd name="connsiteX64" fmla="*/ 2447925 w 2619375"/>
              <a:gd name="connsiteY64" fmla="*/ 800100 h 2058944"/>
              <a:gd name="connsiteX65" fmla="*/ 2476500 w 2619375"/>
              <a:gd name="connsiteY65" fmla="*/ 809625 h 2058944"/>
              <a:gd name="connsiteX66" fmla="*/ 2514600 w 2619375"/>
              <a:gd name="connsiteY66" fmla="*/ 857250 h 2058944"/>
              <a:gd name="connsiteX67" fmla="*/ 2533650 w 2619375"/>
              <a:gd name="connsiteY67" fmla="*/ 885825 h 2058944"/>
              <a:gd name="connsiteX68" fmla="*/ 2543175 w 2619375"/>
              <a:gd name="connsiteY68" fmla="*/ 914400 h 2058944"/>
              <a:gd name="connsiteX69" fmla="*/ 2619375 w 2619375"/>
              <a:gd name="connsiteY69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19175 w 2619375"/>
              <a:gd name="connsiteY23" fmla="*/ 1057275 h 2058944"/>
              <a:gd name="connsiteX24" fmla="*/ 1143000 w 2619375"/>
              <a:gd name="connsiteY24" fmla="*/ 866775 h 2058944"/>
              <a:gd name="connsiteX25" fmla="*/ 1171575 w 2619375"/>
              <a:gd name="connsiteY25" fmla="*/ 781050 h 2058944"/>
              <a:gd name="connsiteX26" fmla="*/ 1181100 w 2619375"/>
              <a:gd name="connsiteY26" fmla="*/ 752475 h 2058944"/>
              <a:gd name="connsiteX27" fmla="*/ 1209675 w 2619375"/>
              <a:gd name="connsiteY27" fmla="*/ 695325 h 2058944"/>
              <a:gd name="connsiteX28" fmla="*/ 1238250 w 2619375"/>
              <a:gd name="connsiteY28" fmla="*/ 676275 h 2058944"/>
              <a:gd name="connsiteX29" fmla="*/ 1247775 w 2619375"/>
              <a:gd name="connsiteY29" fmla="*/ 647700 h 2058944"/>
              <a:gd name="connsiteX30" fmla="*/ 1276350 w 2619375"/>
              <a:gd name="connsiteY30" fmla="*/ 438150 h 2058944"/>
              <a:gd name="connsiteX31" fmla="*/ 1295400 w 2619375"/>
              <a:gd name="connsiteY31" fmla="*/ 409575 h 2058944"/>
              <a:gd name="connsiteX32" fmla="*/ 1323975 w 2619375"/>
              <a:gd name="connsiteY32" fmla="*/ 390525 h 2058944"/>
              <a:gd name="connsiteX33" fmla="*/ 1343025 w 2619375"/>
              <a:gd name="connsiteY33" fmla="*/ 361950 h 2058944"/>
              <a:gd name="connsiteX34" fmla="*/ 1390650 w 2619375"/>
              <a:gd name="connsiteY34" fmla="*/ 304800 h 2058944"/>
              <a:gd name="connsiteX35" fmla="*/ 1400175 w 2619375"/>
              <a:gd name="connsiteY35" fmla="*/ 276225 h 2058944"/>
              <a:gd name="connsiteX36" fmla="*/ 1409700 w 2619375"/>
              <a:gd name="connsiteY36" fmla="*/ 190500 h 2058944"/>
              <a:gd name="connsiteX37" fmla="*/ 1438275 w 2619375"/>
              <a:gd name="connsiteY37" fmla="*/ 171450 h 2058944"/>
              <a:gd name="connsiteX38" fmla="*/ 1476375 w 2619375"/>
              <a:gd name="connsiteY38" fmla="*/ 123825 h 2058944"/>
              <a:gd name="connsiteX39" fmla="*/ 1485900 w 2619375"/>
              <a:gd name="connsiteY39" fmla="*/ 95250 h 2058944"/>
              <a:gd name="connsiteX40" fmla="*/ 1514475 w 2619375"/>
              <a:gd name="connsiteY40" fmla="*/ 28575 h 2058944"/>
              <a:gd name="connsiteX41" fmla="*/ 1581150 w 2619375"/>
              <a:gd name="connsiteY41" fmla="*/ 0 h 2058944"/>
              <a:gd name="connsiteX42" fmla="*/ 1609725 w 2619375"/>
              <a:gd name="connsiteY42" fmla="*/ 19050 h 2058944"/>
              <a:gd name="connsiteX43" fmla="*/ 1628775 w 2619375"/>
              <a:gd name="connsiteY43" fmla="*/ 76200 h 2058944"/>
              <a:gd name="connsiteX44" fmla="*/ 1638300 w 2619375"/>
              <a:gd name="connsiteY44" fmla="*/ 104775 h 2058944"/>
              <a:gd name="connsiteX45" fmla="*/ 1724025 w 2619375"/>
              <a:gd name="connsiteY45" fmla="*/ 171450 h 2058944"/>
              <a:gd name="connsiteX46" fmla="*/ 1781175 w 2619375"/>
              <a:gd name="connsiteY46" fmla="*/ 200025 h 2058944"/>
              <a:gd name="connsiteX47" fmla="*/ 1790700 w 2619375"/>
              <a:gd name="connsiteY47" fmla="*/ 228600 h 2058944"/>
              <a:gd name="connsiteX48" fmla="*/ 1847850 w 2619375"/>
              <a:gd name="connsiteY48" fmla="*/ 276225 h 2058944"/>
              <a:gd name="connsiteX49" fmla="*/ 1905000 w 2619375"/>
              <a:gd name="connsiteY49" fmla="*/ 314325 h 2058944"/>
              <a:gd name="connsiteX50" fmla="*/ 1924050 w 2619375"/>
              <a:gd name="connsiteY50" fmla="*/ 371475 h 2058944"/>
              <a:gd name="connsiteX51" fmla="*/ 2009775 w 2619375"/>
              <a:gd name="connsiteY51" fmla="*/ 438150 h 2058944"/>
              <a:gd name="connsiteX52" fmla="*/ 2047875 w 2619375"/>
              <a:gd name="connsiteY52" fmla="*/ 447675 h 2058944"/>
              <a:gd name="connsiteX53" fmla="*/ 2066925 w 2619375"/>
              <a:gd name="connsiteY53" fmla="*/ 504825 h 2058944"/>
              <a:gd name="connsiteX54" fmla="*/ 2124075 w 2619375"/>
              <a:gd name="connsiteY54" fmla="*/ 542925 h 2058944"/>
              <a:gd name="connsiteX55" fmla="*/ 2162175 w 2619375"/>
              <a:gd name="connsiteY55" fmla="*/ 590550 h 2058944"/>
              <a:gd name="connsiteX56" fmla="*/ 2219325 w 2619375"/>
              <a:gd name="connsiteY56" fmla="*/ 609600 h 2058944"/>
              <a:gd name="connsiteX57" fmla="*/ 2257425 w 2619375"/>
              <a:gd name="connsiteY57" fmla="*/ 666750 h 2058944"/>
              <a:gd name="connsiteX58" fmla="*/ 2305050 w 2619375"/>
              <a:gd name="connsiteY58" fmla="*/ 723900 h 2058944"/>
              <a:gd name="connsiteX59" fmla="*/ 2333625 w 2619375"/>
              <a:gd name="connsiteY59" fmla="*/ 733425 h 2058944"/>
              <a:gd name="connsiteX60" fmla="*/ 2362200 w 2619375"/>
              <a:gd name="connsiteY60" fmla="*/ 752475 h 2058944"/>
              <a:gd name="connsiteX61" fmla="*/ 2409825 w 2619375"/>
              <a:gd name="connsiteY61" fmla="*/ 762000 h 2058944"/>
              <a:gd name="connsiteX62" fmla="*/ 2438400 w 2619375"/>
              <a:gd name="connsiteY62" fmla="*/ 771525 h 2058944"/>
              <a:gd name="connsiteX63" fmla="*/ 2447925 w 2619375"/>
              <a:gd name="connsiteY63" fmla="*/ 800100 h 2058944"/>
              <a:gd name="connsiteX64" fmla="*/ 2476500 w 2619375"/>
              <a:gd name="connsiteY64" fmla="*/ 809625 h 2058944"/>
              <a:gd name="connsiteX65" fmla="*/ 2514600 w 2619375"/>
              <a:gd name="connsiteY65" fmla="*/ 857250 h 2058944"/>
              <a:gd name="connsiteX66" fmla="*/ 2533650 w 2619375"/>
              <a:gd name="connsiteY66" fmla="*/ 885825 h 2058944"/>
              <a:gd name="connsiteX67" fmla="*/ 2543175 w 2619375"/>
              <a:gd name="connsiteY67" fmla="*/ 914400 h 2058944"/>
              <a:gd name="connsiteX68" fmla="*/ 2619375 w 2619375"/>
              <a:gd name="connsiteY68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19175 w 2619375"/>
              <a:gd name="connsiteY23" fmla="*/ 1057275 h 2058944"/>
              <a:gd name="connsiteX24" fmla="*/ 1143000 w 2619375"/>
              <a:gd name="connsiteY24" fmla="*/ 866775 h 2058944"/>
              <a:gd name="connsiteX25" fmla="*/ 1171575 w 2619375"/>
              <a:gd name="connsiteY25" fmla="*/ 781050 h 2058944"/>
              <a:gd name="connsiteX26" fmla="*/ 1181100 w 2619375"/>
              <a:gd name="connsiteY26" fmla="*/ 752475 h 2058944"/>
              <a:gd name="connsiteX27" fmla="*/ 1209675 w 2619375"/>
              <a:gd name="connsiteY27" fmla="*/ 695325 h 2058944"/>
              <a:gd name="connsiteX28" fmla="*/ 1238250 w 2619375"/>
              <a:gd name="connsiteY28" fmla="*/ 676275 h 2058944"/>
              <a:gd name="connsiteX29" fmla="*/ 1276350 w 2619375"/>
              <a:gd name="connsiteY29" fmla="*/ 438150 h 2058944"/>
              <a:gd name="connsiteX30" fmla="*/ 1295400 w 2619375"/>
              <a:gd name="connsiteY30" fmla="*/ 409575 h 2058944"/>
              <a:gd name="connsiteX31" fmla="*/ 1323975 w 2619375"/>
              <a:gd name="connsiteY31" fmla="*/ 390525 h 2058944"/>
              <a:gd name="connsiteX32" fmla="*/ 1343025 w 2619375"/>
              <a:gd name="connsiteY32" fmla="*/ 361950 h 2058944"/>
              <a:gd name="connsiteX33" fmla="*/ 1390650 w 2619375"/>
              <a:gd name="connsiteY33" fmla="*/ 304800 h 2058944"/>
              <a:gd name="connsiteX34" fmla="*/ 1400175 w 2619375"/>
              <a:gd name="connsiteY34" fmla="*/ 276225 h 2058944"/>
              <a:gd name="connsiteX35" fmla="*/ 1409700 w 2619375"/>
              <a:gd name="connsiteY35" fmla="*/ 190500 h 2058944"/>
              <a:gd name="connsiteX36" fmla="*/ 1438275 w 2619375"/>
              <a:gd name="connsiteY36" fmla="*/ 171450 h 2058944"/>
              <a:gd name="connsiteX37" fmla="*/ 1476375 w 2619375"/>
              <a:gd name="connsiteY37" fmla="*/ 123825 h 2058944"/>
              <a:gd name="connsiteX38" fmla="*/ 1485900 w 2619375"/>
              <a:gd name="connsiteY38" fmla="*/ 95250 h 2058944"/>
              <a:gd name="connsiteX39" fmla="*/ 1514475 w 2619375"/>
              <a:gd name="connsiteY39" fmla="*/ 28575 h 2058944"/>
              <a:gd name="connsiteX40" fmla="*/ 1581150 w 2619375"/>
              <a:gd name="connsiteY40" fmla="*/ 0 h 2058944"/>
              <a:gd name="connsiteX41" fmla="*/ 1609725 w 2619375"/>
              <a:gd name="connsiteY41" fmla="*/ 19050 h 2058944"/>
              <a:gd name="connsiteX42" fmla="*/ 1628775 w 2619375"/>
              <a:gd name="connsiteY42" fmla="*/ 76200 h 2058944"/>
              <a:gd name="connsiteX43" fmla="*/ 1638300 w 2619375"/>
              <a:gd name="connsiteY43" fmla="*/ 104775 h 2058944"/>
              <a:gd name="connsiteX44" fmla="*/ 1724025 w 2619375"/>
              <a:gd name="connsiteY44" fmla="*/ 171450 h 2058944"/>
              <a:gd name="connsiteX45" fmla="*/ 1781175 w 2619375"/>
              <a:gd name="connsiteY45" fmla="*/ 200025 h 2058944"/>
              <a:gd name="connsiteX46" fmla="*/ 1790700 w 2619375"/>
              <a:gd name="connsiteY46" fmla="*/ 228600 h 2058944"/>
              <a:gd name="connsiteX47" fmla="*/ 1847850 w 2619375"/>
              <a:gd name="connsiteY47" fmla="*/ 276225 h 2058944"/>
              <a:gd name="connsiteX48" fmla="*/ 1905000 w 2619375"/>
              <a:gd name="connsiteY48" fmla="*/ 314325 h 2058944"/>
              <a:gd name="connsiteX49" fmla="*/ 1924050 w 2619375"/>
              <a:gd name="connsiteY49" fmla="*/ 371475 h 2058944"/>
              <a:gd name="connsiteX50" fmla="*/ 2009775 w 2619375"/>
              <a:gd name="connsiteY50" fmla="*/ 438150 h 2058944"/>
              <a:gd name="connsiteX51" fmla="*/ 2047875 w 2619375"/>
              <a:gd name="connsiteY51" fmla="*/ 447675 h 2058944"/>
              <a:gd name="connsiteX52" fmla="*/ 2066925 w 2619375"/>
              <a:gd name="connsiteY52" fmla="*/ 504825 h 2058944"/>
              <a:gd name="connsiteX53" fmla="*/ 2124075 w 2619375"/>
              <a:gd name="connsiteY53" fmla="*/ 542925 h 2058944"/>
              <a:gd name="connsiteX54" fmla="*/ 2162175 w 2619375"/>
              <a:gd name="connsiteY54" fmla="*/ 590550 h 2058944"/>
              <a:gd name="connsiteX55" fmla="*/ 2219325 w 2619375"/>
              <a:gd name="connsiteY55" fmla="*/ 609600 h 2058944"/>
              <a:gd name="connsiteX56" fmla="*/ 2257425 w 2619375"/>
              <a:gd name="connsiteY56" fmla="*/ 666750 h 2058944"/>
              <a:gd name="connsiteX57" fmla="*/ 2305050 w 2619375"/>
              <a:gd name="connsiteY57" fmla="*/ 723900 h 2058944"/>
              <a:gd name="connsiteX58" fmla="*/ 2333625 w 2619375"/>
              <a:gd name="connsiteY58" fmla="*/ 733425 h 2058944"/>
              <a:gd name="connsiteX59" fmla="*/ 2362200 w 2619375"/>
              <a:gd name="connsiteY59" fmla="*/ 752475 h 2058944"/>
              <a:gd name="connsiteX60" fmla="*/ 2409825 w 2619375"/>
              <a:gd name="connsiteY60" fmla="*/ 762000 h 2058944"/>
              <a:gd name="connsiteX61" fmla="*/ 2438400 w 2619375"/>
              <a:gd name="connsiteY61" fmla="*/ 771525 h 2058944"/>
              <a:gd name="connsiteX62" fmla="*/ 2447925 w 2619375"/>
              <a:gd name="connsiteY62" fmla="*/ 800100 h 2058944"/>
              <a:gd name="connsiteX63" fmla="*/ 2476500 w 2619375"/>
              <a:gd name="connsiteY63" fmla="*/ 809625 h 2058944"/>
              <a:gd name="connsiteX64" fmla="*/ 2514600 w 2619375"/>
              <a:gd name="connsiteY64" fmla="*/ 857250 h 2058944"/>
              <a:gd name="connsiteX65" fmla="*/ 2533650 w 2619375"/>
              <a:gd name="connsiteY65" fmla="*/ 885825 h 2058944"/>
              <a:gd name="connsiteX66" fmla="*/ 2543175 w 2619375"/>
              <a:gd name="connsiteY66" fmla="*/ 914400 h 2058944"/>
              <a:gd name="connsiteX67" fmla="*/ 2619375 w 2619375"/>
              <a:gd name="connsiteY67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19175 w 2619375"/>
              <a:gd name="connsiteY23" fmla="*/ 1057275 h 2058944"/>
              <a:gd name="connsiteX24" fmla="*/ 1143000 w 2619375"/>
              <a:gd name="connsiteY24" fmla="*/ 866775 h 2058944"/>
              <a:gd name="connsiteX25" fmla="*/ 1171575 w 2619375"/>
              <a:gd name="connsiteY25" fmla="*/ 781050 h 2058944"/>
              <a:gd name="connsiteX26" fmla="*/ 1209675 w 2619375"/>
              <a:gd name="connsiteY26" fmla="*/ 695325 h 2058944"/>
              <a:gd name="connsiteX27" fmla="*/ 1238250 w 2619375"/>
              <a:gd name="connsiteY27" fmla="*/ 676275 h 2058944"/>
              <a:gd name="connsiteX28" fmla="*/ 1276350 w 2619375"/>
              <a:gd name="connsiteY28" fmla="*/ 438150 h 2058944"/>
              <a:gd name="connsiteX29" fmla="*/ 1295400 w 2619375"/>
              <a:gd name="connsiteY29" fmla="*/ 409575 h 2058944"/>
              <a:gd name="connsiteX30" fmla="*/ 1323975 w 2619375"/>
              <a:gd name="connsiteY30" fmla="*/ 390525 h 2058944"/>
              <a:gd name="connsiteX31" fmla="*/ 1343025 w 2619375"/>
              <a:gd name="connsiteY31" fmla="*/ 361950 h 2058944"/>
              <a:gd name="connsiteX32" fmla="*/ 1390650 w 2619375"/>
              <a:gd name="connsiteY32" fmla="*/ 304800 h 2058944"/>
              <a:gd name="connsiteX33" fmla="*/ 1400175 w 2619375"/>
              <a:gd name="connsiteY33" fmla="*/ 276225 h 2058944"/>
              <a:gd name="connsiteX34" fmla="*/ 1409700 w 2619375"/>
              <a:gd name="connsiteY34" fmla="*/ 190500 h 2058944"/>
              <a:gd name="connsiteX35" fmla="*/ 1438275 w 2619375"/>
              <a:gd name="connsiteY35" fmla="*/ 171450 h 2058944"/>
              <a:gd name="connsiteX36" fmla="*/ 1476375 w 2619375"/>
              <a:gd name="connsiteY36" fmla="*/ 123825 h 2058944"/>
              <a:gd name="connsiteX37" fmla="*/ 1485900 w 2619375"/>
              <a:gd name="connsiteY37" fmla="*/ 95250 h 2058944"/>
              <a:gd name="connsiteX38" fmla="*/ 1514475 w 2619375"/>
              <a:gd name="connsiteY38" fmla="*/ 28575 h 2058944"/>
              <a:gd name="connsiteX39" fmla="*/ 1581150 w 2619375"/>
              <a:gd name="connsiteY39" fmla="*/ 0 h 2058944"/>
              <a:gd name="connsiteX40" fmla="*/ 1609725 w 2619375"/>
              <a:gd name="connsiteY40" fmla="*/ 19050 h 2058944"/>
              <a:gd name="connsiteX41" fmla="*/ 1628775 w 2619375"/>
              <a:gd name="connsiteY41" fmla="*/ 76200 h 2058944"/>
              <a:gd name="connsiteX42" fmla="*/ 1638300 w 2619375"/>
              <a:gd name="connsiteY42" fmla="*/ 104775 h 2058944"/>
              <a:gd name="connsiteX43" fmla="*/ 1724025 w 2619375"/>
              <a:gd name="connsiteY43" fmla="*/ 171450 h 2058944"/>
              <a:gd name="connsiteX44" fmla="*/ 1781175 w 2619375"/>
              <a:gd name="connsiteY44" fmla="*/ 200025 h 2058944"/>
              <a:gd name="connsiteX45" fmla="*/ 1790700 w 2619375"/>
              <a:gd name="connsiteY45" fmla="*/ 228600 h 2058944"/>
              <a:gd name="connsiteX46" fmla="*/ 1847850 w 2619375"/>
              <a:gd name="connsiteY46" fmla="*/ 276225 h 2058944"/>
              <a:gd name="connsiteX47" fmla="*/ 1905000 w 2619375"/>
              <a:gd name="connsiteY47" fmla="*/ 314325 h 2058944"/>
              <a:gd name="connsiteX48" fmla="*/ 1924050 w 2619375"/>
              <a:gd name="connsiteY48" fmla="*/ 371475 h 2058944"/>
              <a:gd name="connsiteX49" fmla="*/ 2009775 w 2619375"/>
              <a:gd name="connsiteY49" fmla="*/ 438150 h 2058944"/>
              <a:gd name="connsiteX50" fmla="*/ 2047875 w 2619375"/>
              <a:gd name="connsiteY50" fmla="*/ 447675 h 2058944"/>
              <a:gd name="connsiteX51" fmla="*/ 2066925 w 2619375"/>
              <a:gd name="connsiteY51" fmla="*/ 504825 h 2058944"/>
              <a:gd name="connsiteX52" fmla="*/ 2124075 w 2619375"/>
              <a:gd name="connsiteY52" fmla="*/ 542925 h 2058944"/>
              <a:gd name="connsiteX53" fmla="*/ 2162175 w 2619375"/>
              <a:gd name="connsiteY53" fmla="*/ 590550 h 2058944"/>
              <a:gd name="connsiteX54" fmla="*/ 2219325 w 2619375"/>
              <a:gd name="connsiteY54" fmla="*/ 609600 h 2058944"/>
              <a:gd name="connsiteX55" fmla="*/ 2257425 w 2619375"/>
              <a:gd name="connsiteY55" fmla="*/ 666750 h 2058944"/>
              <a:gd name="connsiteX56" fmla="*/ 2305050 w 2619375"/>
              <a:gd name="connsiteY56" fmla="*/ 723900 h 2058944"/>
              <a:gd name="connsiteX57" fmla="*/ 2333625 w 2619375"/>
              <a:gd name="connsiteY57" fmla="*/ 733425 h 2058944"/>
              <a:gd name="connsiteX58" fmla="*/ 2362200 w 2619375"/>
              <a:gd name="connsiteY58" fmla="*/ 752475 h 2058944"/>
              <a:gd name="connsiteX59" fmla="*/ 2409825 w 2619375"/>
              <a:gd name="connsiteY59" fmla="*/ 762000 h 2058944"/>
              <a:gd name="connsiteX60" fmla="*/ 2438400 w 2619375"/>
              <a:gd name="connsiteY60" fmla="*/ 771525 h 2058944"/>
              <a:gd name="connsiteX61" fmla="*/ 2447925 w 2619375"/>
              <a:gd name="connsiteY61" fmla="*/ 800100 h 2058944"/>
              <a:gd name="connsiteX62" fmla="*/ 2476500 w 2619375"/>
              <a:gd name="connsiteY62" fmla="*/ 809625 h 2058944"/>
              <a:gd name="connsiteX63" fmla="*/ 2514600 w 2619375"/>
              <a:gd name="connsiteY63" fmla="*/ 857250 h 2058944"/>
              <a:gd name="connsiteX64" fmla="*/ 2533650 w 2619375"/>
              <a:gd name="connsiteY64" fmla="*/ 885825 h 2058944"/>
              <a:gd name="connsiteX65" fmla="*/ 2543175 w 2619375"/>
              <a:gd name="connsiteY65" fmla="*/ 914400 h 2058944"/>
              <a:gd name="connsiteX66" fmla="*/ 2619375 w 2619375"/>
              <a:gd name="connsiteY66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19175 w 2619375"/>
              <a:gd name="connsiteY23" fmla="*/ 1057275 h 2058944"/>
              <a:gd name="connsiteX24" fmla="*/ 1171575 w 2619375"/>
              <a:gd name="connsiteY24" fmla="*/ 781050 h 2058944"/>
              <a:gd name="connsiteX25" fmla="*/ 1209675 w 2619375"/>
              <a:gd name="connsiteY25" fmla="*/ 695325 h 2058944"/>
              <a:gd name="connsiteX26" fmla="*/ 1238250 w 2619375"/>
              <a:gd name="connsiteY26" fmla="*/ 676275 h 2058944"/>
              <a:gd name="connsiteX27" fmla="*/ 1276350 w 2619375"/>
              <a:gd name="connsiteY27" fmla="*/ 438150 h 2058944"/>
              <a:gd name="connsiteX28" fmla="*/ 1295400 w 2619375"/>
              <a:gd name="connsiteY28" fmla="*/ 409575 h 2058944"/>
              <a:gd name="connsiteX29" fmla="*/ 1323975 w 2619375"/>
              <a:gd name="connsiteY29" fmla="*/ 390525 h 2058944"/>
              <a:gd name="connsiteX30" fmla="*/ 1343025 w 2619375"/>
              <a:gd name="connsiteY30" fmla="*/ 361950 h 2058944"/>
              <a:gd name="connsiteX31" fmla="*/ 1390650 w 2619375"/>
              <a:gd name="connsiteY31" fmla="*/ 304800 h 2058944"/>
              <a:gd name="connsiteX32" fmla="*/ 1400175 w 2619375"/>
              <a:gd name="connsiteY32" fmla="*/ 276225 h 2058944"/>
              <a:gd name="connsiteX33" fmla="*/ 1409700 w 2619375"/>
              <a:gd name="connsiteY33" fmla="*/ 190500 h 2058944"/>
              <a:gd name="connsiteX34" fmla="*/ 1438275 w 2619375"/>
              <a:gd name="connsiteY34" fmla="*/ 171450 h 2058944"/>
              <a:gd name="connsiteX35" fmla="*/ 1476375 w 2619375"/>
              <a:gd name="connsiteY35" fmla="*/ 123825 h 2058944"/>
              <a:gd name="connsiteX36" fmla="*/ 1485900 w 2619375"/>
              <a:gd name="connsiteY36" fmla="*/ 95250 h 2058944"/>
              <a:gd name="connsiteX37" fmla="*/ 1514475 w 2619375"/>
              <a:gd name="connsiteY37" fmla="*/ 28575 h 2058944"/>
              <a:gd name="connsiteX38" fmla="*/ 1581150 w 2619375"/>
              <a:gd name="connsiteY38" fmla="*/ 0 h 2058944"/>
              <a:gd name="connsiteX39" fmla="*/ 1609725 w 2619375"/>
              <a:gd name="connsiteY39" fmla="*/ 19050 h 2058944"/>
              <a:gd name="connsiteX40" fmla="*/ 1628775 w 2619375"/>
              <a:gd name="connsiteY40" fmla="*/ 76200 h 2058944"/>
              <a:gd name="connsiteX41" fmla="*/ 1638300 w 2619375"/>
              <a:gd name="connsiteY41" fmla="*/ 104775 h 2058944"/>
              <a:gd name="connsiteX42" fmla="*/ 1724025 w 2619375"/>
              <a:gd name="connsiteY42" fmla="*/ 171450 h 2058944"/>
              <a:gd name="connsiteX43" fmla="*/ 1781175 w 2619375"/>
              <a:gd name="connsiteY43" fmla="*/ 200025 h 2058944"/>
              <a:gd name="connsiteX44" fmla="*/ 1790700 w 2619375"/>
              <a:gd name="connsiteY44" fmla="*/ 228600 h 2058944"/>
              <a:gd name="connsiteX45" fmla="*/ 1847850 w 2619375"/>
              <a:gd name="connsiteY45" fmla="*/ 276225 h 2058944"/>
              <a:gd name="connsiteX46" fmla="*/ 1905000 w 2619375"/>
              <a:gd name="connsiteY46" fmla="*/ 314325 h 2058944"/>
              <a:gd name="connsiteX47" fmla="*/ 1924050 w 2619375"/>
              <a:gd name="connsiteY47" fmla="*/ 371475 h 2058944"/>
              <a:gd name="connsiteX48" fmla="*/ 2009775 w 2619375"/>
              <a:gd name="connsiteY48" fmla="*/ 438150 h 2058944"/>
              <a:gd name="connsiteX49" fmla="*/ 2047875 w 2619375"/>
              <a:gd name="connsiteY49" fmla="*/ 447675 h 2058944"/>
              <a:gd name="connsiteX50" fmla="*/ 2066925 w 2619375"/>
              <a:gd name="connsiteY50" fmla="*/ 504825 h 2058944"/>
              <a:gd name="connsiteX51" fmla="*/ 2124075 w 2619375"/>
              <a:gd name="connsiteY51" fmla="*/ 542925 h 2058944"/>
              <a:gd name="connsiteX52" fmla="*/ 2162175 w 2619375"/>
              <a:gd name="connsiteY52" fmla="*/ 590550 h 2058944"/>
              <a:gd name="connsiteX53" fmla="*/ 2219325 w 2619375"/>
              <a:gd name="connsiteY53" fmla="*/ 609600 h 2058944"/>
              <a:gd name="connsiteX54" fmla="*/ 2257425 w 2619375"/>
              <a:gd name="connsiteY54" fmla="*/ 666750 h 2058944"/>
              <a:gd name="connsiteX55" fmla="*/ 2305050 w 2619375"/>
              <a:gd name="connsiteY55" fmla="*/ 723900 h 2058944"/>
              <a:gd name="connsiteX56" fmla="*/ 2333625 w 2619375"/>
              <a:gd name="connsiteY56" fmla="*/ 733425 h 2058944"/>
              <a:gd name="connsiteX57" fmla="*/ 2362200 w 2619375"/>
              <a:gd name="connsiteY57" fmla="*/ 752475 h 2058944"/>
              <a:gd name="connsiteX58" fmla="*/ 2409825 w 2619375"/>
              <a:gd name="connsiteY58" fmla="*/ 762000 h 2058944"/>
              <a:gd name="connsiteX59" fmla="*/ 2438400 w 2619375"/>
              <a:gd name="connsiteY59" fmla="*/ 771525 h 2058944"/>
              <a:gd name="connsiteX60" fmla="*/ 2447925 w 2619375"/>
              <a:gd name="connsiteY60" fmla="*/ 800100 h 2058944"/>
              <a:gd name="connsiteX61" fmla="*/ 2476500 w 2619375"/>
              <a:gd name="connsiteY61" fmla="*/ 809625 h 2058944"/>
              <a:gd name="connsiteX62" fmla="*/ 2514600 w 2619375"/>
              <a:gd name="connsiteY62" fmla="*/ 857250 h 2058944"/>
              <a:gd name="connsiteX63" fmla="*/ 2533650 w 2619375"/>
              <a:gd name="connsiteY63" fmla="*/ 885825 h 2058944"/>
              <a:gd name="connsiteX64" fmla="*/ 2543175 w 2619375"/>
              <a:gd name="connsiteY64" fmla="*/ 914400 h 2058944"/>
              <a:gd name="connsiteX65" fmla="*/ 2619375 w 2619375"/>
              <a:gd name="connsiteY65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19175 w 2619375"/>
              <a:gd name="connsiteY23" fmla="*/ 1057275 h 2058944"/>
              <a:gd name="connsiteX24" fmla="*/ 1171575 w 2619375"/>
              <a:gd name="connsiteY24" fmla="*/ 781050 h 2058944"/>
              <a:gd name="connsiteX25" fmla="*/ 1209675 w 2619375"/>
              <a:gd name="connsiteY25" fmla="*/ 695325 h 2058944"/>
              <a:gd name="connsiteX26" fmla="*/ 1238250 w 2619375"/>
              <a:gd name="connsiteY26" fmla="*/ 676275 h 2058944"/>
              <a:gd name="connsiteX27" fmla="*/ 1276350 w 2619375"/>
              <a:gd name="connsiteY27" fmla="*/ 438150 h 2058944"/>
              <a:gd name="connsiteX28" fmla="*/ 1323975 w 2619375"/>
              <a:gd name="connsiteY28" fmla="*/ 390525 h 2058944"/>
              <a:gd name="connsiteX29" fmla="*/ 1343025 w 2619375"/>
              <a:gd name="connsiteY29" fmla="*/ 361950 h 2058944"/>
              <a:gd name="connsiteX30" fmla="*/ 1390650 w 2619375"/>
              <a:gd name="connsiteY30" fmla="*/ 304800 h 2058944"/>
              <a:gd name="connsiteX31" fmla="*/ 1400175 w 2619375"/>
              <a:gd name="connsiteY31" fmla="*/ 276225 h 2058944"/>
              <a:gd name="connsiteX32" fmla="*/ 1409700 w 2619375"/>
              <a:gd name="connsiteY32" fmla="*/ 190500 h 2058944"/>
              <a:gd name="connsiteX33" fmla="*/ 1438275 w 2619375"/>
              <a:gd name="connsiteY33" fmla="*/ 171450 h 2058944"/>
              <a:gd name="connsiteX34" fmla="*/ 1476375 w 2619375"/>
              <a:gd name="connsiteY34" fmla="*/ 123825 h 2058944"/>
              <a:gd name="connsiteX35" fmla="*/ 1485900 w 2619375"/>
              <a:gd name="connsiteY35" fmla="*/ 95250 h 2058944"/>
              <a:gd name="connsiteX36" fmla="*/ 1514475 w 2619375"/>
              <a:gd name="connsiteY36" fmla="*/ 28575 h 2058944"/>
              <a:gd name="connsiteX37" fmla="*/ 1581150 w 2619375"/>
              <a:gd name="connsiteY37" fmla="*/ 0 h 2058944"/>
              <a:gd name="connsiteX38" fmla="*/ 1609725 w 2619375"/>
              <a:gd name="connsiteY38" fmla="*/ 19050 h 2058944"/>
              <a:gd name="connsiteX39" fmla="*/ 1628775 w 2619375"/>
              <a:gd name="connsiteY39" fmla="*/ 76200 h 2058944"/>
              <a:gd name="connsiteX40" fmla="*/ 1638300 w 2619375"/>
              <a:gd name="connsiteY40" fmla="*/ 104775 h 2058944"/>
              <a:gd name="connsiteX41" fmla="*/ 1724025 w 2619375"/>
              <a:gd name="connsiteY41" fmla="*/ 171450 h 2058944"/>
              <a:gd name="connsiteX42" fmla="*/ 1781175 w 2619375"/>
              <a:gd name="connsiteY42" fmla="*/ 200025 h 2058944"/>
              <a:gd name="connsiteX43" fmla="*/ 1790700 w 2619375"/>
              <a:gd name="connsiteY43" fmla="*/ 228600 h 2058944"/>
              <a:gd name="connsiteX44" fmla="*/ 1847850 w 2619375"/>
              <a:gd name="connsiteY44" fmla="*/ 276225 h 2058944"/>
              <a:gd name="connsiteX45" fmla="*/ 1905000 w 2619375"/>
              <a:gd name="connsiteY45" fmla="*/ 314325 h 2058944"/>
              <a:gd name="connsiteX46" fmla="*/ 1924050 w 2619375"/>
              <a:gd name="connsiteY46" fmla="*/ 371475 h 2058944"/>
              <a:gd name="connsiteX47" fmla="*/ 2009775 w 2619375"/>
              <a:gd name="connsiteY47" fmla="*/ 438150 h 2058944"/>
              <a:gd name="connsiteX48" fmla="*/ 2047875 w 2619375"/>
              <a:gd name="connsiteY48" fmla="*/ 447675 h 2058944"/>
              <a:gd name="connsiteX49" fmla="*/ 2066925 w 2619375"/>
              <a:gd name="connsiteY49" fmla="*/ 504825 h 2058944"/>
              <a:gd name="connsiteX50" fmla="*/ 2124075 w 2619375"/>
              <a:gd name="connsiteY50" fmla="*/ 542925 h 2058944"/>
              <a:gd name="connsiteX51" fmla="*/ 2162175 w 2619375"/>
              <a:gd name="connsiteY51" fmla="*/ 590550 h 2058944"/>
              <a:gd name="connsiteX52" fmla="*/ 2219325 w 2619375"/>
              <a:gd name="connsiteY52" fmla="*/ 609600 h 2058944"/>
              <a:gd name="connsiteX53" fmla="*/ 2257425 w 2619375"/>
              <a:gd name="connsiteY53" fmla="*/ 666750 h 2058944"/>
              <a:gd name="connsiteX54" fmla="*/ 2305050 w 2619375"/>
              <a:gd name="connsiteY54" fmla="*/ 723900 h 2058944"/>
              <a:gd name="connsiteX55" fmla="*/ 2333625 w 2619375"/>
              <a:gd name="connsiteY55" fmla="*/ 733425 h 2058944"/>
              <a:gd name="connsiteX56" fmla="*/ 2362200 w 2619375"/>
              <a:gd name="connsiteY56" fmla="*/ 752475 h 2058944"/>
              <a:gd name="connsiteX57" fmla="*/ 2409825 w 2619375"/>
              <a:gd name="connsiteY57" fmla="*/ 762000 h 2058944"/>
              <a:gd name="connsiteX58" fmla="*/ 2438400 w 2619375"/>
              <a:gd name="connsiteY58" fmla="*/ 771525 h 2058944"/>
              <a:gd name="connsiteX59" fmla="*/ 2447925 w 2619375"/>
              <a:gd name="connsiteY59" fmla="*/ 800100 h 2058944"/>
              <a:gd name="connsiteX60" fmla="*/ 2476500 w 2619375"/>
              <a:gd name="connsiteY60" fmla="*/ 809625 h 2058944"/>
              <a:gd name="connsiteX61" fmla="*/ 2514600 w 2619375"/>
              <a:gd name="connsiteY61" fmla="*/ 857250 h 2058944"/>
              <a:gd name="connsiteX62" fmla="*/ 2533650 w 2619375"/>
              <a:gd name="connsiteY62" fmla="*/ 885825 h 2058944"/>
              <a:gd name="connsiteX63" fmla="*/ 2543175 w 2619375"/>
              <a:gd name="connsiteY63" fmla="*/ 914400 h 2058944"/>
              <a:gd name="connsiteX64" fmla="*/ 2619375 w 2619375"/>
              <a:gd name="connsiteY64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19175 w 2619375"/>
              <a:gd name="connsiteY23" fmla="*/ 1057275 h 2058944"/>
              <a:gd name="connsiteX24" fmla="*/ 1171575 w 2619375"/>
              <a:gd name="connsiteY24" fmla="*/ 781050 h 2058944"/>
              <a:gd name="connsiteX25" fmla="*/ 1209675 w 2619375"/>
              <a:gd name="connsiteY25" fmla="*/ 695325 h 2058944"/>
              <a:gd name="connsiteX26" fmla="*/ 1238250 w 2619375"/>
              <a:gd name="connsiteY26" fmla="*/ 676275 h 2058944"/>
              <a:gd name="connsiteX27" fmla="*/ 1323975 w 2619375"/>
              <a:gd name="connsiteY27" fmla="*/ 390525 h 2058944"/>
              <a:gd name="connsiteX28" fmla="*/ 1343025 w 2619375"/>
              <a:gd name="connsiteY28" fmla="*/ 361950 h 2058944"/>
              <a:gd name="connsiteX29" fmla="*/ 1390650 w 2619375"/>
              <a:gd name="connsiteY29" fmla="*/ 304800 h 2058944"/>
              <a:gd name="connsiteX30" fmla="*/ 1400175 w 2619375"/>
              <a:gd name="connsiteY30" fmla="*/ 276225 h 2058944"/>
              <a:gd name="connsiteX31" fmla="*/ 1409700 w 2619375"/>
              <a:gd name="connsiteY31" fmla="*/ 190500 h 2058944"/>
              <a:gd name="connsiteX32" fmla="*/ 1438275 w 2619375"/>
              <a:gd name="connsiteY32" fmla="*/ 171450 h 2058944"/>
              <a:gd name="connsiteX33" fmla="*/ 1476375 w 2619375"/>
              <a:gd name="connsiteY33" fmla="*/ 123825 h 2058944"/>
              <a:gd name="connsiteX34" fmla="*/ 1485900 w 2619375"/>
              <a:gd name="connsiteY34" fmla="*/ 95250 h 2058944"/>
              <a:gd name="connsiteX35" fmla="*/ 1514475 w 2619375"/>
              <a:gd name="connsiteY35" fmla="*/ 28575 h 2058944"/>
              <a:gd name="connsiteX36" fmla="*/ 1581150 w 2619375"/>
              <a:gd name="connsiteY36" fmla="*/ 0 h 2058944"/>
              <a:gd name="connsiteX37" fmla="*/ 1609725 w 2619375"/>
              <a:gd name="connsiteY37" fmla="*/ 19050 h 2058944"/>
              <a:gd name="connsiteX38" fmla="*/ 1628775 w 2619375"/>
              <a:gd name="connsiteY38" fmla="*/ 76200 h 2058944"/>
              <a:gd name="connsiteX39" fmla="*/ 1638300 w 2619375"/>
              <a:gd name="connsiteY39" fmla="*/ 104775 h 2058944"/>
              <a:gd name="connsiteX40" fmla="*/ 1724025 w 2619375"/>
              <a:gd name="connsiteY40" fmla="*/ 171450 h 2058944"/>
              <a:gd name="connsiteX41" fmla="*/ 1781175 w 2619375"/>
              <a:gd name="connsiteY41" fmla="*/ 200025 h 2058944"/>
              <a:gd name="connsiteX42" fmla="*/ 1790700 w 2619375"/>
              <a:gd name="connsiteY42" fmla="*/ 228600 h 2058944"/>
              <a:gd name="connsiteX43" fmla="*/ 1847850 w 2619375"/>
              <a:gd name="connsiteY43" fmla="*/ 276225 h 2058944"/>
              <a:gd name="connsiteX44" fmla="*/ 1905000 w 2619375"/>
              <a:gd name="connsiteY44" fmla="*/ 314325 h 2058944"/>
              <a:gd name="connsiteX45" fmla="*/ 1924050 w 2619375"/>
              <a:gd name="connsiteY45" fmla="*/ 371475 h 2058944"/>
              <a:gd name="connsiteX46" fmla="*/ 2009775 w 2619375"/>
              <a:gd name="connsiteY46" fmla="*/ 438150 h 2058944"/>
              <a:gd name="connsiteX47" fmla="*/ 2047875 w 2619375"/>
              <a:gd name="connsiteY47" fmla="*/ 447675 h 2058944"/>
              <a:gd name="connsiteX48" fmla="*/ 2066925 w 2619375"/>
              <a:gd name="connsiteY48" fmla="*/ 504825 h 2058944"/>
              <a:gd name="connsiteX49" fmla="*/ 2124075 w 2619375"/>
              <a:gd name="connsiteY49" fmla="*/ 542925 h 2058944"/>
              <a:gd name="connsiteX50" fmla="*/ 2162175 w 2619375"/>
              <a:gd name="connsiteY50" fmla="*/ 590550 h 2058944"/>
              <a:gd name="connsiteX51" fmla="*/ 2219325 w 2619375"/>
              <a:gd name="connsiteY51" fmla="*/ 609600 h 2058944"/>
              <a:gd name="connsiteX52" fmla="*/ 2257425 w 2619375"/>
              <a:gd name="connsiteY52" fmla="*/ 666750 h 2058944"/>
              <a:gd name="connsiteX53" fmla="*/ 2305050 w 2619375"/>
              <a:gd name="connsiteY53" fmla="*/ 723900 h 2058944"/>
              <a:gd name="connsiteX54" fmla="*/ 2333625 w 2619375"/>
              <a:gd name="connsiteY54" fmla="*/ 733425 h 2058944"/>
              <a:gd name="connsiteX55" fmla="*/ 2362200 w 2619375"/>
              <a:gd name="connsiteY55" fmla="*/ 752475 h 2058944"/>
              <a:gd name="connsiteX56" fmla="*/ 2409825 w 2619375"/>
              <a:gd name="connsiteY56" fmla="*/ 762000 h 2058944"/>
              <a:gd name="connsiteX57" fmla="*/ 2438400 w 2619375"/>
              <a:gd name="connsiteY57" fmla="*/ 771525 h 2058944"/>
              <a:gd name="connsiteX58" fmla="*/ 2447925 w 2619375"/>
              <a:gd name="connsiteY58" fmla="*/ 800100 h 2058944"/>
              <a:gd name="connsiteX59" fmla="*/ 2476500 w 2619375"/>
              <a:gd name="connsiteY59" fmla="*/ 809625 h 2058944"/>
              <a:gd name="connsiteX60" fmla="*/ 2514600 w 2619375"/>
              <a:gd name="connsiteY60" fmla="*/ 857250 h 2058944"/>
              <a:gd name="connsiteX61" fmla="*/ 2533650 w 2619375"/>
              <a:gd name="connsiteY61" fmla="*/ 885825 h 2058944"/>
              <a:gd name="connsiteX62" fmla="*/ 2543175 w 2619375"/>
              <a:gd name="connsiteY62" fmla="*/ 914400 h 2058944"/>
              <a:gd name="connsiteX63" fmla="*/ 2619375 w 2619375"/>
              <a:gd name="connsiteY63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19175 w 2619375"/>
              <a:gd name="connsiteY23" fmla="*/ 1057275 h 2058944"/>
              <a:gd name="connsiteX24" fmla="*/ 1171575 w 2619375"/>
              <a:gd name="connsiteY24" fmla="*/ 781050 h 2058944"/>
              <a:gd name="connsiteX25" fmla="*/ 1209675 w 2619375"/>
              <a:gd name="connsiteY25" fmla="*/ 695325 h 2058944"/>
              <a:gd name="connsiteX26" fmla="*/ 1238250 w 2619375"/>
              <a:gd name="connsiteY26" fmla="*/ 676275 h 2058944"/>
              <a:gd name="connsiteX27" fmla="*/ 1323975 w 2619375"/>
              <a:gd name="connsiteY27" fmla="*/ 390525 h 2058944"/>
              <a:gd name="connsiteX28" fmla="*/ 1390650 w 2619375"/>
              <a:gd name="connsiteY28" fmla="*/ 304800 h 2058944"/>
              <a:gd name="connsiteX29" fmla="*/ 1400175 w 2619375"/>
              <a:gd name="connsiteY29" fmla="*/ 276225 h 2058944"/>
              <a:gd name="connsiteX30" fmla="*/ 1409700 w 2619375"/>
              <a:gd name="connsiteY30" fmla="*/ 190500 h 2058944"/>
              <a:gd name="connsiteX31" fmla="*/ 1438275 w 2619375"/>
              <a:gd name="connsiteY31" fmla="*/ 171450 h 2058944"/>
              <a:gd name="connsiteX32" fmla="*/ 1476375 w 2619375"/>
              <a:gd name="connsiteY32" fmla="*/ 123825 h 2058944"/>
              <a:gd name="connsiteX33" fmla="*/ 1485900 w 2619375"/>
              <a:gd name="connsiteY33" fmla="*/ 95250 h 2058944"/>
              <a:gd name="connsiteX34" fmla="*/ 1514475 w 2619375"/>
              <a:gd name="connsiteY34" fmla="*/ 28575 h 2058944"/>
              <a:gd name="connsiteX35" fmla="*/ 1581150 w 2619375"/>
              <a:gd name="connsiteY35" fmla="*/ 0 h 2058944"/>
              <a:gd name="connsiteX36" fmla="*/ 1609725 w 2619375"/>
              <a:gd name="connsiteY36" fmla="*/ 19050 h 2058944"/>
              <a:gd name="connsiteX37" fmla="*/ 1628775 w 2619375"/>
              <a:gd name="connsiteY37" fmla="*/ 76200 h 2058944"/>
              <a:gd name="connsiteX38" fmla="*/ 1638300 w 2619375"/>
              <a:gd name="connsiteY38" fmla="*/ 104775 h 2058944"/>
              <a:gd name="connsiteX39" fmla="*/ 1724025 w 2619375"/>
              <a:gd name="connsiteY39" fmla="*/ 171450 h 2058944"/>
              <a:gd name="connsiteX40" fmla="*/ 1781175 w 2619375"/>
              <a:gd name="connsiteY40" fmla="*/ 200025 h 2058944"/>
              <a:gd name="connsiteX41" fmla="*/ 1790700 w 2619375"/>
              <a:gd name="connsiteY41" fmla="*/ 228600 h 2058944"/>
              <a:gd name="connsiteX42" fmla="*/ 1847850 w 2619375"/>
              <a:gd name="connsiteY42" fmla="*/ 276225 h 2058944"/>
              <a:gd name="connsiteX43" fmla="*/ 1905000 w 2619375"/>
              <a:gd name="connsiteY43" fmla="*/ 314325 h 2058944"/>
              <a:gd name="connsiteX44" fmla="*/ 1924050 w 2619375"/>
              <a:gd name="connsiteY44" fmla="*/ 371475 h 2058944"/>
              <a:gd name="connsiteX45" fmla="*/ 2009775 w 2619375"/>
              <a:gd name="connsiteY45" fmla="*/ 438150 h 2058944"/>
              <a:gd name="connsiteX46" fmla="*/ 2047875 w 2619375"/>
              <a:gd name="connsiteY46" fmla="*/ 447675 h 2058944"/>
              <a:gd name="connsiteX47" fmla="*/ 2066925 w 2619375"/>
              <a:gd name="connsiteY47" fmla="*/ 504825 h 2058944"/>
              <a:gd name="connsiteX48" fmla="*/ 2124075 w 2619375"/>
              <a:gd name="connsiteY48" fmla="*/ 542925 h 2058944"/>
              <a:gd name="connsiteX49" fmla="*/ 2162175 w 2619375"/>
              <a:gd name="connsiteY49" fmla="*/ 590550 h 2058944"/>
              <a:gd name="connsiteX50" fmla="*/ 2219325 w 2619375"/>
              <a:gd name="connsiteY50" fmla="*/ 609600 h 2058944"/>
              <a:gd name="connsiteX51" fmla="*/ 2257425 w 2619375"/>
              <a:gd name="connsiteY51" fmla="*/ 666750 h 2058944"/>
              <a:gd name="connsiteX52" fmla="*/ 2305050 w 2619375"/>
              <a:gd name="connsiteY52" fmla="*/ 723900 h 2058944"/>
              <a:gd name="connsiteX53" fmla="*/ 2333625 w 2619375"/>
              <a:gd name="connsiteY53" fmla="*/ 733425 h 2058944"/>
              <a:gd name="connsiteX54" fmla="*/ 2362200 w 2619375"/>
              <a:gd name="connsiteY54" fmla="*/ 752475 h 2058944"/>
              <a:gd name="connsiteX55" fmla="*/ 2409825 w 2619375"/>
              <a:gd name="connsiteY55" fmla="*/ 762000 h 2058944"/>
              <a:gd name="connsiteX56" fmla="*/ 2438400 w 2619375"/>
              <a:gd name="connsiteY56" fmla="*/ 771525 h 2058944"/>
              <a:gd name="connsiteX57" fmla="*/ 2447925 w 2619375"/>
              <a:gd name="connsiteY57" fmla="*/ 800100 h 2058944"/>
              <a:gd name="connsiteX58" fmla="*/ 2476500 w 2619375"/>
              <a:gd name="connsiteY58" fmla="*/ 809625 h 2058944"/>
              <a:gd name="connsiteX59" fmla="*/ 2514600 w 2619375"/>
              <a:gd name="connsiteY59" fmla="*/ 857250 h 2058944"/>
              <a:gd name="connsiteX60" fmla="*/ 2533650 w 2619375"/>
              <a:gd name="connsiteY60" fmla="*/ 885825 h 2058944"/>
              <a:gd name="connsiteX61" fmla="*/ 2543175 w 2619375"/>
              <a:gd name="connsiteY61" fmla="*/ 914400 h 2058944"/>
              <a:gd name="connsiteX62" fmla="*/ 2619375 w 2619375"/>
              <a:gd name="connsiteY62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19175 w 2619375"/>
              <a:gd name="connsiteY23" fmla="*/ 1057275 h 2058944"/>
              <a:gd name="connsiteX24" fmla="*/ 1171575 w 2619375"/>
              <a:gd name="connsiteY24" fmla="*/ 781050 h 2058944"/>
              <a:gd name="connsiteX25" fmla="*/ 1209675 w 2619375"/>
              <a:gd name="connsiteY25" fmla="*/ 695325 h 2058944"/>
              <a:gd name="connsiteX26" fmla="*/ 1238250 w 2619375"/>
              <a:gd name="connsiteY26" fmla="*/ 676275 h 2058944"/>
              <a:gd name="connsiteX27" fmla="*/ 1323975 w 2619375"/>
              <a:gd name="connsiteY27" fmla="*/ 390525 h 2058944"/>
              <a:gd name="connsiteX28" fmla="*/ 1390650 w 2619375"/>
              <a:gd name="connsiteY28" fmla="*/ 304800 h 2058944"/>
              <a:gd name="connsiteX29" fmla="*/ 1409700 w 2619375"/>
              <a:gd name="connsiteY29" fmla="*/ 190500 h 2058944"/>
              <a:gd name="connsiteX30" fmla="*/ 1438275 w 2619375"/>
              <a:gd name="connsiteY30" fmla="*/ 171450 h 2058944"/>
              <a:gd name="connsiteX31" fmla="*/ 1476375 w 2619375"/>
              <a:gd name="connsiteY31" fmla="*/ 123825 h 2058944"/>
              <a:gd name="connsiteX32" fmla="*/ 1485900 w 2619375"/>
              <a:gd name="connsiteY32" fmla="*/ 95250 h 2058944"/>
              <a:gd name="connsiteX33" fmla="*/ 1514475 w 2619375"/>
              <a:gd name="connsiteY33" fmla="*/ 28575 h 2058944"/>
              <a:gd name="connsiteX34" fmla="*/ 1581150 w 2619375"/>
              <a:gd name="connsiteY34" fmla="*/ 0 h 2058944"/>
              <a:gd name="connsiteX35" fmla="*/ 1609725 w 2619375"/>
              <a:gd name="connsiteY35" fmla="*/ 19050 h 2058944"/>
              <a:gd name="connsiteX36" fmla="*/ 1628775 w 2619375"/>
              <a:gd name="connsiteY36" fmla="*/ 76200 h 2058944"/>
              <a:gd name="connsiteX37" fmla="*/ 1638300 w 2619375"/>
              <a:gd name="connsiteY37" fmla="*/ 104775 h 2058944"/>
              <a:gd name="connsiteX38" fmla="*/ 1724025 w 2619375"/>
              <a:gd name="connsiteY38" fmla="*/ 171450 h 2058944"/>
              <a:gd name="connsiteX39" fmla="*/ 1781175 w 2619375"/>
              <a:gd name="connsiteY39" fmla="*/ 200025 h 2058944"/>
              <a:gd name="connsiteX40" fmla="*/ 1790700 w 2619375"/>
              <a:gd name="connsiteY40" fmla="*/ 228600 h 2058944"/>
              <a:gd name="connsiteX41" fmla="*/ 1847850 w 2619375"/>
              <a:gd name="connsiteY41" fmla="*/ 276225 h 2058944"/>
              <a:gd name="connsiteX42" fmla="*/ 1905000 w 2619375"/>
              <a:gd name="connsiteY42" fmla="*/ 314325 h 2058944"/>
              <a:gd name="connsiteX43" fmla="*/ 1924050 w 2619375"/>
              <a:gd name="connsiteY43" fmla="*/ 371475 h 2058944"/>
              <a:gd name="connsiteX44" fmla="*/ 2009775 w 2619375"/>
              <a:gd name="connsiteY44" fmla="*/ 438150 h 2058944"/>
              <a:gd name="connsiteX45" fmla="*/ 2047875 w 2619375"/>
              <a:gd name="connsiteY45" fmla="*/ 447675 h 2058944"/>
              <a:gd name="connsiteX46" fmla="*/ 2066925 w 2619375"/>
              <a:gd name="connsiteY46" fmla="*/ 504825 h 2058944"/>
              <a:gd name="connsiteX47" fmla="*/ 2124075 w 2619375"/>
              <a:gd name="connsiteY47" fmla="*/ 542925 h 2058944"/>
              <a:gd name="connsiteX48" fmla="*/ 2162175 w 2619375"/>
              <a:gd name="connsiteY48" fmla="*/ 590550 h 2058944"/>
              <a:gd name="connsiteX49" fmla="*/ 2219325 w 2619375"/>
              <a:gd name="connsiteY49" fmla="*/ 609600 h 2058944"/>
              <a:gd name="connsiteX50" fmla="*/ 2257425 w 2619375"/>
              <a:gd name="connsiteY50" fmla="*/ 666750 h 2058944"/>
              <a:gd name="connsiteX51" fmla="*/ 2305050 w 2619375"/>
              <a:gd name="connsiteY51" fmla="*/ 723900 h 2058944"/>
              <a:gd name="connsiteX52" fmla="*/ 2333625 w 2619375"/>
              <a:gd name="connsiteY52" fmla="*/ 733425 h 2058944"/>
              <a:gd name="connsiteX53" fmla="*/ 2362200 w 2619375"/>
              <a:gd name="connsiteY53" fmla="*/ 752475 h 2058944"/>
              <a:gd name="connsiteX54" fmla="*/ 2409825 w 2619375"/>
              <a:gd name="connsiteY54" fmla="*/ 762000 h 2058944"/>
              <a:gd name="connsiteX55" fmla="*/ 2438400 w 2619375"/>
              <a:gd name="connsiteY55" fmla="*/ 771525 h 2058944"/>
              <a:gd name="connsiteX56" fmla="*/ 2447925 w 2619375"/>
              <a:gd name="connsiteY56" fmla="*/ 800100 h 2058944"/>
              <a:gd name="connsiteX57" fmla="*/ 2476500 w 2619375"/>
              <a:gd name="connsiteY57" fmla="*/ 809625 h 2058944"/>
              <a:gd name="connsiteX58" fmla="*/ 2514600 w 2619375"/>
              <a:gd name="connsiteY58" fmla="*/ 857250 h 2058944"/>
              <a:gd name="connsiteX59" fmla="*/ 2533650 w 2619375"/>
              <a:gd name="connsiteY59" fmla="*/ 885825 h 2058944"/>
              <a:gd name="connsiteX60" fmla="*/ 2543175 w 2619375"/>
              <a:gd name="connsiteY60" fmla="*/ 914400 h 2058944"/>
              <a:gd name="connsiteX61" fmla="*/ 2619375 w 2619375"/>
              <a:gd name="connsiteY61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19175 w 2619375"/>
              <a:gd name="connsiteY23" fmla="*/ 1057275 h 2058944"/>
              <a:gd name="connsiteX24" fmla="*/ 1171575 w 2619375"/>
              <a:gd name="connsiteY24" fmla="*/ 781050 h 2058944"/>
              <a:gd name="connsiteX25" fmla="*/ 1209675 w 2619375"/>
              <a:gd name="connsiteY25" fmla="*/ 695325 h 2058944"/>
              <a:gd name="connsiteX26" fmla="*/ 1238250 w 2619375"/>
              <a:gd name="connsiteY26" fmla="*/ 676275 h 2058944"/>
              <a:gd name="connsiteX27" fmla="*/ 1323975 w 2619375"/>
              <a:gd name="connsiteY27" fmla="*/ 390525 h 2058944"/>
              <a:gd name="connsiteX28" fmla="*/ 1390650 w 2619375"/>
              <a:gd name="connsiteY28" fmla="*/ 304800 h 2058944"/>
              <a:gd name="connsiteX29" fmla="*/ 1409700 w 2619375"/>
              <a:gd name="connsiteY29" fmla="*/ 190500 h 2058944"/>
              <a:gd name="connsiteX30" fmla="*/ 1476375 w 2619375"/>
              <a:gd name="connsiteY30" fmla="*/ 123825 h 2058944"/>
              <a:gd name="connsiteX31" fmla="*/ 1485900 w 2619375"/>
              <a:gd name="connsiteY31" fmla="*/ 95250 h 2058944"/>
              <a:gd name="connsiteX32" fmla="*/ 1514475 w 2619375"/>
              <a:gd name="connsiteY32" fmla="*/ 28575 h 2058944"/>
              <a:gd name="connsiteX33" fmla="*/ 1581150 w 2619375"/>
              <a:gd name="connsiteY33" fmla="*/ 0 h 2058944"/>
              <a:gd name="connsiteX34" fmla="*/ 1609725 w 2619375"/>
              <a:gd name="connsiteY34" fmla="*/ 19050 h 2058944"/>
              <a:gd name="connsiteX35" fmla="*/ 1628775 w 2619375"/>
              <a:gd name="connsiteY35" fmla="*/ 76200 h 2058944"/>
              <a:gd name="connsiteX36" fmla="*/ 1638300 w 2619375"/>
              <a:gd name="connsiteY36" fmla="*/ 104775 h 2058944"/>
              <a:gd name="connsiteX37" fmla="*/ 1724025 w 2619375"/>
              <a:gd name="connsiteY37" fmla="*/ 171450 h 2058944"/>
              <a:gd name="connsiteX38" fmla="*/ 1781175 w 2619375"/>
              <a:gd name="connsiteY38" fmla="*/ 200025 h 2058944"/>
              <a:gd name="connsiteX39" fmla="*/ 1790700 w 2619375"/>
              <a:gd name="connsiteY39" fmla="*/ 228600 h 2058944"/>
              <a:gd name="connsiteX40" fmla="*/ 1847850 w 2619375"/>
              <a:gd name="connsiteY40" fmla="*/ 276225 h 2058944"/>
              <a:gd name="connsiteX41" fmla="*/ 1905000 w 2619375"/>
              <a:gd name="connsiteY41" fmla="*/ 314325 h 2058944"/>
              <a:gd name="connsiteX42" fmla="*/ 1924050 w 2619375"/>
              <a:gd name="connsiteY42" fmla="*/ 371475 h 2058944"/>
              <a:gd name="connsiteX43" fmla="*/ 2009775 w 2619375"/>
              <a:gd name="connsiteY43" fmla="*/ 438150 h 2058944"/>
              <a:gd name="connsiteX44" fmla="*/ 2047875 w 2619375"/>
              <a:gd name="connsiteY44" fmla="*/ 447675 h 2058944"/>
              <a:gd name="connsiteX45" fmla="*/ 2066925 w 2619375"/>
              <a:gd name="connsiteY45" fmla="*/ 504825 h 2058944"/>
              <a:gd name="connsiteX46" fmla="*/ 2124075 w 2619375"/>
              <a:gd name="connsiteY46" fmla="*/ 542925 h 2058944"/>
              <a:gd name="connsiteX47" fmla="*/ 2162175 w 2619375"/>
              <a:gd name="connsiteY47" fmla="*/ 590550 h 2058944"/>
              <a:gd name="connsiteX48" fmla="*/ 2219325 w 2619375"/>
              <a:gd name="connsiteY48" fmla="*/ 609600 h 2058944"/>
              <a:gd name="connsiteX49" fmla="*/ 2257425 w 2619375"/>
              <a:gd name="connsiteY49" fmla="*/ 666750 h 2058944"/>
              <a:gd name="connsiteX50" fmla="*/ 2305050 w 2619375"/>
              <a:gd name="connsiteY50" fmla="*/ 723900 h 2058944"/>
              <a:gd name="connsiteX51" fmla="*/ 2333625 w 2619375"/>
              <a:gd name="connsiteY51" fmla="*/ 733425 h 2058944"/>
              <a:gd name="connsiteX52" fmla="*/ 2362200 w 2619375"/>
              <a:gd name="connsiteY52" fmla="*/ 752475 h 2058944"/>
              <a:gd name="connsiteX53" fmla="*/ 2409825 w 2619375"/>
              <a:gd name="connsiteY53" fmla="*/ 762000 h 2058944"/>
              <a:gd name="connsiteX54" fmla="*/ 2438400 w 2619375"/>
              <a:gd name="connsiteY54" fmla="*/ 771525 h 2058944"/>
              <a:gd name="connsiteX55" fmla="*/ 2447925 w 2619375"/>
              <a:gd name="connsiteY55" fmla="*/ 800100 h 2058944"/>
              <a:gd name="connsiteX56" fmla="*/ 2476500 w 2619375"/>
              <a:gd name="connsiteY56" fmla="*/ 809625 h 2058944"/>
              <a:gd name="connsiteX57" fmla="*/ 2514600 w 2619375"/>
              <a:gd name="connsiteY57" fmla="*/ 857250 h 2058944"/>
              <a:gd name="connsiteX58" fmla="*/ 2533650 w 2619375"/>
              <a:gd name="connsiteY58" fmla="*/ 885825 h 2058944"/>
              <a:gd name="connsiteX59" fmla="*/ 2543175 w 2619375"/>
              <a:gd name="connsiteY59" fmla="*/ 914400 h 2058944"/>
              <a:gd name="connsiteX60" fmla="*/ 2619375 w 2619375"/>
              <a:gd name="connsiteY60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19175 w 2619375"/>
              <a:gd name="connsiteY23" fmla="*/ 1057275 h 2058944"/>
              <a:gd name="connsiteX24" fmla="*/ 1171575 w 2619375"/>
              <a:gd name="connsiteY24" fmla="*/ 781050 h 2058944"/>
              <a:gd name="connsiteX25" fmla="*/ 1209675 w 2619375"/>
              <a:gd name="connsiteY25" fmla="*/ 695325 h 2058944"/>
              <a:gd name="connsiteX26" fmla="*/ 1238250 w 2619375"/>
              <a:gd name="connsiteY26" fmla="*/ 676275 h 2058944"/>
              <a:gd name="connsiteX27" fmla="*/ 1323975 w 2619375"/>
              <a:gd name="connsiteY27" fmla="*/ 390525 h 2058944"/>
              <a:gd name="connsiteX28" fmla="*/ 1390650 w 2619375"/>
              <a:gd name="connsiteY28" fmla="*/ 304800 h 2058944"/>
              <a:gd name="connsiteX29" fmla="*/ 1476375 w 2619375"/>
              <a:gd name="connsiteY29" fmla="*/ 123825 h 2058944"/>
              <a:gd name="connsiteX30" fmla="*/ 1485900 w 2619375"/>
              <a:gd name="connsiteY30" fmla="*/ 95250 h 2058944"/>
              <a:gd name="connsiteX31" fmla="*/ 1514475 w 2619375"/>
              <a:gd name="connsiteY31" fmla="*/ 28575 h 2058944"/>
              <a:gd name="connsiteX32" fmla="*/ 1581150 w 2619375"/>
              <a:gd name="connsiteY32" fmla="*/ 0 h 2058944"/>
              <a:gd name="connsiteX33" fmla="*/ 1609725 w 2619375"/>
              <a:gd name="connsiteY33" fmla="*/ 19050 h 2058944"/>
              <a:gd name="connsiteX34" fmla="*/ 1628775 w 2619375"/>
              <a:gd name="connsiteY34" fmla="*/ 76200 h 2058944"/>
              <a:gd name="connsiteX35" fmla="*/ 1638300 w 2619375"/>
              <a:gd name="connsiteY35" fmla="*/ 104775 h 2058944"/>
              <a:gd name="connsiteX36" fmla="*/ 1724025 w 2619375"/>
              <a:gd name="connsiteY36" fmla="*/ 171450 h 2058944"/>
              <a:gd name="connsiteX37" fmla="*/ 1781175 w 2619375"/>
              <a:gd name="connsiteY37" fmla="*/ 200025 h 2058944"/>
              <a:gd name="connsiteX38" fmla="*/ 1790700 w 2619375"/>
              <a:gd name="connsiteY38" fmla="*/ 228600 h 2058944"/>
              <a:gd name="connsiteX39" fmla="*/ 1847850 w 2619375"/>
              <a:gd name="connsiteY39" fmla="*/ 276225 h 2058944"/>
              <a:gd name="connsiteX40" fmla="*/ 1905000 w 2619375"/>
              <a:gd name="connsiteY40" fmla="*/ 314325 h 2058944"/>
              <a:gd name="connsiteX41" fmla="*/ 1924050 w 2619375"/>
              <a:gd name="connsiteY41" fmla="*/ 371475 h 2058944"/>
              <a:gd name="connsiteX42" fmla="*/ 2009775 w 2619375"/>
              <a:gd name="connsiteY42" fmla="*/ 438150 h 2058944"/>
              <a:gd name="connsiteX43" fmla="*/ 2047875 w 2619375"/>
              <a:gd name="connsiteY43" fmla="*/ 447675 h 2058944"/>
              <a:gd name="connsiteX44" fmla="*/ 2066925 w 2619375"/>
              <a:gd name="connsiteY44" fmla="*/ 504825 h 2058944"/>
              <a:gd name="connsiteX45" fmla="*/ 2124075 w 2619375"/>
              <a:gd name="connsiteY45" fmla="*/ 542925 h 2058944"/>
              <a:gd name="connsiteX46" fmla="*/ 2162175 w 2619375"/>
              <a:gd name="connsiteY46" fmla="*/ 590550 h 2058944"/>
              <a:gd name="connsiteX47" fmla="*/ 2219325 w 2619375"/>
              <a:gd name="connsiteY47" fmla="*/ 609600 h 2058944"/>
              <a:gd name="connsiteX48" fmla="*/ 2257425 w 2619375"/>
              <a:gd name="connsiteY48" fmla="*/ 666750 h 2058944"/>
              <a:gd name="connsiteX49" fmla="*/ 2305050 w 2619375"/>
              <a:gd name="connsiteY49" fmla="*/ 723900 h 2058944"/>
              <a:gd name="connsiteX50" fmla="*/ 2333625 w 2619375"/>
              <a:gd name="connsiteY50" fmla="*/ 733425 h 2058944"/>
              <a:gd name="connsiteX51" fmla="*/ 2362200 w 2619375"/>
              <a:gd name="connsiteY51" fmla="*/ 752475 h 2058944"/>
              <a:gd name="connsiteX52" fmla="*/ 2409825 w 2619375"/>
              <a:gd name="connsiteY52" fmla="*/ 762000 h 2058944"/>
              <a:gd name="connsiteX53" fmla="*/ 2438400 w 2619375"/>
              <a:gd name="connsiteY53" fmla="*/ 771525 h 2058944"/>
              <a:gd name="connsiteX54" fmla="*/ 2447925 w 2619375"/>
              <a:gd name="connsiteY54" fmla="*/ 800100 h 2058944"/>
              <a:gd name="connsiteX55" fmla="*/ 2476500 w 2619375"/>
              <a:gd name="connsiteY55" fmla="*/ 809625 h 2058944"/>
              <a:gd name="connsiteX56" fmla="*/ 2514600 w 2619375"/>
              <a:gd name="connsiteY56" fmla="*/ 857250 h 2058944"/>
              <a:gd name="connsiteX57" fmla="*/ 2533650 w 2619375"/>
              <a:gd name="connsiteY57" fmla="*/ 885825 h 2058944"/>
              <a:gd name="connsiteX58" fmla="*/ 2543175 w 2619375"/>
              <a:gd name="connsiteY58" fmla="*/ 914400 h 2058944"/>
              <a:gd name="connsiteX59" fmla="*/ 2619375 w 2619375"/>
              <a:gd name="connsiteY59" fmla="*/ 914400 h 2058944"/>
              <a:gd name="connsiteX0" fmla="*/ 0 w 2619375"/>
              <a:gd name="connsiteY0" fmla="*/ 2038350 h 2058944"/>
              <a:gd name="connsiteX1" fmla="*/ 342900 w 2619375"/>
              <a:gd name="connsiteY1" fmla="*/ 2038350 h 2058944"/>
              <a:gd name="connsiteX2" fmla="*/ 428625 w 2619375"/>
              <a:gd name="connsiteY2" fmla="*/ 1971675 h 2058944"/>
              <a:gd name="connsiteX3" fmla="*/ 447675 w 2619375"/>
              <a:gd name="connsiteY3" fmla="*/ 1943100 h 2058944"/>
              <a:gd name="connsiteX4" fmla="*/ 476250 w 2619375"/>
              <a:gd name="connsiteY4" fmla="*/ 1933575 h 2058944"/>
              <a:gd name="connsiteX5" fmla="*/ 495300 w 2619375"/>
              <a:gd name="connsiteY5" fmla="*/ 1905000 h 2058944"/>
              <a:gd name="connsiteX6" fmla="*/ 523875 w 2619375"/>
              <a:gd name="connsiteY6" fmla="*/ 1885950 h 2058944"/>
              <a:gd name="connsiteX7" fmla="*/ 561975 w 2619375"/>
              <a:gd name="connsiteY7" fmla="*/ 1828800 h 2058944"/>
              <a:gd name="connsiteX8" fmla="*/ 619125 w 2619375"/>
              <a:gd name="connsiteY8" fmla="*/ 1790700 h 2058944"/>
              <a:gd name="connsiteX9" fmla="*/ 647700 w 2619375"/>
              <a:gd name="connsiteY9" fmla="*/ 1733550 h 2058944"/>
              <a:gd name="connsiteX10" fmla="*/ 676275 w 2619375"/>
              <a:gd name="connsiteY10" fmla="*/ 1676400 h 2058944"/>
              <a:gd name="connsiteX11" fmla="*/ 704850 w 2619375"/>
              <a:gd name="connsiteY11" fmla="*/ 1666875 h 2058944"/>
              <a:gd name="connsiteX12" fmla="*/ 723900 w 2619375"/>
              <a:gd name="connsiteY12" fmla="*/ 1638300 h 2058944"/>
              <a:gd name="connsiteX13" fmla="*/ 752475 w 2619375"/>
              <a:gd name="connsiteY13" fmla="*/ 1609725 h 2058944"/>
              <a:gd name="connsiteX14" fmla="*/ 762000 w 2619375"/>
              <a:gd name="connsiteY14" fmla="*/ 1581150 h 2058944"/>
              <a:gd name="connsiteX15" fmla="*/ 800100 w 2619375"/>
              <a:gd name="connsiteY15" fmla="*/ 1495425 h 2058944"/>
              <a:gd name="connsiteX16" fmla="*/ 838200 w 2619375"/>
              <a:gd name="connsiteY16" fmla="*/ 1438275 h 2058944"/>
              <a:gd name="connsiteX17" fmla="*/ 847725 w 2619375"/>
              <a:gd name="connsiteY17" fmla="*/ 1371600 h 2058944"/>
              <a:gd name="connsiteX18" fmla="*/ 857250 w 2619375"/>
              <a:gd name="connsiteY18" fmla="*/ 1343025 h 2058944"/>
              <a:gd name="connsiteX19" fmla="*/ 885825 w 2619375"/>
              <a:gd name="connsiteY19" fmla="*/ 1333500 h 2058944"/>
              <a:gd name="connsiteX20" fmla="*/ 895350 w 2619375"/>
              <a:gd name="connsiteY20" fmla="*/ 1304925 h 2058944"/>
              <a:gd name="connsiteX21" fmla="*/ 952500 w 2619375"/>
              <a:gd name="connsiteY21" fmla="*/ 1219200 h 2058944"/>
              <a:gd name="connsiteX22" fmla="*/ 971550 w 2619375"/>
              <a:gd name="connsiteY22" fmla="*/ 1190625 h 2058944"/>
              <a:gd name="connsiteX23" fmla="*/ 1019175 w 2619375"/>
              <a:gd name="connsiteY23" fmla="*/ 1057275 h 2058944"/>
              <a:gd name="connsiteX24" fmla="*/ 1171575 w 2619375"/>
              <a:gd name="connsiteY24" fmla="*/ 781050 h 2058944"/>
              <a:gd name="connsiteX25" fmla="*/ 1209675 w 2619375"/>
              <a:gd name="connsiteY25" fmla="*/ 695325 h 2058944"/>
              <a:gd name="connsiteX26" fmla="*/ 1238250 w 2619375"/>
              <a:gd name="connsiteY26" fmla="*/ 676275 h 2058944"/>
              <a:gd name="connsiteX27" fmla="*/ 1323975 w 2619375"/>
              <a:gd name="connsiteY27" fmla="*/ 390525 h 2058944"/>
              <a:gd name="connsiteX28" fmla="*/ 1390650 w 2619375"/>
              <a:gd name="connsiteY28" fmla="*/ 304800 h 2058944"/>
              <a:gd name="connsiteX29" fmla="*/ 1476375 w 2619375"/>
              <a:gd name="connsiteY29" fmla="*/ 123825 h 2058944"/>
              <a:gd name="connsiteX30" fmla="*/ 1514475 w 2619375"/>
              <a:gd name="connsiteY30" fmla="*/ 28575 h 2058944"/>
              <a:gd name="connsiteX31" fmla="*/ 1581150 w 2619375"/>
              <a:gd name="connsiteY31" fmla="*/ 0 h 2058944"/>
              <a:gd name="connsiteX32" fmla="*/ 1609725 w 2619375"/>
              <a:gd name="connsiteY32" fmla="*/ 19050 h 2058944"/>
              <a:gd name="connsiteX33" fmla="*/ 1628775 w 2619375"/>
              <a:gd name="connsiteY33" fmla="*/ 76200 h 2058944"/>
              <a:gd name="connsiteX34" fmla="*/ 1638300 w 2619375"/>
              <a:gd name="connsiteY34" fmla="*/ 104775 h 2058944"/>
              <a:gd name="connsiteX35" fmla="*/ 1724025 w 2619375"/>
              <a:gd name="connsiteY35" fmla="*/ 171450 h 2058944"/>
              <a:gd name="connsiteX36" fmla="*/ 1781175 w 2619375"/>
              <a:gd name="connsiteY36" fmla="*/ 200025 h 2058944"/>
              <a:gd name="connsiteX37" fmla="*/ 1790700 w 2619375"/>
              <a:gd name="connsiteY37" fmla="*/ 228600 h 2058944"/>
              <a:gd name="connsiteX38" fmla="*/ 1847850 w 2619375"/>
              <a:gd name="connsiteY38" fmla="*/ 276225 h 2058944"/>
              <a:gd name="connsiteX39" fmla="*/ 1905000 w 2619375"/>
              <a:gd name="connsiteY39" fmla="*/ 314325 h 2058944"/>
              <a:gd name="connsiteX40" fmla="*/ 1924050 w 2619375"/>
              <a:gd name="connsiteY40" fmla="*/ 371475 h 2058944"/>
              <a:gd name="connsiteX41" fmla="*/ 2009775 w 2619375"/>
              <a:gd name="connsiteY41" fmla="*/ 438150 h 2058944"/>
              <a:gd name="connsiteX42" fmla="*/ 2047875 w 2619375"/>
              <a:gd name="connsiteY42" fmla="*/ 447675 h 2058944"/>
              <a:gd name="connsiteX43" fmla="*/ 2066925 w 2619375"/>
              <a:gd name="connsiteY43" fmla="*/ 504825 h 2058944"/>
              <a:gd name="connsiteX44" fmla="*/ 2124075 w 2619375"/>
              <a:gd name="connsiteY44" fmla="*/ 542925 h 2058944"/>
              <a:gd name="connsiteX45" fmla="*/ 2162175 w 2619375"/>
              <a:gd name="connsiteY45" fmla="*/ 590550 h 2058944"/>
              <a:gd name="connsiteX46" fmla="*/ 2219325 w 2619375"/>
              <a:gd name="connsiteY46" fmla="*/ 609600 h 2058944"/>
              <a:gd name="connsiteX47" fmla="*/ 2257425 w 2619375"/>
              <a:gd name="connsiteY47" fmla="*/ 666750 h 2058944"/>
              <a:gd name="connsiteX48" fmla="*/ 2305050 w 2619375"/>
              <a:gd name="connsiteY48" fmla="*/ 723900 h 2058944"/>
              <a:gd name="connsiteX49" fmla="*/ 2333625 w 2619375"/>
              <a:gd name="connsiteY49" fmla="*/ 733425 h 2058944"/>
              <a:gd name="connsiteX50" fmla="*/ 2362200 w 2619375"/>
              <a:gd name="connsiteY50" fmla="*/ 752475 h 2058944"/>
              <a:gd name="connsiteX51" fmla="*/ 2409825 w 2619375"/>
              <a:gd name="connsiteY51" fmla="*/ 762000 h 2058944"/>
              <a:gd name="connsiteX52" fmla="*/ 2438400 w 2619375"/>
              <a:gd name="connsiteY52" fmla="*/ 771525 h 2058944"/>
              <a:gd name="connsiteX53" fmla="*/ 2447925 w 2619375"/>
              <a:gd name="connsiteY53" fmla="*/ 800100 h 2058944"/>
              <a:gd name="connsiteX54" fmla="*/ 2476500 w 2619375"/>
              <a:gd name="connsiteY54" fmla="*/ 809625 h 2058944"/>
              <a:gd name="connsiteX55" fmla="*/ 2514600 w 2619375"/>
              <a:gd name="connsiteY55" fmla="*/ 857250 h 2058944"/>
              <a:gd name="connsiteX56" fmla="*/ 2533650 w 2619375"/>
              <a:gd name="connsiteY56" fmla="*/ 885825 h 2058944"/>
              <a:gd name="connsiteX57" fmla="*/ 2543175 w 2619375"/>
              <a:gd name="connsiteY57" fmla="*/ 914400 h 2058944"/>
              <a:gd name="connsiteX58" fmla="*/ 2619375 w 2619375"/>
              <a:gd name="connsiteY58" fmla="*/ 914400 h 2058944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638300 w 2619375"/>
              <a:gd name="connsiteY33" fmla="*/ 107056 h 2061225"/>
              <a:gd name="connsiteX34" fmla="*/ 1724025 w 2619375"/>
              <a:gd name="connsiteY34" fmla="*/ 173731 h 2061225"/>
              <a:gd name="connsiteX35" fmla="*/ 1781175 w 2619375"/>
              <a:gd name="connsiteY35" fmla="*/ 202306 h 2061225"/>
              <a:gd name="connsiteX36" fmla="*/ 1790700 w 2619375"/>
              <a:gd name="connsiteY36" fmla="*/ 230881 h 2061225"/>
              <a:gd name="connsiteX37" fmla="*/ 1847850 w 2619375"/>
              <a:gd name="connsiteY37" fmla="*/ 278506 h 2061225"/>
              <a:gd name="connsiteX38" fmla="*/ 1905000 w 2619375"/>
              <a:gd name="connsiteY38" fmla="*/ 316606 h 2061225"/>
              <a:gd name="connsiteX39" fmla="*/ 1924050 w 2619375"/>
              <a:gd name="connsiteY39" fmla="*/ 373756 h 2061225"/>
              <a:gd name="connsiteX40" fmla="*/ 2009775 w 2619375"/>
              <a:gd name="connsiteY40" fmla="*/ 440431 h 2061225"/>
              <a:gd name="connsiteX41" fmla="*/ 2047875 w 2619375"/>
              <a:gd name="connsiteY41" fmla="*/ 449956 h 2061225"/>
              <a:gd name="connsiteX42" fmla="*/ 2066925 w 2619375"/>
              <a:gd name="connsiteY42" fmla="*/ 507106 h 2061225"/>
              <a:gd name="connsiteX43" fmla="*/ 2124075 w 2619375"/>
              <a:gd name="connsiteY43" fmla="*/ 545206 h 2061225"/>
              <a:gd name="connsiteX44" fmla="*/ 2162175 w 2619375"/>
              <a:gd name="connsiteY44" fmla="*/ 592831 h 2061225"/>
              <a:gd name="connsiteX45" fmla="*/ 2219325 w 2619375"/>
              <a:gd name="connsiteY45" fmla="*/ 611881 h 2061225"/>
              <a:gd name="connsiteX46" fmla="*/ 2257425 w 2619375"/>
              <a:gd name="connsiteY46" fmla="*/ 669031 h 2061225"/>
              <a:gd name="connsiteX47" fmla="*/ 2305050 w 2619375"/>
              <a:gd name="connsiteY47" fmla="*/ 726181 h 2061225"/>
              <a:gd name="connsiteX48" fmla="*/ 2333625 w 2619375"/>
              <a:gd name="connsiteY48" fmla="*/ 735706 h 2061225"/>
              <a:gd name="connsiteX49" fmla="*/ 2362200 w 2619375"/>
              <a:gd name="connsiteY49" fmla="*/ 754756 h 2061225"/>
              <a:gd name="connsiteX50" fmla="*/ 2409825 w 2619375"/>
              <a:gd name="connsiteY50" fmla="*/ 764281 h 2061225"/>
              <a:gd name="connsiteX51" fmla="*/ 2438400 w 2619375"/>
              <a:gd name="connsiteY51" fmla="*/ 773806 h 2061225"/>
              <a:gd name="connsiteX52" fmla="*/ 2447925 w 2619375"/>
              <a:gd name="connsiteY52" fmla="*/ 802381 h 2061225"/>
              <a:gd name="connsiteX53" fmla="*/ 2476500 w 2619375"/>
              <a:gd name="connsiteY53" fmla="*/ 811906 h 2061225"/>
              <a:gd name="connsiteX54" fmla="*/ 2514600 w 2619375"/>
              <a:gd name="connsiteY54" fmla="*/ 859531 h 2061225"/>
              <a:gd name="connsiteX55" fmla="*/ 2533650 w 2619375"/>
              <a:gd name="connsiteY55" fmla="*/ 888106 h 2061225"/>
              <a:gd name="connsiteX56" fmla="*/ 2543175 w 2619375"/>
              <a:gd name="connsiteY56" fmla="*/ 916681 h 2061225"/>
              <a:gd name="connsiteX57" fmla="*/ 2619375 w 2619375"/>
              <a:gd name="connsiteY57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790700 w 2619375"/>
              <a:gd name="connsiteY35" fmla="*/ 230881 h 2061225"/>
              <a:gd name="connsiteX36" fmla="*/ 1847850 w 2619375"/>
              <a:gd name="connsiteY36" fmla="*/ 278506 h 2061225"/>
              <a:gd name="connsiteX37" fmla="*/ 1905000 w 2619375"/>
              <a:gd name="connsiteY37" fmla="*/ 316606 h 2061225"/>
              <a:gd name="connsiteX38" fmla="*/ 1924050 w 2619375"/>
              <a:gd name="connsiteY38" fmla="*/ 373756 h 2061225"/>
              <a:gd name="connsiteX39" fmla="*/ 2009775 w 2619375"/>
              <a:gd name="connsiteY39" fmla="*/ 440431 h 2061225"/>
              <a:gd name="connsiteX40" fmla="*/ 2047875 w 2619375"/>
              <a:gd name="connsiteY40" fmla="*/ 449956 h 2061225"/>
              <a:gd name="connsiteX41" fmla="*/ 2066925 w 2619375"/>
              <a:gd name="connsiteY41" fmla="*/ 507106 h 2061225"/>
              <a:gd name="connsiteX42" fmla="*/ 2124075 w 2619375"/>
              <a:gd name="connsiteY42" fmla="*/ 545206 h 2061225"/>
              <a:gd name="connsiteX43" fmla="*/ 2162175 w 2619375"/>
              <a:gd name="connsiteY43" fmla="*/ 592831 h 2061225"/>
              <a:gd name="connsiteX44" fmla="*/ 2219325 w 2619375"/>
              <a:gd name="connsiteY44" fmla="*/ 611881 h 2061225"/>
              <a:gd name="connsiteX45" fmla="*/ 2257425 w 2619375"/>
              <a:gd name="connsiteY45" fmla="*/ 669031 h 2061225"/>
              <a:gd name="connsiteX46" fmla="*/ 2305050 w 2619375"/>
              <a:gd name="connsiteY46" fmla="*/ 726181 h 2061225"/>
              <a:gd name="connsiteX47" fmla="*/ 2333625 w 2619375"/>
              <a:gd name="connsiteY47" fmla="*/ 735706 h 2061225"/>
              <a:gd name="connsiteX48" fmla="*/ 2362200 w 2619375"/>
              <a:gd name="connsiteY48" fmla="*/ 754756 h 2061225"/>
              <a:gd name="connsiteX49" fmla="*/ 2409825 w 2619375"/>
              <a:gd name="connsiteY49" fmla="*/ 764281 h 2061225"/>
              <a:gd name="connsiteX50" fmla="*/ 2438400 w 2619375"/>
              <a:gd name="connsiteY50" fmla="*/ 773806 h 2061225"/>
              <a:gd name="connsiteX51" fmla="*/ 2447925 w 2619375"/>
              <a:gd name="connsiteY51" fmla="*/ 802381 h 2061225"/>
              <a:gd name="connsiteX52" fmla="*/ 2476500 w 2619375"/>
              <a:gd name="connsiteY52" fmla="*/ 811906 h 2061225"/>
              <a:gd name="connsiteX53" fmla="*/ 2514600 w 2619375"/>
              <a:gd name="connsiteY53" fmla="*/ 859531 h 2061225"/>
              <a:gd name="connsiteX54" fmla="*/ 2533650 w 2619375"/>
              <a:gd name="connsiteY54" fmla="*/ 888106 h 2061225"/>
              <a:gd name="connsiteX55" fmla="*/ 2543175 w 2619375"/>
              <a:gd name="connsiteY55" fmla="*/ 916681 h 2061225"/>
              <a:gd name="connsiteX56" fmla="*/ 2619375 w 2619375"/>
              <a:gd name="connsiteY56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847850 w 2619375"/>
              <a:gd name="connsiteY35" fmla="*/ 278506 h 2061225"/>
              <a:gd name="connsiteX36" fmla="*/ 1905000 w 2619375"/>
              <a:gd name="connsiteY36" fmla="*/ 316606 h 2061225"/>
              <a:gd name="connsiteX37" fmla="*/ 1924050 w 2619375"/>
              <a:gd name="connsiteY37" fmla="*/ 373756 h 2061225"/>
              <a:gd name="connsiteX38" fmla="*/ 2009775 w 2619375"/>
              <a:gd name="connsiteY38" fmla="*/ 440431 h 2061225"/>
              <a:gd name="connsiteX39" fmla="*/ 2047875 w 2619375"/>
              <a:gd name="connsiteY39" fmla="*/ 449956 h 2061225"/>
              <a:gd name="connsiteX40" fmla="*/ 2066925 w 2619375"/>
              <a:gd name="connsiteY40" fmla="*/ 507106 h 2061225"/>
              <a:gd name="connsiteX41" fmla="*/ 2124075 w 2619375"/>
              <a:gd name="connsiteY41" fmla="*/ 545206 h 2061225"/>
              <a:gd name="connsiteX42" fmla="*/ 2162175 w 2619375"/>
              <a:gd name="connsiteY42" fmla="*/ 592831 h 2061225"/>
              <a:gd name="connsiteX43" fmla="*/ 2219325 w 2619375"/>
              <a:gd name="connsiteY43" fmla="*/ 611881 h 2061225"/>
              <a:gd name="connsiteX44" fmla="*/ 2257425 w 2619375"/>
              <a:gd name="connsiteY44" fmla="*/ 669031 h 2061225"/>
              <a:gd name="connsiteX45" fmla="*/ 2305050 w 2619375"/>
              <a:gd name="connsiteY45" fmla="*/ 726181 h 2061225"/>
              <a:gd name="connsiteX46" fmla="*/ 2333625 w 2619375"/>
              <a:gd name="connsiteY46" fmla="*/ 735706 h 2061225"/>
              <a:gd name="connsiteX47" fmla="*/ 2362200 w 2619375"/>
              <a:gd name="connsiteY47" fmla="*/ 754756 h 2061225"/>
              <a:gd name="connsiteX48" fmla="*/ 2409825 w 2619375"/>
              <a:gd name="connsiteY48" fmla="*/ 764281 h 2061225"/>
              <a:gd name="connsiteX49" fmla="*/ 2438400 w 2619375"/>
              <a:gd name="connsiteY49" fmla="*/ 773806 h 2061225"/>
              <a:gd name="connsiteX50" fmla="*/ 2447925 w 2619375"/>
              <a:gd name="connsiteY50" fmla="*/ 802381 h 2061225"/>
              <a:gd name="connsiteX51" fmla="*/ 2476500 w 2619375"/>
              <a:gd name="connsiteY51" fmla="*/ 811906 h 2061225"/>
              <a:gd name="connsiteX52" fmla="*/ 2514600 w 2619375"/>
              <a:gd name="connsiteY52" fmla="*/ 859531 h 2061225"/>
              <a:gd name="connsiteX53" fmla="*/ 2533650 w 2619375"/>
              <a:gd name="connsiteY53" fmla="*/ 888106 h 2061225"/>
              <a:gd name="connsiteX54" fmla="*/ 2543175 w 2619375"/>
              <a:gd name="connsiteY54" fmla="*/ 916681 h 2061225"/>
              <a:gd name="connsiteX55" fmla="*/ 2619375 w 2619375"/>
              <a:gd name="connsiteY55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905000 w 2619375"/>
              <a:gd name="connsiteY35" fmla="*/ 316606 h 2061225"/>
              <a:gd name="connsiteX36" fmla="*/ 1924050 w 2619375"/>
              <a:gd name="connsiteY36" fmla="*/ 373756 h 2061225"/>
              <a:gd name="connsiteX37" fmla="*/ 2009775 w 2619375"/>
              <a:gd name="connsiteY37" fmla="*/ 440431 h 2061225"/>
              <a:gd name="connsiteX38" fmla="*/ 2047875 w 2619375"/>
              <a:gd name="connsiteY38" fmla="*/ 449956 h 2061225"/>
              <a:gd name="connsiteX39" fmla="*/ 2066925 w 2619375"/>
              <a:gd name="connsiteY39" fmla="*/ 507106 h 2061225"/>
              <a:gd name="connsiteX40" fmla="*/ 2124075 w 2619375"/>
              <a:gd name="connsiteY40" fmla="*/ 545206 h 2061225"/>
              <a:gd name="connsiteX41" fmla="*/ 2162175 w 2619375"/>
              <a:gd name="connsiteY41" fmla="*/ 592831 h 2061225"/>
              <a:gd name="connsiteX42" fmla="*/ 2219325 w 2619375"/>
              <a:gd name="connsiteY42" fmla="*/ 611881 h 2061225"/>
              <a:gd name="connsiteX43" fmla="*/ 2257425 w 2619375"/>
              <a:gd name="connsiteY43" fmla="*/ 669031 h 2061225"/>
              <a:gd name="connsiteX44" fmla="*/ 2305050 w 2619375"/>
              <a:gd name="connsiteY44" fmla="*/ 726181 h 2061225"/>
              <a:gd name="connsiteX45" fmla="*/ 2333625 w 2619375"/>
              <a:gd name="connsiteY45" fmla="*/ 735706 h 2061225"/>
              <a:gd name="connsiteX46" fmla="*/ 2362200 w 2619375"/>
              <a:gd name="connsiteY46" fmla="*/ 754756 h 2061225"/>
              <a:gd name="connsiteX47" fmla="*/ 2409825 w 2619375"/>
              <a:gd name="connsiteY47" fmla="*/ 764281 h 2061225"/>
              <a:gd name="connsiteX48" fmla="*/ 2438400 w 2619375"/>
              <a:gd name="connsiteY48" fmla="*/ 773806 h 2061225"/>
              <a:gd name="connsiteX49" fmla="*/ 2447925 w 2619375"/>
              <a:gd name="connsiteY49" fmla="*/ 802381 h 2061225"/>
              <a:gd name="connsiteX50" fmla="*/ 2476500 w 2619375"/>
              <a:gd name="connsiteY50" fmla="*/ 811906 h 2061225"/>
              <a:gd name="connsiteX51" fmla="*/ 2514600 w 2619375"/>
              <a:gd name="connsiteY51" fmla="*/ 859531 h 2061225"/>
              <a:gd name="connsiteX52" fmla="*/ 2533650 w 2619375"/>
              <a:gd name="connsiteY52" fmla="*/ 888106 h 2061225"/>
              <a:gd name="connsiteX53" fmla="*/ 2543175 w 2619375"/>
              <a:gd name="connsiteY53" fmla="*/ 916681 h 2061225"/>
              <a:gd name="connsiteX54" fmla="*/ 2619375 w 2619375"/>
              <a:gd name="connsiteY54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905000 w 2619375"/>
              <a:gd name="connsiteY35" fmla="*/ 316606 h 2061225"/>
              <a:gd name="connsiteX36" fmla="*/ 2009775 w 2619375"/>
              <a:gd name="connsiteY36" fmla="*/ 440431 h 2061225"/>
              <a:gd name="connsiteX37" fmla="*/ 2047875 w 2619375"/>
              <a:gd name="connsiteY37" fmla="*/ 449956 h 2061225"/>
              <a:gd name="connsiteX38" fmla="*/ 2066925 w 2619375"/>
              <a:gd name="connsiteY38" fmla="*/ 507106 h 2061225"/>
              <a:gd name="connsiteX39" fmla="*/ 2124075 w 2619375"/>
              <a:gd name="connsiteY39" fmla="*/ 545206 h 2061225"/>
              <a:gd name="connsiteX40" fmla="*/ 2162175 w 2619375"/>
              <a:gd name="connsiteY40" fmla="*/ 592831 h 2061225"/>
              <a:gd name="connsiteX41" fmla="*/ 2219325 w 2619375"/>
              <a:gd name="connsiteY41" fmla="*/ 611881 h 2061225"/>
              <a:gd name="connsiteX42" fmla="*/ 2257425 w 2619375"/>
              <a:gd name="connsiteY42" fmla="*/ 669031 h 2061225"/>
              <a:gd name="connsiteX43" fmla="*/ 2305050 w 2619375"/>
              <a:gd name="connsiteY43" fmla="*/ 726181 h 2061225"/>
              <a:gd name="connsiteX44" fmla="*/ 2333625 w 2619375"/>
              <a:gd name="connsiteY44" fmla="*/ 735706 h 2061225"/>
              <a:gd name="connsiteX45" fmla="*/ 2362200 w 2619375"/>
              <a:gd name="connsiteY45" fmla="*/ 754756 h 2061225"/>
              <a:gd name="connsiteX46" fmla="*/ 2409825 w 2619375"/>
              <a:gd name="connsiteY46" fmla="*/ 764281 h 2061225"/>
              <a:gd name="connsiteX47" fmla="*/ 2438400 w 2619375"/>
              <a:gd name="connsiteY47" fmla="*/ 773806 h 2061225"/>
              <a:gd name="connsiteX48" fmla="*/ 2447925 w 2619375"/>
              <a:gd name="connsiteY48" fmla="*/ 802381 h 2061225"/>
              <a:gd name="connsiteX49" fmla="*/ 2476500 w 2619375"/>
              <a:gd name="connsiteY49" fmla="*/ 811906 h 2061225"/>
              <a:gd name="connsiteX50" fmla="*/ 2514600 w 2619375"/>
              <a:gd name="connsiteY50" fmla="*/ 859531 h 2061225"/>
              <a:gd name="connsiteX51" fmla="*/ 2533650 w 2619375"/>
              <a:gd name="connsiteY51" fmla="*/ 888106 h 2061225"/>
              <a:gd name="connsiteX52" fmla="*/ 2543175 w 2619375"/>
              <a:gd name="connsiteY52" fmla="*/ 916681 h 2061225"/>
              <a:gd name="connsiteX53" fmla="*/ 2619375 w 2619375"/>
              <a:gd name="connsiteY53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905000 w 2619375"/>
              <a:gd name="connsiteY35" fmla="*/ 316606 h 2061225"/>
              <a:gd name="connsiteX36" fmla="*/ 2009775 w 2619375"/>
              <a:gd name="connsiteY36" fmla="*/ 440431 h 2061225"/>
              <a:gd name="connsiteX37" fmla="*/ 2047875 w 2619375"/>
              <a:gd name="connsiteY37" fmla="*/ 449956 h 2061225"/>
              <a:gd name="connsiteX38" fmla="*/ 2066925 w 2619375"/>
              <a:gd name="connsiteY38" fmla="*/ 507106 h 2061225"/>
              <a:gd name="connsiteX39" fmla="*/ 2162175 w 2619375"/>
              <a:gd name="connsiteY39" fmla="*/ 592831 h 2061225"/>
              <a:gd name="connsiteX40" fmla="*/ 2219325 w 2619375"/>
              <a:gd name="connsiteY40" fmla="*/ 611881 h 2061225"/>
              <a:gd name="connsiteX41" fmla="*/ 2257425 w 2619375"/>
              <a:gd name="connsiteY41" fmla="*/ 669031 h 2061225"/>
              <a:gd name="connsiteX42" fmla="*/ 2305050 w 2619375"/>
              <a:gd name="connsiteY42" fmla="*/ 726181 h 2061225"/>
              <a:gd name="connsiteX43" fmla="*/ 2333625 w 2619375"/>
              <a:gd name="connsiteY43" fmla="*/ 735706 h 2061225"/>
              <a:gd name="connsiteX44" fmla="*/ 2362200 w 2619375"/>
              <a:gd name="connsiteY44" fmla="*/ 754756 h 2061225"/>
              <a:gd name="connsiteX45" fmla="*/ 2409825 w 2619375"/>
              <a:gd name="connsiteY45" fmla="*/ 764281 h 2061225"/>
              <a:gd name="connsiteX46" fmla="*/ 2438400 w 2619375"/>
              <a:gd name="connsiteY46" fmla="*/ 773806 h 2061225"/>
              <a:gd name="connsiteX47" fmla="*/ 2447925 w 2619375"/>
              <a:gd name="connsiteY47" fmla="*/ 802381 h 2061225"/>
              <a:gd name="connsiteX48" fmla="*/ 2476500 w 2619375"/>
              <a:gd name="connsiteY48" fmla="*/ 811906 h 2061225"/>
              <a:gd name="connsiteX49" fmla="*/ 2514600 w 2619375"/>
              <a:gd name="connsiteY49" fmla="*/ 859531 h 2061225"/>
              <a:gd name="connsiteX50" fmla="*/ 2533650 w 2619375"/>
              <a:gd name="connsiteY50" fmla="*/ 888106 h 2061225"/>
              <a:gd name="connsiteX51" fmla="*/ 2543175 w 2619375"/>
              <a:gd name="connsiteY51" fmla="*/ 916681 h 2061225"/>
              <a:gd name="connsiteX52" fmla="*/ 2619375 w 2619375"/>
              <a:gd name="connsiteY52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905000 w 2619375"/>
              <a:gd name="connsiteY35" fmla="*/ 316606 h 2061225"/>
              <a:gd name="connsiteX36" fmla="*/ 2009775 w 2619375"/>
              <a:gd name="connsiteY36" fmla="*/ 440431 h 2061225"/>
              <a:gd name="connsiteX37" fmla="*/ 2047875 w 2619375"/>
              <a:gd name="connsiteY37" fmla="*/ 449956 h 2061225"/>
              <a:gd name="connsiteX38" fmla="*/ 2066925 w 2619375"/>
              <a:gd name="connsiteY38" fmla="*/ 507106 h 2061225"/>
              <a:gd name="connsiteX39" fmla="*/ 2162175 w 2619375"/>
              <a:gd name="connsiteY39" fmla="*/ 592831 h 2061225"/>
              <a:gd name="connsiteX40" fmla="*/ 2219325 w 2619375"/>
              <a:gd name="connsiteY40" fmla="*/ 611881 h 2061225"/>
              <a:gd name="connsiteX41" fmla="*/ 2305050 w 2619375"/>
              <a:gd name="connsiteY41" fmla="*/ 726181 h 2061225"/>
              <a:gd name="connsiteX42" fmla="*/ 2333625 w 2619375"/>
              <a:gd name="connsiteY42" fmla="*/ 735706 h 2061225"/>
              <a:gd name="connsiteX43" fmla="*/ 2362200 w 2619375"/>
              <a:gd name="connsiteY43" fmla="*/ 754756 h 2061225"/>
              <a:gd name="connsiteX44" fmla="*/ 2409825 w 2619375"/>
              <a:gd name="connsiteY44" fmla="*/ 764281 h 2061225"/>
              <a:gd name="connsiteX45" fmla="*/ 2438400 w 2619375"/>
              <a:gd name="connsiteY45" fmla="*/ 773806 h 2061225"/>
              <a:gd name="connsiteX46" fmla="*/ 2447925 w 2619375"/>
              <a:gd name="connsiteY46" fmla="*/ 802381 h 2061225"/>
              <a:gd name="connsiteX47" fmla="*/ 2476500 w 2619375"/>
              <a:gd name="connsiteY47" fmla="*/ 811906 h 2061225"/>
              <a:gd name="connsiteX48" fmla="*/ 2514600 w 2619375"/>
              <a:gd name="connsiteY48" fmla="*/ 859531 h 2061225"/>
              <a:gd name="connsiteX49" fmla="*/ 2533650 w 2619375"/>
              <a:gd name="connsiteY49" fmla="*/ 888106 h 2061225"/>
              <a:gd name="connsiteX50" fmla="*/ 2543175 w 2619375"/>
              <a:gd name="connsiteY50" fmla="*/ 916681 h 2061225"/>
              <a:gd name="connsiteX51" fmla="*/ 2619375 w 2619375"/>
              <a:gd name="connsiteY51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905000 w 2619375"/>
              <a:gd name="connsiteY35" fmla="*/ 316606 h 2061225"/>
              <a:gd name="connsiteX36" fmla="*/ 2009775 w 2619375"/>
              <a:gd name="connsiteY36" fmla="*/ 440431 h 2061225"/>
              <a:gd name="connsiteX37" fmla="*/ 2047875 w 2619375"/>
              <a:gd name="connsiteY37" fmla="*/ 449956 h 2061225"/>
              <a:gd name="connsiteX38" fmla="*/ 2066925 w 2619375"/>
              <a:gd name="connsiteY38" fmla="*/ 507106 h 2061225"/>
              <a:gd name="connsiteX39" fmla="*/ 2162175 w 2619375"/>
              <a:gd name="connsiteY39" fmla="*/ 592831 h 2061225"/>
              <a:gd name="connsiteX40" fmla="*/ 2219325 w 2619375"/>
              <a:gd name="connsiteY40" fmla="*/ 611881 h 2061225"/>
              <a:gd name="connsiteX41" fmla="*/ 2305050 w 2619375"/>
              <a:gd name="connsiteY41" fmla="*/ 726181 h 2061225"/>
              <a:gd name="connsiteX42" fmla="*/ 2333625 w 2619375"/>
              <a:gd name="connsiteY42" fmla="*/ 735706 h 2061225"/>
              <a:gd name="connsiteX43" fmla="*/ 2409825 w 2619375"/>
              <a:gd name="connsiteY43" fmla="*/ 764281 h 2061225"/>
              <a:gd name="connsiteX44" fmla="*/ 2438400 w 2619375"/>
              <a:gd name="connsiteY44" fmla="*/ 773806 h 2061225"/>
              <a:gd name="connsiteX45" fmla="*/ 2447925 w 2619375"/>
              <a:gd name="connsiteY45" fmla="*/ 802381 h 2061225"/>
              <a:gd name="connsiteX46" fmla="*/ 2476500 w 2619375"/>
              <a:gd name="connsiteY46" fmla="*/ 811906 h 2061225"/>
              <a:gd name="connsiteX47" fmla="*/ 2514600 w 2619375"/>
              <a:gd name="connsiteY47" fmla="*/ 859531 h 2061225"/>
              <a:gd name="connsiteX48" fmla="*/ 2533650 w 2619375"/>
              <a:gd name="connsiteY48" fmla="*/ 888106 h 2061225"/>
              <a:gd name="connsiteX49" fmla="*/ 2543175 w 2619375"/>
              <a:gd name="connsiteY49" fmla="*/ 916681 h 2061225"/>
              <a:gd name="connsiteX50" fmla="*/ 2619375 w 2619375"/>
              <a:gd name="connsiteY50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905000 w 2619375"/>
              <a:gd name="connsiteY35" fmla="*/ 316606 h 2061225"/>
              <a:gd name="connsiteX36" fmla="*/ 2009775 w 2619375"/>
              <a:gd name="connsiteY36" fmla="*/ 440431 h 2061225"/>
              <a:gd name="connsiteX37" fmla="*/ 2047875 w 2619375"/>
              <a:gd name="connsiteY37" fmla="*/ 449956 h 2061225"/>
              <a:gd name="connsiteX38" fmla="*/ 2066925 w 2619375"/>
              <a:gd name="connsiteY38" fmla="*/ 507106 h 2061225"/>
              <a:gd name="connsiteX39" fmla="*/ 2162175 w 2619375"/>
              <a:gd name="connsiteY39" fmla="*/ 592831 h 2061225"/>
              <a:gd name="connsiteX40" fmla="*/ 2219325 w 2619375"/>
              <a:gd name="connsiteY40" fmla="*/ 611881 h 2061225"/>
              <a:gd name="connsiteX41" fmla="*/ 2305050 w 2619375"/>
              <a:gd name="connsiteY41" fmla="*/ 726181 h 2061225"/>
              <a:gd name="connsiteX42" fmla="*/ 2333625 w 2619375"/>
              <a:gd name="connsiteY42" fmla="*/ 735706 h 2061225"/>
              <a:gd name="connsiteX43" fmla="*/ 2409825 w 2619375"/>
              <a:gd name="connsiteY43" fmla="*/ 764281 h 2061225"/>
              <a:gd name="connsiteX44" fmla="*/ 2438400 w 2619375"/>
              <a:gd name="connsiteY44" fmla="*/ 773806 h 2061225"/>
              <a:gd name="connsiteX45" fmla="*/ 2476500 w 2619375"/>
              <a:gd name="connsiteY45" fmla="*/ 811906 h 2061225"/>
              <a:gd name="connsiteX46" fmla="*/ 2514600 w 2619375"/>
              <a:gd name="connsiteY46" fmla="*/ 859531 h 2061225"/>
              <a:gd name="connsiteX47" fmla="*/ 2533650 w 2619375"/>
              <a:gd name="connsiteY47" fmla="*/ 888106 h 2061225"/>
              <a:gd name="connsiteX48" fmla="*/ 2543175 w 2619375"/>
              <a:gd name="connsiteY48" fmla="*/ 916681 h 2061225"/>
              <a:gd name="connsiteX49" fmla="*/ 2619375 w 2619375"/>
              <a:gd name="connsiteY49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905000 w 2619375"/>
              <a:gd name="connsiteY35" fmla="*/ 316606 h 2061225"/>
              <a:gd name="connsiteX36" fmla="*/ 2009775 w 2619375"/>
              <a:gd name="connsiteY36" fmla="*/ 440431 h 2061225"/>
              <a:gd name="connsiteX37" fmla="*/ 2047875 w 2619375"/>
              <a:gd name="connsiteY37" fmla="*/ 449956 h 2061225"/>
              <a:gd name="connsiteX38" fmla="*/ 2066925 w 2619375"/>
              <a:gd name="connsiteY38" fmla="*/ 507106 h 2061225"/>
              <a:gd name="connsiteX39" fmla="*/ 2162175 w 2619375"/>
              <a:gd name="connsiteY39" fmla="*/ 592831 h 2061225"/>
              <a:gd name="connsiteX40" fmla="*/ 2219325 w 2619375"/>
              <a:gd name="connsiteY40" fmla="*/ 611881 h 2061225"/>
              <a:gd name="connsiteX41" fmla="*/ 2305050 w 2619375"/>
              <a:gd name="connsiteY41" fmla="*/ 726181 h 2061225"/>
              <a:gd name="connsiteX42" fmla="*/ 2409825 w 2619375"/>
              <a:gd name="connsiteY42" fmla="*/ 764281 h 2061225"/>
              <a:gd name="connsiteX43" fmla="*/ 2438400 w 2619375"/>
              <a:gd name="connsiteY43" fmla="*/ 773806 h 2061225"/>
              <a:gd name="connsiteX44" fmla="*/ 2476500 w 2619375"/>
              <a:gd name="connsiteY44" fmla="*/ 811906 h 2061225"/>
              <a:gd name="connsiteX45" fmla="*/ 2514600 w 2619375"/>
              <a:gd name="connsiteY45" fmla="*/ 859531 h 2061225"/>
              <a:gd name="connsiteX46" fmla="*/ 2533650 w 2619375"/>
              <a:gd name="connsiteY46" fmla="*/ 888106 h 2061225"/>
              <a:gd name="connsiteX47" fmla="*/ 2543175 w 2619375"/>
              <a:gd name="connsiteY47" fmla="*/ 916681 h 2061225"/>
              <a:gd name="connsiteX48" fmla="*/ 2619375 w 2619375"/>
              <a:gd name="connsiteY48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905000 w 2619375"/>
              <a:gd name="connsiteY35" fmla="*/ 316606 h 2061225"/>
              <a:gd name="connsiteX36" fmla="*/ 2009775 w 2619375"/>
              <a:gd name="connsiteY36" fmla="*/ 440431 h 2061225"/>
              <a:gd name="connsiteX37" fmla="*/ 2047875 w 2619375"/>
              <a:gd name="connsiteY37" fmla="*/ 449956 h 2061225"/>
              <a:gd name="connsiteX38" fmla="*/ 2066925 w 2619375"/>
              <a:gd name="connsiteY38" fmla="*/ 507106 h 2061225"/>
              <a:gd name="connsiteX39" fmla="*/ 2162175 w 2619375"/>
              <a:gd name="connsiteY39" fmla="*/ 592831 h 2061225"/>
              <a:gd name="connsiteX40" fmla="*/ 2219325 w 2619375"/>
              <a:gd name="connsiteY40" fmla="*/ 611881 h 2061225"/>
              <a:gd name="connsiteX41" fmla="*/ 2305050 w 2619375"/>
              <a:gd name="connsiteY41" fmla="*/ 726181 h 2061225"/>
              <a:gd name="connsiteX42" fmla="*/ 2409825 w 2619375"/>
              <a:gd name="connsiteY42" fmla="*/ 764281 h 2061225"/>
              <a:gd name="connsiteX43" fmla="*/ 2476500 w 2619375"/>
              <a:gd name="connsiteY43" fmla="*/ 811906 h 2061225"/>
              <a:gd name="connsiteX44" fmla="*/ 2514600 w 2619375"/>
              <a:gd name="connsiteY44" fmla="*/ 859531 h 2061225"/>
              <a:gd name="connsiteX45" fmla="*/ 2533650 w 2619375"/>
              <a:gd name="connsiteY45" fmla="*/ 888106 h 2061225"/>
              <a:gd name="connsiteX46" fmla="*/ 2543175 w 2619375"/>
              <a:gd name="connsiteY46" fmla="*/ 916681 h 2061225"/>
              <a:gd name="connsiteX47" fmla="*/ 2619375 w 2619375"/>
              <a:gd name="connsiteY47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905000 w 2619375"/>
              <a:gd name="connsiteY35" fmla="*/ 316606 h 2061225"/>
              <a:gd name="connsiteX36" fmla="*/ 2009775 w 2619375"/>
              <a:gd name="connsiteY36" fmla="*/ 440431 h 2061225"/>
              <a:gd name="connsiteX37" fmla="*/ 2047875 w 2619375"/>
              <a:gd name="connsiteY37" fmla="*/ 449956 h 2061225"/>
              <a:gd name="connsiteX38" fmla="*/ 2066925 w 2619375"/>
              <a:gd name="connsiteY38" fmla="*/ 507106 h 2061225"/>
              <a:gd name="connsiteX39" fmla="*/ 2162175 w 2619375"/>
              <a:gd name="connsiteY39" fmla="*/ 592831 h 2061225"/>
              <a:gd name="connsiteX40" fmla="*/ 2219325 w 2619375"/>
              <a:gd name="connsiteY40" fmla="*/ 611881 h 2061225"/>
              <a:gd name="connsiteX41" fmla="*/ 2305050 w 2619375"/>
              <a:gd name="connsiteY41" fmla="*/ 726181 h 2061225"/>
              <a:gd name="connsiteX42" fmla="*/ 2409825 w 2619375"/>
              <a:gd name="connsiteY42" fmla="*/ 764281 h 2061225"/>
              <a:gd name="connsiteX43" fmla="*/ 2514600 w 2619375"/>
              <a:gd name="connsiteY43" fmla="*/ 859531 h 2061225"/>
              <a:gd name="connsiteX44" fmla="*/ 2533650 w 2619375"/>
              <a:gd name="connsiteY44" fmla="*/ 888106 h 2061225"/>
              <a:gd name="connsiteX45" fmla="*/ 2543175 w 2619375"/>
              <a:gd name="connsiteY45" fmla="*/ 916681 h 2061225"/>
              <a:gd name="connsiteX46" fmla="*/ 2619375 w 2619375"/>
              <a:gd name="connsiteY46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905000 w 2619375"/>
              <a:gd name="connsiteY35" fmla="*/ 316606 h 2061225"/>
              <a:gd name="connsiteX36" fmla="*/ 2009775 w 2619375"/>
              <a:gd name="connsiteY36" fmla="*/ 440431 h 2061225"/>
              <a:gd name="connsiteX37" fmla="*/ 2047875 w 2619375"/>
              <a:gd name="connsiteY37" fmla="*/ 449956 h 2061225"/>
              <a:gd name="connsiteX38" fmla="*/ 2066925 w 2619375"/>
              <a:gd name="connsiteY38" fmla="*/ 507106 h 2061225"/>
              <a:gd name="connsiteX39" fmla="*/ 2162175 w 2619375"/>
              <a:gd name="connsiteY39" fmla="*/ 592831 h 2061225"/>
              <a:gd name="connsiteX40" fmla="*/ 2219325 w 2619375"/>
              <a:gd name="connsiteY40" fmla="*/ 611881 h 2061225"/>
              <a:gd name="connsiteX41" fmla="*/ 2305050 w 2619375"/>
              <a:gd name="connsiteY41" fmla="*/ 726181 h 2061225"/>
              <a:gd name="connsiteX42" fmla="*/ 2409825 w 2619375"/>
              <a:gd name="connsiteY42" fmla="*/ 764281 h 2061225"/>
              <a:gd name="connsiteX43" fmla="*/ 2533650 w 2619375"/>
              <a:gd name="connsiteY43" fmla="*/ 888106 h 2061225"/>
              <a:gd name="connsiteX44" fmla="*/ 2543175 w 2619375"/>
              <a:gd name="connsiteY44" fmla="*/ 916681 h 2061225"/>
              <a:gd name="connsiteX45" fmla="*/ 2619375 w 2619375"/>
              <a:gd name="connsiteY45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04850 w 2619375"/>
              <a:gd name="connsiteY11" fmla="*/ 1669156 h 2061225"/>
              <a:gd name="connsiteX12" fmla="*/ 723900 w 2619375"/>
              <a:gd name="connsiteY12" fmla="*/ 1640581 h 2061225"/>
              <a:gd name="connsiteX13" fmla="*/ 752475 w 2619375"/>
              <a:gd name="connsiteY13" fmla="*/ 1612006 h 2061225"/>
              <a:gd name="connsiteX14" fmla="*/ 762000 w 2619375"/>
              <a:gd name="connsiteY14" fmla="*/ 1583431 h 2061225"/>
              <a:gd name="connsiteX15" fmla="*/ 800100 w 2619375"/>
              <a:gd name="connsiteY15" fmla="*/ 1497706 h 2061225"/>
              <a:gd name="connsiteX16" fmla="*/ 838200 w 2619375"/>
              <a:gd name="connsiteY16" fmla="*/ 1440556 h 2061225"/>
              <a:gd name="connsiteX17" fmla="*/ 847725 w 2619375"/>
              <a:gd name="connsiteY17" fmla="*/ 1373881 h 2061225"/>
              <a:gd name="connsiteX18" fmla="*/ 857250 w 2619375"/>
              <a:gd name="connsiteY18" fmla="*/ 1345306 h 2061225"/>
              <a:gd name="connsiteX19" fmla="*/ 885825 w 2619375"/>
              <a:gd name="connsiteY19" fmla="*/ 1335781 h 2061225"/>
              <a:gd name="connsiteX20" fmla="*/ 895350 w 2619375"/>
              <a:gd name="connsiteY20" fmla="*/ 1307206 h 2061225"/>
              <a:gd name="connsiteX21" fmla="*/ 952500 w 2619375"/>
              <a:gd name="connsiteY21" fmla="*/ 1221481 h 2061225"/>
              <a:gd name="connsiteX22" fmla="*/ 971550 w 2619375"/>
              <a:gd name="connsiteY22" fmla="*/ 1192906 h 2061225"/>
              <a:gd name="connsiteX23" fmla="*/ 1019175 w 2619375"/>
              <a:gd name="connsiteY23" fmla="*/ 1059556 h 2061225"/>
              <a:gd name="connsiteX24" fmla="*/ 1171575 w 2619375"/>
              <a:gd name="connsiteY24" fmla="*/ 783331 h 2061225"/>
              <a:gd name="connsiteX25" fmla="*/ 1209675 w 2619375"/>
              <a:gd name="connsiteY25" fmla="*/ 697606 h 2061225"/>
              <a:gd name="connsiteX26" fmla="*/ 1238250 w 2619375"/>
              <a:gd name="connsiteY26" fmla="*/ 678556 h 2061225"/>
              <a:gd name="connsiteX27" fmla="*/ 1323975 w 2619375"/>
              <a:gd name="connsiteY27" fmla="*/ 392806 h 2061225"/>
              <a:gd name="connsiteX28" fmla="*/ 1390650 w 2619375"/>
              <a:gd name="connsiteY28" fmla="*/ 307081 h 2061225"/>
              <a:gd name="connsiteX29" fmla="*/ 1514475 w 2619375"/>
              <a:gd name="connsiteY29" fmla="*/ 30856 h 2061225"/>
              <a:gd name="connsiteX30" fmla="*/ 1581150 w 2619375"/>
              <a:gd name="connsiteY30" fmla="*/ 2281 h 2061225"/>
              <a:gd name="connsiteX31" fmla="*/ 1609725 w 2619375"/>
              <a:gd name="connsiteY31" fmla="*/ 21331 h 2061225"/>
              <a:gd name="connsiteX32" fmla="*/ 1628775 w 2619375"/>
              <a:gd name="connsiteY32" fmla="*/ 78481 h 2061225"/>
              <a:gd name="connsiteX33" fmla="*/ 1724025 w 2619375"/>
              <a:gd name="connsiteY33" fmla="*/ 173731 h 2061225"/>
              <a:gd name="connsiteX34" fmla="*/ 1781175 w 2619375"/>
              <a:gd name="connsiteY34" fmla="*/ 202306 h 2061225"/>
              <a:gd name="connsiteX35" fmla="*/ 1905000 w 2619375"/>
              <a:gd name="connsiteY35" fmla="*/ 316606 h 2061225"/>
              <a:gd name="connsiteX36" fmla="*/ 2009775 w 2619375"/>
              <a:gd name="connsiteY36" fmla="*/ 440431 h 2061225"/>
              <a:gd name="connsiteX37" fmla="*/ 2047875 w 2619375"/>
              <a:gd name="connsiteY37" fmla="*/ 449956 h 2061225"/>
              <a:gd name="connsiteX38" fmla="*/ 2066925 w 2619375"/>
              <a:gd name="connsiteY38" fmla="*/ 507106 h 2061225"/>
              <a:gd name="connsiteX39" fmla="*/ 2162175 w 2619375"/>
              <a:gd name="connsiteY39" fmla="*/ 592831 h 2061225"/>
              <a:gd name="connsiteX40" fmla="*/ 2219325 w 2619375"/>
              <a:gd name="connsiteY40" fmla="*/ 611881 h 2061225"/>
              <a:gd name="connsiteX41" fmla="*/ 2305050 w 2619375"/>
              <a:gd name="connsiteY41" fmla="*/ 726181 h 2061225"/>
              <a:gd name="connsiteX42" fmla="*/ 2409825 w 2619375"/>
              <a:gd name="connsiteY42" fmla="*/ 764281 h 2061225"/>
              <a:gd name="connsiteX43" fmla="*/ 2533650 w 2619375"/>
              <a:gd name="connsiteY43" fmla="*/ 888106 h 2061225"/>
              <a:gd name="connsiteX44" fmla="*/ 2619375 w 2619375"/>
              <a:gd name="connsiteY44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47700 w 2619375"/>
              <a:gd name="connsiteY9" fmla="*/ 1735831 h 2061225"/>
              <a:gd name="connsiteX10" fmla="*/ 676275 w 2619375"/>
              <a:gd name="connsiteY10" fmla="*/ 1678681 h 2061225"/>
              <a:gd name="connsiteX11" fmla="*/ 723900 w 2619375"/>
              <a:gd name="connsiteY11" fmla="*/ 1640581 h 2061225"/>
              <a:gd name="connsiteX12" fmla="*/ 752475 w 2619375"/>
              <a:gd name="connsiteY12" fmla="*/ 1612006 h 2061225"/>
              <a:gd name="connsiteX13" fmla="*/ 762000 w 2619375"/>
              <a:gd name="connsiteY13" fmla="*/ 1583431 h 2061225"/>
              <a:gd name="connsiteX14" fmla="*/ 800100 w 2619375"/>
              <a:gd name="connsiteY14" fmla="*/ 1497706 h 2061225"/>
              <a:gd name="connsiteX15" fmla="*/ 838200 w 2619375"/>
              <a:gd name="connsiteY15" fmla="*/ 1440556 h 2061225"/>
              <a:gd name="connsiteX16" fmla="*/ 847725 w 2619375"/>
              <a:gd name="connsiteY16" fmla="*/ 1373881 h 2061225"/>
              <a:gd name="connsiteX17" fmla="*/ 857250 w 2619375"/>
              <a:gd name="connsiteY17" fmla="*/ 1345306 h 2061225"/>
              <a:gd name="connsiteX18" fmla="*/ 885825 w 2619375"/>
              <a:gd name="connsiteY18" fmla="*/ 1335781 h 2061225"/>
              <a:gd name="connsiteX19" fmla="*/ 895350 w 2619375"/>
              <a:gd name="connsiteY19" fmla="*/ 1307206 h 2061225"/>
              <a:gd name="connsiteX20" fmla="*/ 952500 w 2619375"/>
              <a:gd name="connsiteY20" fmla="*/ 1221481 h 2061225"/>
              <a:gd name="connsiteX21" fmla="*/ 971550 w 2619375"/>
              <a:gd name="connsiteY21" fmla="*/ 1192906 h 2061225"/>
              <a:gd name="connsiteX22" fmla="*/ 1019175 w 2619375"/>
              <a:gd name="connsiteY22" fmla="*/ 1059556 h 2061225"/>
              <a:gd name="connsiteX23" fmla="*/ 1171575 w 2619375"/>
              <a:gd name="connsiteY23" fmla="*/ 783331 h 2061225"/>
              <a:gd name="connsiteX24" fmla="*/ 1209675 w 2619375"/>
              <a:gd name="connsiteY24" fmla="*/ 697606 h 2061225"/>
              <a:gd name="connsiteX25" fmla="*/ 1238250 w 2619375"/>
              <a:gd name="connsiteY25" fmla="*/ 678556 h 2061225"/>
              <a:gd name="connsiteX26" fmla="*/ 1323975 w 2619375"/>
              <a:gd name="connsiteY26" fmla="*/ 392806 h 2061225"/>
              <a:gd name="connsiteX27" fmla="*/ 1390650 w 2619375"/>
              <a:gd name="connsiteY27" fmla="*/ 307081 h 2061225"/>
              <a:gd name="connsiteX28" fmla="*/ 1514475 w 2619375"/>
              <a:gd name="connsiteY28" fmla="*/ 30856 h 2061225"/>
              <a:gd name="connsiteX29" fmla="*/ 1581150 w 2619375"/>
              <a:gd name="connsiteY29" fmla="*/ 2281 h 2061225"/>
              <a:gd name="connsiteX30" fmla="*/ 1609725 w 2619375"/>
              <a:gd name="connsiteY30" fmla="*/ 21331 h 2061225"/>
              <a:gd name="connsiteX31" fmla="*/ 1628775 w 2619375"/>
              <a:gd name="connsiteY31" fmla="*/ 78481 h 2061225"/>
              <a:gd name="connsiteX32" fmla="*/ 1724025 w 2619375"/>
              <a:gd name="connsiteY32" fmla="*/ 173731 h 2061225"/>
              <a:gd name="connsiteX33" fmla="*/ 1781175 w 2619375"/>
              <a:gd name="connsiteY33" fmla="*/ 202306 h 2061225"/>
              <a:gd name="connsiteX34" fmla="*/ 1905000 w 2619375"/>
              <a:gd name="connsiteY34" fmla="*/ 316606 h 2061225"/>
              <a:gd name="connsiteX35" fmla="*/ 2009775 w 2619375"/>
              <a:gd name="connsiteY35" fmla="*/ 440431 h 2061225"/>
              <a:gd name="connsiteX36" fmla="*/ 2047875 w 2619375"/>
              <a:gd name="connsiteY36" fmla="*/ 449956 h 2061225"/>
              <a:gd name="connsiteX37" fmla="*/ 2066925 w 2619375"/>
              <a:gd name="connsiteY37" fmla="*/ 507106 h 2061225"/>
              <a:gd name="connsiteX38" fmla="*/ 2162175 w 2619375"/>
              <a:gd name="connsiteY38" fmla="*/ 592831 h 2061225"/>
              <a:gd name="connsiteX39" fmla="*/ 2219325 w 2619375"/>
              <a:gd name="connsiteY39" fmla="*/ 611881 h 2061225"/>
              <a:gd name="connsiteX40" fmla="*/ 2305050 w 2619375"/>
              <a:gd name="connsiteY40" fmla="*/ 726181 h 2061225"/>
              <a:gd name="connsiteX41" fmla="*/ 2409825 w 2619375"/>
              <a:gd name="connsiteY41" fmla="*/ 764281 h 2061225"/>
              <a:gd name="connsiteX42" fmla="*/ 2533650 w 2619375"/>
              <a:gd name="connsiteY42" fmla="*/ 888106 h 2061225"/>
              <a:gd name="connsiteX43" fmla="*/ 2619375 w 2619375"/>
              <a:gd name="connsiteY43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76275 w 2619375"/>
              <a:gd name="connsiteY9" fmla="*/ 1678681 h 2061225"/>
              <a:gd name="connsiteX10" fmla="*/ 723900 w 2619375"/>
              <a:gd name="connsiteY10" fmla="*/ 1640581 h 2061225"/>
              <a:gd name="connsiteX11" fmla="*/ 752475 w 2619375"/>
              <a:gd name="connsiteY11" fmla="*/ 1612006 h 2061225"/>
              <a:gd name="connsiteX12" fmla="*/ 762000 w 2619375"/>
              <a:gd name="connsiteY12" fmla="*/ 1583431 h 2061225"/>
              <a:gd name="connsiteX13" fmla="*/ 800100 w 2619375"/>
              <a:gd name="connsiteY13" fmla="*/ 1497706 h 2061225"/>
              <a:gd name="connsiteX14" fmla="*/ 838200 w 2619375"/>
              <a:gd name="connsiteY14" fmla="*/ 1440556 h 2061225"/>
              <a:gd name="connsiteX15" fmla="*/ 847725 w 2619375"/>
              <a:gd name="connsiteY15" fmla="*/ 1373881 h 2061225"/>
              <a:gd name="connsiteX16" fmla="*/ 857250 w 2619375"/>
              <a:gd name="connsiteY16" fmla="*/ 1345306 h 2061225"/>
              <a:gd name="connsiteX17" fmla="*/ 885825 w 2619375"/>
              <a:gd name="connsiteY17" fmla="*/ 1335781 h 2061225"/>
              <a:gd name="connsiteX18" fmla="*/ 895350 w 2619375"/>
              <a:gd name="connsiteY18" fmla="*/ 1307206 h 2061225"/>
              <a:gd name="connsiteX19" fmla="*/ 952500 w 2619375"/>
              <a:gd name="connsiteY19" fmla="*/ 1221481 h 2061225"/>
              <a:gd name="connsiteX20" fmla="*/ 971550 w 2619375"/>
              <a:gd name="connsiteY20" fmla="*/ 1192906 h 2061225"/>
              <a:gd name="connsiteX21" fmla="*/ 1019175 w 2619375"/>
              <a:gd name="connsiteY21" fmla="*/ 1059556 h 2061225"/>
              <a:gd name="connsiteX22" fmla="*/ 1171575 w 2619375"/>
              <a:gd name="connsiteY22" fmla="*/ 783331 h 2061225"/>
              <a:gd name="connsiteX23" fmla="*/ 1209675 w 2619375"/>
              <a:gd name="connsiteY23" fmla="*/ 697606 h 2061225"/>
              <a:gd name="connsiteX24" fmla="*/ 1238250 w 2619375"/>
              <a:gd name="connsiteY24" fmla="*/ 678556 h 2061225"/>
              <a:gd name="connsiteX25" fmla="*/ 1323975 w 2619375"/>
              <a:gd name="connsiteY25" fmla="*/ 392806 h 2061225"/>
              <a:gd name="connsiteX26" fmla="*/ 1390650 w 2619375"/>
              <a:gd name="connsiteY26" fmla="*/ 307081 h 2061225"/>
              <a:gd name="connsiteX27" fmla="*/ 1514475 w 2619375"/>
              <a:gd name="connsiteY27" fmla="*/ 30856 h 2061225"/>
              <a:gd name="connsiteX28" fmla="*/ 1581150 w 2619375"/>
              <a:gd name="connsiteY28" fmla="*/ 2281 h 2061225"/>
              <a:gd name="connsiteX29" fmla="*/ 1609725 w 2619375"/>
              <a:gd name="connsiteY29" fmla="*/ 21331 h 2061225"/>
              <a:gd name="connsiteX30" fmla="*/ 1628775 w 2619375"/>
              <a:gd name="connsiteY30" fmla="*/ 78481 h 2061225"/>
              <a:gd name="connsiteX31" fmla="*/ 1724025 w 2619375"/>
              <a:gd name="connsiteY31" fmla="*/ 173731 h 2061225"/>
              <a:gd name="connsiteX32" fmla="*/ 1781175 w 2619375"/>
              <a:gd name="connsiteY32" fmla="*/ 202306 h 2061225"/>
              <a:gd name="connsiteX33" fmla="*/ 1905000 w 2619375"/>
              <a:gd name="connsiteY33" fmla="*/ 316606 h 2061225"/>
              <a:gd name="connsiteX34" fmla="*/ 2009775 w 2619375"/>
              <a:gd name="connsiteY34" fmla="*/ 440431 h 2061225"/>
              <a:gd name="connsiteX35" fmla="*/ 2047875 w 2619375"/>
              <a:gd name="connsiteY35" fmla="*/ 449956 h 2061225"/>
              <a:gd name="connsiteX36" fmla="*/ 2066925 w 2619375"/>
              <a:gd name="connsiteY36" fmla="*/ 507106 h 2061225"/>
              <a:gd name="connsiteX37" fmla="*/ 2162175 w 2619375"/>
              <a:gd name="connsiteY37" fmla="*/ 592831 h 2061225"/>
              <a:gd name="connsiteX38" fmla="*/ 2219325 w 2619375"/>
              <a:gd name="connsiteY38" fmla="*/ 611881 h 2061225"/>
              <a:gd name="connsiteX39" fmla="*/ 2305050 w 2619375"/>
              <a:gd name="connsiteY39" fmla="*/ 726181 h 2061225"/>
              <a:gd name="connsiteX40" fmla="*/ 2409825 w 2619375"/>
              <a:gd name="connsiteY40" fmla="*/ 764281 h 2061225"/>
              <a:gd name="connsiteX41" fmla="*/ 2533650 w 2619375"/>
              <a:gd name="connsiteY41" fmla="*/ 888106 h 2061225"/>
              <a:gd name="connsiteX42" fmla="*/ 2619375 w 2619375"/>
              <a:gd name="connsiteY42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76250 w 2619375"/>
              <a:gd name="connsiteY4" fmla="*/ 1935856 h 2061225"/>
              <a:gd name="connsiteX5" fmla="*/ 495300 w 2619375"/>
              <a:gd name="connsiteY5" fmla="*/ 1907281 h 2061225"/>
              <a:gd name="connsiteX6" fmla="*/ 523875 w 2619375"/>
              <a:gd name="connsiteY6" fmla="*/ 1888231 h 2061225"/>
              <a:gd name="connsiteX7" fmla="*/ 552450 w 2619375"/>
              <a:gd name="connsiteY7" fmla="*/ 1859657 h 2061225"/>
              <a:gd name="connsiteX8" fmla="*/ 561975 w 2619375"/>
              <a:gd name="connsiteY8" fmla="*/ 1831081 h 2061225"/>
              <a:gd name="connsiteX9" fmla="*/ 619125 w 2619375"/>
              <a:gd name="connsiteY9" fmla="*/ 1792981 h 2061225"/>
              <a:gd name="connsiteX10" fmla="*/ 676275 w 2619375"/>
              <a:gd name="connsiteY10" fmla="*/ 1678681 h 2061225"/>
              <a:gd name="connsiteX11" fmla="*/ 723900 w 2619375"/>
              <a:gd name="connsiteY11" fmla="*/ 1640581 h 2061225"/>
              <a:gd name="connsiteX12" fmla="*/ 752475 w 2619375"/>
              <a:gd name="connsiteY12" fmla="*/ 1612006 h 2061225"/>
              <a:gd name="connsiteX13" fmla="*/ 762000 w 2619375"/>
              <a:gd name="connsiteY13" fmla="*/ 1583431 h 2061225"/>
              <a:gd name="connsiteX14" fmla="*/ 800100 w 2619375"/>
              <a:gd name="connsiteY14" fmla="*/ 1497706 h 2061225"/>
              <a:gd name="connsiteX15" fmla="*/ 838200 w 2619375"/>
              <a:gd name="connsiteY15" fmla="*/ 1440556 h 2061225"/>
              <a:gd name="connsiteX16" fmla="*/ 847725 w 2619375"/>
              <a:gd name="connsiteY16" fmla="*/ 1373881 h 2061225"/>
              <a:gd name="connsiteX17" fmla="*/ 857250 w 2619375"/>
              <a:gd name="connsiteY17" fmla="*/ 1345306 h 2061225"/>
              <a:gd name="connsiteX18" fmla="*/ 885825 w 2619375"/>
              <a:gd name="connsiteY18" fmla="*/ 1335781 h 2061225"/>
              <a:gd name="connsiteX19" fmla="*/ 895350 w 2619375"/>
              <a:gd name="connsiteY19" fmla="*/ 1307206 h 2061225"/>
              <a:gd name="connsiteX20" fmla="*/ 952500 w 2619375"/>
              <a:gd name="connsiteY20" fmla="*/ 1221481 h 2061225"/>
              <a:gd name="connsiteX21" fmla="*/ 971550 w 2619375"/>
              <a:gd name="connsiteY21" fmla="*/ 1192906 h 2061225"/>
              <a:gd name="connsiteX22" fmla="*/ 1019175 w 2619375"/>
              <a:gd name="connsiteY22" fmla="*/ 1059556 h 2061225"/>
              <a:gd name="connsiteX23" fmla="*/ 1171575 w 2619375"/>
              <a:gd name="connsiteY23" fmla="*/ 783331 h 2061225"/>
              <a:gd name="connsiteX24" fmla="*/ 1209675 w 2619375"/>
              <a:gd name="connsiteY24" fmla="*/ 697606 h 2061225"/>
              <a:gd name="connsiteX25" fmla="*/ 1238250 w 2619375"/>
              <a:gd name="connsiteY25" fmla="*/ 678556 h 2061225"/>
              <a:gd name="connsiteX26" fmla="*/ 1323975 w 2619375"/>
              <a:gd name="connsiteY26" fmla="*/ 392806 h 2061225"/>
              <a:gd name="connsiteX27" fmla="*/ 1390650 w 2619375"/>
              <a:gd name="connsiteY27" fmla="*/ 307081 h 2061225"/>
              <a:gd name="connsiteX28" fmla="*/ 1514475 w 2619375"/>
              <a:gd name="connsiteY28" fmla="*/ 30856 h 2061225"/>
              <a:gd name="connsiteX29" fmla="*/ 1581150 w 2619375"/>
              <a:gd name="connsiteY29" fmla="*/ 2281 h 2061225"/>
              <a:gd name="connsiteX30" fmla="*/ 1609725 w 2619375"/>
              <a:gd name="connsiteY30" fmla="*/ 21331 h 2061225"/>
              <a:gd name="connsiteX31" fmla="*/ 1628775 w 2619375"/>
              <a:gd name="connsiteY31" fmla="*/ 78481 h 2061225"/>
              <a:gd name="connsiteX32" fmla="*/ 1724025 w 2619375"/>
              <a:gd name="connsiteY32" fmla="*/ 173731 h 2061225"/>
              <a:gd name="connsiteX33" fmla="*/ 1781175 w 2619375"/>
              <a:gd name="connsiteY33" fmla="*/ 202306 h 2061225"/>
              <a:gd name="connsiteX34" fmla="*/ 1905000 w 2619375"/>
              <a:gd name="connsiteY34" fmla="*/ 316606 h 2061225"/>
              <a:gd name="connsiteX35" fmla="*/ 2009775 w 2619375"/>
              <a:gd name="connsiteY35" fmla="*/ 440431 h 2061225"/>
              <a:gd name="connsiteX36" fmla="*/ 2047875 w 2619375"/>
              <a:gd name="connsiteY36" fmla="*/ 449956 h 2061225"/>
              <a:gd name="connsiteX37" fmla="*/ 2066925 w 2619375"/>
              <a:gd name="connsiteY37" fmla="*/ 507106 h 2061225"/>
              <a:gd name="connsiteX38" fmla="*/ 2162175 w 2619375"/>
              <a:gd name="connsiteY38" fmla="*/ 592831 h 2061225"/>
              <a:gd name="connsiteX39" fmla="*/ 2219325 w 2619375"/>
              <a:gd name="connsiteY39" fmla="*/ 611881 h 2061225"/>
              <a:gd name="connsiteX40" fmla="*/ 2305050 w 2619375"/>
              <a:gd name="connsiteY40" fmla="*/ 726181 h 2061225"/>
              <a:gd name="connsiteX41" fmla="*/ 2409825 w 2619375"/>
              <a:gd name="connsiteY41" fmla="*/ 764281 h 2061225"/>
              <a:gd name="connsiteX42" fmla="*/ 2533650 w 2619375"/>
              <a:gd name="connsiteY42" fmla="*/ 888106 h 2061225"/>
              <a:gd name="connsiteX43" fmla="*/ 2619375 w 2619375"/>
              <a:gd name="connsiteY43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95300 w 2619375"/>
              <a:gd name="connsiteY4" fmla="*/ 1907281 h 2061225"/>
              <a:gd name="connsiteX5" fmla="*/ 523875 w 2619375"/>
              <a:gd name="connsiteY5" fmla="*/ 1888231 h 2061225"/>
              <a:gd name="connsiteX6" fmla="*/ 552450 w 2619375"/>
              <a:gd name="connsiteY6" fmla="*/ 1859657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676275 w 2619375"/>
              <a:gd name="connsiteY9" fmla="*/ 1678681 h 2061225"/>
              <a:gd name="connsiteX10" fmla="*/ 723900 w 2619375"/>
              <a:gd name="connsiteY10" fmla="*/ 1640581 h 2061225"/>
              <a:gd name="connsiteX11" fmla="*/ 752475 w 2619375"/>
              <a:gd name="connsiteY11" fmla="*/ 1612006 h 2061225"/>
              <a:gd name="connsiteX12" fmla="*/ 762000 w 2619375"/>
              <a:gd name="connsiteY12" fmla="*/ 1583431 h 2061225"/>
              <a:gd name="connsiteX13" fmla="*/ 800100 w 2619375"/>
              <a:gd name="connsiteY13" fmla="*/ 1497706 h 2061225"/>
              <a:gd name="connsiteX14" fmla="*/ 838200 w 2619375"/>
              <a:gd name="connsiteY14" fmla="*/ 1440556 h 2061225"/>
              <a:gd name="connsiteX15" fmla="*/ 847725 w 2619375"/>
              <a:gd name="connsiteY15" fmla="*/ 1373881 h 2061225"/>
              <a:gd name="connsiteX16" fmla="*/ 857250 w 2619375"/>
              <a:gd name="connsiteY16" fmla="*/ 1345306 h 2061225"/>
              <a:gd name="connsiteX17" fmla="*/ 885825 w 2619375"/>
              <a:gd name="connsiteY17" fmla="*/ 1335781 h 2061225"/>
              <a:gd name="connsiteX18" fmla="*/ 895350 w 2619375"/>
              <a:gd name="connsiteY18" fmla="*/ 1307206 h 2061225"/>
              <a:gd name="connsiteX19" fmla="*/ 952500 w 2619375"/>
              <a:gd name="connsiteY19" fmla="*/ 1221481 h 2061225"/>
              <a:gd name="connsiteX20" fmla="*/ 971550 w 2619375"/>
              <a:gd name="connsiteY20" fmla="*/ 1192906 h 2061225"/>
              <a:gd name="connsiteX21" fmla="*/ 1019175 w 2619375"/>
              <a:gd name="connsiteY21" fmla="*/ 1059556 h 2061225"/>
              <a:gd name="connsiteX22" fmla="*/ 1171575 w 2619375"/>
              <a:gd name="connsiteY22" fmla="*/ 783331 h 2061225"/>
              <a:gd name="connsiteX23" fmla="*/ 1209675 w 2619375"/>
              <a:gd name="connsiteY23" fmla="*/ 697606 h 2061225"/>
              <a:gd name="connsiteX24" fmla="*/ 1238250 w 2619375"/>
              <a:gd name="connsiteY24" fmla="*/ 678556 h 2061225"/>
              <a:gd name="connsiteX25" fmla="*/ 1323975 w 2619375"/>
              <a:gd name="connsiteY25" fmla="*/ 392806 h 2061225"/>
              <a:gd name="connsiteX26" fmla="*/ 1390650 w 2619375"/>
              <a:gd name="connsiteY26" fmla="*/ 307081 h 2061225"/>
              <a:gd name="connsiteX27" fmla="*/ 1514475 w 2619375"/>
              <a:gd name="connsiteY27" fmla="*/ 30856 h 2061225"/>
              <a:gd name="connsiteX28" fmla="*/ 1581150 w 2619375"/>
              <a:gd name="connsiteY28" fmla="*/ 2281 h 2061225"/>
              <a:gd name="connsiteX29" fmla="*/ 1609725 w 2619375"/>
              <a:gd name="connsiteY29" fmla="*/ 21331 h 2061225"/>
              <a:gd name="connsiteX30" fmla="*/ 1628775 w 2619375"/>
              <a:gd name="connsiteY30" fmla="*/ 78481 h 2061225"/>
              <a:gd name="connsiteX31" fmla="*/ 1724025 w 2619375"/>
              <a:gd name="connsiteY31" fmla="*/ 173731 h 2061225"/>
              <a:gd name="connsiteX32" fmla="*/ 1781175 w 2619375"/>
              <a:gd name="connsiteY32" fmla="*/ 202306 h 2061225"/>
              <a:gd name="connsiteX33" fmla="*/ 1905000 w 2619375"/>
              <a:gd name="connsiteY33" fmla="*/ 316606 h 2061225"/>
              <a:gd name="connsiteX34" fmla="*/ 2009775 w 2619375"/>
              <a:gd name="connsiteY34" fmla="*/ 440431 h 2061225"/>
              <a:gd name="connsiteX35" fmla="*/ 2047875 w 2619375"/>
              <a:gd name="connsiteY35" fmla="*/ 449956 h 2061225"/>
              <a:gd name="connsiteX36" fmla="*/ 2066925 w 2619375"/>
              <a:gd name="connsiteY36" fmla="*/ 507106 h 2061225"/>
              <a:gd name="connsiteX37" fmla="*/ 2162175 w 2619375"/>
              <a:gd name="connsiteY37" fmla="*/ 592831 h 2061225"/>
              <a:gd name="connsiteX38" fmla="*/ 2219325 w 2619375"/>
              <a:gd name="connsiteY38" fmla="*/ 611881 h 2061225"/>
              <a:gd name="connsiteX39" fmla="*/ 2305050 w 2619375"/>
              <a:gd name="connsiteY39" fmla="*/ 726181 h 2061225"/>
              <a:gd name="connsiteX40" fmla="*/ 2409825 w 2619375"/>
              <a:gd name="connsiteY40" fmla="*/ 764281 h 2061225"/>
              <a:gd name="connsiteX41" fmla="*/ 2533650 w 2619375"/>
              <a:gd name="connsiteY41" fmla="*/ 888106 h 2061225"/>
              <a:gd name="connsiteX42" fmla="*/ 2619375 w 2619375"/>
              <a:gd name="connsiteY42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95300 w 2619375"/>
              <a:gd name="connsiteY4" fmla="*/ 1907281 h 2061225"/>
              <a:gd name="connsiteX5" fmla="*/ 523875 w 2619375"/>
              <a:gd name="connsiteY5" fmla="*/ 1888231 h 2061225"/>
              <a:gd name="connsiteX6" fmla="*/ 552450 w 2619375"/>
              <a:gd name="connsiteY6" fmla="*/ 1859657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723900 w 2619375"/>
              <a:gd name="connsiteY9" fmla="*/ 1640581 h 2061225"/>
              <a:gd name="connsiteX10" fmla="*/ 752475 w 2619375"/>
              <a:gd name="connsiteY10" fmla="*/ 1612006 h 2061225"/>
              <a:gd name="connsiteX11" fmla="*/ 762000 w 2619375"/>
              <a:gd name="connsiteY11" fmla="*/ 1583431 h 2061225"/>
              <a:gd name="connsiteX12" fmla="*/ 800100 w 2619375"/>
              <a:gd name="connsiteY12" fmla="*/ 1497706 h 2061225"/>
              <a:gd name="connsiteX13" fmla="*/ 838200 w 2619375"/>
              <a:gd name="connsiteY13" fmla="*/ 1440556 h 2061225"/>
              <a:gd name="connsiteX14" fmla="*/ 847725 w 2619375"/>
              <a:gd name="connsiteY14" fmla="*/ 1373881 h 2061225"/>
              <a:gd name="connsiteX15" fmla="*/ 857250 w 2619375"/>
              <a:gd name="connsiteY15" fmla="*/ 1345306 h 2061225"/>
              <a:gd name="connsiteX16" fmla="*/ 885825 w 2619375"/>
              <a:gd name="connsiteY16" fmla="*/ 1335781 h 2061225"/>
              <a:gd name="connsiteX17" fmla="*/ 895350 w 2619375"/>
              <a:gd name="connsiteY17" fmla="*/ 1307206 h 2061225"/>
              <a:gd name="connsiteX18" fmla="*/ 952500 w 2619375"/>
              <a:gd name="connsiteY18" fmla="*/ 1221481 h 2061225"/>
              <a:gd name="connsiteX19" fmla="*/ 971550 w 2619375"/>
              <a:gd name="connsiteY19" fmla="*/ 1192906 h 2061225"/>
              <a:gd name="connsiteX20" fmla="*/ 1019175 w 2619375"/>
              <a:gd name="connsiteY20" fmla="*/ 1059556 h 2061225"/>
              <a:gd name="connsiteX21" fmla="*/ 1171575 w 2619375"/>
              <a:gd name="connsiteY21" fmla="*/ 783331 h 2061225"/>
              <a:gd name="connsiteX22" fmla="*/ 1209675 w 2619375"/>
              <a:gd name="connsiteY22" fmla="*/ 697606 h 2061225"/>
              <a:gd name="connsiteX23" fmla="*/ 1238250 w 2619375"/>
              <a:gd name="connsiteY23" fmla="*/ 678556 h 2061225"/>
              <a:gd name="connsiteX24" fmla="*/ 1323975 w 2619375"/>
              <a:gd name="connsiteY24" fmla="*/ 392806 h 2061225"/>
              <a:gd name="connsiteX25" fmla="*/ 1390650 w 2619375"/>
              <a:gd name="connsiteY25" fmla="*/ 307081 h 2061225"/>
              <a:gd name="connsiteX26" fmla="*/ 1514475 w 2619375"/>
              <a:gd name="connsiteY26" fmla="*/ 30856 h 2061225"/>
              <a:gd name="connsiteX27" fmla="*/ 1581150 w 2619375"/>
              <a:gd name="connsiteY27" fmla="*/ 2281 h 2061225"/>
              <a:gd name="connsiteX28" fmla="*/ 1609725 w 2619375"/>
              <a:gd name="connsiteY28" fmla="*/ 21331 h 2061225"/>
              <a:gd name="connsiteX29" fmla="*/ 1628775 w 2619375"/>
              <a:gd name="connsiteY29" fmla="*/ 78481 h 2061225"/>
              <a:gd name="connsiteX30" fmla="*/ 1724025 w 2619375"/>
              <a:gd name="connsiteY30" fmla="*/ 173731 h 2061225"/>
              <a:gd name="connsiteX31" fmla="*/ 1781175 w 2619375"/>
              <a:gd name="connsiteY31" fmla="*/ 202306 h 2061225"/>
              <a:gd name="connsiteX32" fmla="*/ 1905000 w 2619375"/>
              <a:gd name="connsiteY32" fmla="*/ 316606 h 2061225"/>
              <a:gd name="connsiteX33" fmla="*/ 2009775 w 2619375"/>
              <a:gd name="connsiteY33" fmla="*/ 440431 h 2061225"/>
              <a:gd name="connsiteX34" fmla="*/ 2047875 w 2619375"/>
              <a:gd name="connsiteY34" fmla="*/ 449956 h 2061225"/>
              <a:gd name="connsiteX35" fmla="*/ 2066925 w 2619375"/>
              <a:gd name="connsiteY35" fmla="*/ 507106 h 2061225"/>
              <a:gd name="connsiteX36" fmla="*/ 2162175 w 2619375"/>
              <a:gd name="connsiteY36" fmla="*/ 592831 h 2061225"/>
              <a:gd name="connsiteX37" fmla="*/ 2219325 w 2619375"/>
              <a:gd name="connsiteY37" fmla="*/ 611881 h 2061225"/>
              <a:gd name="connsiteX38" fmla="*/ 2305050 w 2619375"/>
              <a:gd name="connsiteY38" fmla="*/ 726181 h 2061225"/>
              <a:gd name="connsiteX39" fmla="*/ 2409825 w 2619375"/>
              <a:gd name="connsiteY39" fmla="*/ 764281 h 2061225"/>
              <a:gd name="connsiteX40" fmla="*/ 2533650 w 2619375"/>
              <a:gd name="connsiteY40" fmla="*/ 888106 h 2061225"/>
              <a:gd name="connsiteX41" fmla="*/ 2619375 w 2619375"/>
              <a:gd name="connsiteY41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95300 w 2619375"/>
              <a:gd name="connsiteY4" fmla="*/ 1907281 h 2061225"/>
              <a:gd name="connsiteX5" fmla="*/ 523875 w 2619375"/>
              <a:gd name="connsiteY5" fmla="*/ 1888231 h 2061225"/>
              <a:gd name="connsiteX6" fmla="*/ 552450 w 2619375"/>
              <a:gd name="connsiteY6" fmla="*/ 1859657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723900 w 2619375"/>
              <a:gd name="connsiteY9" fmla="*/ 1640581 h 2061225"/>
              <a:gd name="connsiteX10" fmla="*/ 752475 w 2619375"/>
              <a:gd name="connsiteY10" fmla="*/ 1612006 h 2061225"/>
              <a:gd name="connsiteX11" fmla="*/ 800100 w 2619375"/>
              <a:gd name="connsiteY11" fmla="*/ 1497706 h 2061225"/>
              <a:gd name="connsiteX12" fmla="*/ 838200 w 2619375"/>
              <a:gd name="connsiteY12" fmla="*/ 1440556 h 2061225"/>
              <a:gd name="connsiteX13" fmla="*/ 847725 w 2619375"/>
              <a:gd name="connsiteY13" fmla="*/ 1373881 h 2061225"/>
              <a:gd name="connsiteX14" fmla="*/ 857250 w 2619375"/>
              <a:gd name="connsiteY14" fmla="*/ 1345306 h 2061225"/>
              <a:gd name="connsiteX15" fmla="*/ 885825 w 2619375"/>
              <a:gd name="connsiteY15" fmla="*/ 1335781 h 2061225"/>
              <a:gd name="connsiteX16" fmla="*/ 895350 w 2619375"/>
              <a:gd name="connsiteY16" fmla="*/ 1307206 h 2061225"/>
              <a:gd name="connsiteX17" fmla="*/ 952500 w 2619375"/>
              <a:gd name="connsiteY17" fmla="*/ 1221481 h 2061225"/>
              <a:gd name="connsiteX18" fmla="*/ 971550 w 2619375"/>
              <a:gd name="connsiteY18" fmla="*/ 1192906 h 2061225"/>
              <a:gd name="connsiteX19" fmla="*/ 1019175 w 2619375"/>
              <a:gd name="connsiteY19" fmla="*/ 1059556 h 2061225"/>
              <a:gd name="connsiteX20" fmla="*/ 1171575 w 2619375"/>
              <a:gd name="connsiteY20" fmla="*/ 783331 h 2061225"/>
              <a:gd name="connsiteX21" fmla="*/ 1209675 w 2619375"/>
              <a:gd name="connsiteY21" fmla="*/ 697606 h 2061225"/>
              <a:gd name="connsiteX22" fmla="*/ 1238250 w 2619375"/>
              <a:gd name="connsiteY22" fmla="*/ 678556 h 2061225"/>
              <a:gd name="connsiteX23" fmla="*/ 1323975 w 2619375"/>
              <a:gd name="connsiteY23" fmla="*/ 392806 h 2061225"/>
              <a:gd name="connsiteX24" fmla="*/ 1390650 w 2619375"/>
              <a:gd name="connsiteY24" fmla="*/ 307081 h 2061225"/>
              <a:gd name="connsiteX25" fmla="*/ 1514475 w 2619375"/>
              <a:gd name="connsiteY25" fmla="*/ 30856 h 2061225"/>
              <a:gd name="connsiteX26" fmla="*/ 1581150 w 2619375"/>
              <a:gd name="connsiteY26" fmla="*/ 2281 h 2061225"/>
              <a:gd name="connsiteX27" fmla="*/ 1609725 w 2619375"/>
              <a:gd name="connsiteY27" fmla="*/ 21331 h 2061225"/>
              <a:gd name="connsiteX28" fmla="*/ 1628775 w 2619375"/>
              <a:gd name="connsiteY28" fmla="*/ 78481 h 2061225"/>
              <a:gd name="connsiteX29" fmla="*/ 1724025 w 2619375"/>
              <a:gd name="connsiteY29" fmla="*/ 173731 h 2061225"/>
              <a:gd name="connsiteX30" fmla="*/ 1781175 w 2619375"/>
              <a:gd name="connsiteY30" fmla="*/ 202306 h 2061225"/>
              <a:gd name="connsiteX31" fmla="*/ 1905000 w 2619375"/>
              <a:gd name="connsiteY31" fmla="*/ 316606 h 2061225"/>
              <a:gd name="connsiteX32" fmla="*/ 2009775 w 2619375"/>
              <a:gd name="connsiteY32" fmla="*/ 440431 h 2061225"/>
              <a:gd name="connsiteX33" fmla="*/ 2047875 w 2619375"/>
              <a:gd name="connsiteY33" fmla="*/ 449956 h 2061225"/>
              <a:gd name="connsiteX34" fmla="*/ 2066925 w 2619375"/>
              <a:gd name="connsiteY34" fmla="*/ 507106 h 2061225"/>
              <a:gd name="connsiteX35" fmla="*/ 2162175 w 2619375"/>
              <a:gd name="connsiteY35" fmla="*/ 592831 h 2061225"/>
              <a:gd name="connsiteX36" fmla="*/ 2219325 w 2619375"/>
              <a:gd name="connsiteY36" fmla="*/ 611881 h 2061225"/>
              <a:gd name="connsiteX37" fmla="*/ 2305050 w 2619375"/>
              <a:gd name="connsiteY37" fmla="*/ 726181 h 2061225"/>
              <a:gd name="connsiteX38" fmla="*/ 2409825 w 2619375"/>
              <a:gd name="connsiteY38" fmla="*/ 764281 h 2061225"/>
              <a:gd name="connsiteX39" fmla="*/ 2533650 w 2619375"/>
              <a:gd name="connsiteY39" fmla="*/ 888106 h 2061225"/>
              <a:gd name="connsiteX40" fmla="*/ 2619375 w 2619375"/>
              <a:gd name="connsiteY40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95300 w 2619375"/>
              <a:gd name="connsiteY4" fmla="*/ 1907281 h 2061225"/>
              <a:gd name="connsiteX5" fmla="*/ 523875 w 2619375"/>
              <a:gd name="connsiteY5" fmla="*/ 1888231 h 2061225"/>
              <a:gd name="connsiteX6" fmla="*/ 552450 w 2619375"/>
              <a:gd name="connsiteY6" fmla="*/ 1859657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723900 w 2619375"/>
              <a:gd name="connsiteY9" fmla="*/ 1640581 h 2061225"/>
              <a:gd name="connsiteX10" fmla="*/ 752475 w 2619375"/>
              <a:gd name="connsiteY10" fmla="*/ 1612006 h 2061225"/>
              <a:gd name="connsiteX11" fmla="*/ 800100 w 2619375"/>
              <a:gd name="connsiteY11" fmla="*/ 1497706 h 2061225"/>
              <a:gd name="connsiteX12" fmla="*/ 838200 w 2619375"/>
              <a:gd name="connsiteY12" fmla="*/ 1440556 h 2061225"/>
              <a:gd name="connsiteX13" fmla="*/ 847725 w 2619375"/>
              <a:gd name="connsiteY13" fmla="*/ 1373881 h 2061225"/>
              <a:gd name="connsiteX14" fmla="*/ 885825 w 2619375"/>
              <a:gd name="connsiteY14" fmla="*/ 1335781 h 2061225"/>
              <a:gd name="connsiteX15" fmla="*/ 895350 w 2619375"/>
              <a:gd name="connsiteY15" fmla="*/ 1307206 h 2061225"/>
              <a:gd name="connsiteX16" fmla="*/ 952500 w 2619375"/>
              <a:gd name="connsiteY16" fmla="*/ 1221481 h 2061225"/>
              <a:gd name="connsiteX17" fmla="*/ 971550 w 2619375"/>
              <a:gd name="connsiteY17" fmla="*/ 1192906 h 2061225"/>
              <a:gd name="connsiteX18" fmla="*/ 1019175 w 2619375"/>
              <a:gd name="connsiteY18" fmla="*/ 1059556 h 2061225"/>
              <a:gd name="connsiteX19" fmla="*/ 1171575 w 2619375"/>
              <a:gd name="connsiteY19" fmla="*/ 783331 h 2061225"/>
              <a:gd name="connsiteX20" fmla="*/ 1209675 w 2619375"/>
              <a:gd name="connsiteY20" fmla="*/ 697606 h 2061225"/>
              <a:gd name="connsiteX21" fmla="*/ 1238250 w 2619375"/>
              <a:gd name="connsiteY21" fmla="*/ 678556 h 2061225"/>
              <a:gd name="connsiteX22" fmla="*/ 1323975 w 2619375"/>
              <a:gd name="connsiteY22" fmla="*/ 392806 h 2061225"/>
              <a:gd name="connsiteX23" fmla="*/ 1390650 w 2619375"/>
              <a:gd name="connsiteY23" fmla="*/ 307081 h 2061225"/>
              <a:gd name="connsiteX24" fmla="*/ 1514475 w 2619375"/>
              <a:gd name="connsiteY24" fmla="*/ 30856 h 2061225"/>
              <a:gd name="connsiteX25" fmla="*/ 1581150 w 2619375"/>
              <a:gd name="connsiteY25" fmla="*/ 2281 h 2061225"/>
              <a:gd name="connsiteX26" fmla="*/ 1609725 w 2619375"/>
              <a:gd name="connsiteY26" fmla="*/ 21331 h 2061225"/>
              <a:gd name="connsiteX27" fmla="*/ 1628775 w 2619375"/>
              <a:gd name="connsiteY27" fmla="*/ 78481 h 2061225"/>
              <a:gd name="connsiteX28" fmla="*/ 1724025 w 2619375"/>
              <a:gd name="connsiteY28" fmla="*/ 173731 h 2061225"/>
              <a:gd name="connsiteX29" fmla="*/ 1781175 w 2619375"/>
              <a:gd name="connsiteY29" fmla="*/ 202306 h 2061225"/>
              <a:gd name="connsiteX30" fmla="*/ 1905000 w 2619375"/>
              <a:gd name="connsiteY30" fmla="*/ 316606 h 2061225"/>
              <a:gd name="connsiteX31" fmla="*/ 2009775 w 2619375"/>
              <a:gd name="connsiteY31" fmla="*/ 440431 h 2061225"/>
              <a:gd name="connsiteX32" fmla="*/ 2047875 w 2619375"/>
              <a:gd name="connsiteY32" fmla="*/ 449956 h 2061225"/>
              <a:gd name="connsiteX33" fmla="*/ 2066925 w 2619375"/>
              <a:gd name="connsiteY33" fmla="*/ 507106 h 2061225"/>
              <a:gd name="connsiteX34" fmla="*/ 2162175 w 2619375"/>
              <a:gd name="connsiteY34" fmla="*/ 592831 h 2061225"/>
              <a:gd name="connsiteX35" fmla="*/ 2219325 w 2619375"/>
              <a:gd name="connsiteY35" fmla="*/ 611881 h 2061225"/>
              <a:gd name="connsiteX36" fmla="*/ 2305050 w 2619375"/>
              <a:gd name="connsiteY36" fmla="*/ 726181 h 2061225"/>
              <a:gd name="connsiteX37" fmla="*/ 2409825 w 2619375"/>
              <a:gd name="connsiteY37" fmla="*/ 764281 h 2061225"/>
              <a:gd name="connsiteX38" fmla="*/ 2533650 w 2619375"/>
              <a:gd name="connsiteY38" fmla="*/ 888106 h 2061225"/>
              <a:gd name="connsiteX39" fmla="*/ 2619375 w 2619375"/>
              <a:gd name="connsiteY39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95300 w 2619375"/>
              <a:gd name="connsiteY4" fmla="*/ 1907281 h 2061225"/>
              <a:gd name="connsiteX5" fmla="*/ 523875 w 2619375"/>
              <a:gd name="connsiteY5" fmla="*/ 1888231 h 2061225"/>
              <a:gd name="connsiteX6" fmla="*/ 552450 w 2619375"/>
              <a:gd name="connsiteY6" fmla="*/ 1859657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723900 w 2619375"/>
              <a:gd name="connsiteY9" fmla="*/ 1640581 h 2061225"/>
              <a:gd name="connsiteX10" fmla="*/ 752475 w 2619375"/>
              <a:gd name="connsiteY10" fmla="*/ 1612006 h 2061225"/>
              <a:gd name="connsiteX11" fmla="*/ 800100 w 2619375"/>
              <a:gd name="connsiteY11" fmla="*/ 1497706 h 2061225"/>
              <a:gd name="connsiteX12" fmla="*/ 838200 w 2619375"/>
              <a:gd name="connsiteY12" fmla="*/ 1440556 h 2061225"/>
              <a:gd name="connsiteX13" fmla="*/ 885825 w 2619375"/>
              <a:gd name="connsiteY13" fmla="*/ 1335781 h 2061225"/>
              <a:gd name="connsiteX14" fmla="*/ 895350 w 2619375"/>
              <a:gd name="connsiteY14" fmla="*/ 1307206 h 2061225"/>
              <a:gd name="connsiteX15" fmla="*/ 952500 w 2619375"/>
              <a:gd name="connsiteY15" fmla="*/ 1221481 h 2061225"/>
              <a:gd name="connsiteX16" fmla="*/ 971550 w 2619375"/>
              <a:gd name="connsiteY16" fmla="*/ 1192906 h 2061225"/>
              <a:gd name="connsiteX17" fmla="*/ 1019175 w 2619375"/>
              <a:gd name="connsiteY17" fmla="*/ 1059556 h 2061225"/>
              <a:gd name="connsiteX18" fmla="*/ 1171575 w 2619375"/>
              <a:gd name="connsiteY18" fmla="*/ 783331 h 2061225"/>
              <a:gd name="connsiteX19" fmla="*/ 1209675 w 2619375"/>
              <a:gd name="connsiteY19" fmla="*/ 697606 h 2061225"/>
              <a:gd name="connsiteX20" fmla="*/ 1238250 w 2619375"/>
              <a:gd name="connsiteY20" fmla="*/ 678556 h 2061225"/>
              <a:gd name="connsiteX21" fmla="*/ 1323975 w 2619375"/>
              <a:gd name="connsiteY21" fmla="*/ 392806 h 2061225"/>
              <a:gd name="connsiteX22" fmla="*/ 1390650 w 2619375"/>
              <a:gd name="connsiteY22" fmla="*/ 307081 h 2061225"/>
              <a:gd name="connsiteX23" fmla="*/ 1514475 w 2619375"/>
              <a:gd name="connsiteY23" fmla="*/ 30856 h 2061225"/>
              <a:gd name="connsiteX24" fmla="*/ 1581150 w 2619375"/>
              <a:gd name="connsiteY24" fmla="*/ 2281 h 2061225"/>
              <a:gd name="connsiteX25" fmla="*/ 1609725 w 2619375"/>
              <a:gd name="connsiteY25" fmla="*/ 21331 h 2061225"/>
              <a:gd name="connsiteX26" fmla="*/ 1628775 w 2619375"/>
              <a:gd name="connsiteY26" fmla="*/ 78481 h 2061225"/>
              <a:gd name="connsiteX27" fmla="*/ 1724025 w 2619375"/>
              <a:gd name="connsiteY27" fmla="*/ 173731 h 2061225"/>
              <a:gd name="connsiteX28" fmla="*/ 1781175 w 2619375"/>
              <a:gd name="connsiteY28" fmla="*/ 202306 h 2061225"/>
              <a:gd name="connsiteX29" fmla="*/ 1905000 w 2619375"/>
              <a:gd name="connsiteY29" fmla="*/ 316606 h 2061225"/>
              <a:gd name="connsiteX30" fmla="*/ 2009775 w 2619375"/>
              <a:gd name="connsiteY30" fmla="*/ 440431 h 2061225"/>
              <a:gd name="connsiteX31" fmla="*/ 2047875 w 2619375"/>
              <a:gd name="connsiteY31" fmla="*/ 449956 h 2061225"/>
              <a:gd name="connsiteX32" fmla="*/ 2066925 w 2619375"/>
              <a:gd name="connsiteY32" fmla="*/ 507106 h 2061225"/>
              <a:gd name="connsiteX33" fmla="*/ 2162175 w 2619375"/>
              <a:gd name="connsiteY33" fmla="*/ 592831 h 2061225"/>
              <a:gd name="connsiteX34" fmla="*/ 2219325 w 2619375"/>
              <a:gd name="connsiteY34" fmla="*/ 611881 h 2061225"/>
              <a:gd name="connsiteX35" fmla="*/ 2305050 w 2619375"/>
              <a:gd name="connsiteY35" fmla="*/ 726181 h 2061225"/>
              <a:gd name="connsiteX36" fmla="*/ 2409825 w 2619375"/>
              <a:gd name="connsiteY36" fmla="*/ 764281 h 2061225"/>
              <a:gd name="connsiteX37" fmla="*/ 2533650 w 2619375"/>
              <a:gd name="connsiteY37" fmla="*/ 888106 h 2061225"/>
              <a:gd name="connsiteX38" fmla="*/ 2619375 w 2619375"/>
              <a:gd name="connsiteY38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47675 w 2619375"/>
              <a:gd name="connsiteY3" fmla="*/ 1945381 h 2061225"/>
              <a:gd name="connsiteX4" fmla="*/ 495300 w 2619375"/>
              <a:gd name="connsiteY4" fmla="*/ 1907281 h 2061225"/>
              <a:gd name="connsiteX5" fmla="*/ 523875 w 2619375"/>
              <a:gd name="connsiteY5" fmla="*/ 1888231 h 2061225"/>
              <a:gd name="connsiteX6" fmla="*/ 552450 w 2619375"/>
              <a:gd name="connsiteY6" fmla="*/ 1859657 h 2061225"/>
              <a:gd name="connsiteX7" fmla="*/ 561975 w 2619375"/>
              <a:gd name="connsiteY7" fmla="*/ 1831081 h 2061225"/>
              <a:gd name="connsiteX8" fmla="*/ 619125 w 2619375"/>
              <a:gd name="connsiteY8" fmla="*/ 1792981 h 2061225"/>
              <a:gd name="connsiteX9" fmla="*/ 723900 w 2619375"/>
              <a:gd name="connsiteY9" fmla="*/ 1640581 h 2061225"/>
              <a:gd name="connsiteX10" fmla="*/ 752475 w 2619375"/>
              <a:gd name="connsiteY10" fmla="*/ 1612006 h 2061225"/>
              <a:gd name="connsiteX11" fmla="*/ 800100 w 2619375"/>
              <a:gd name="connsiteY11" fmla="*/ 1497706 h 2061225"/>
              <a:gd name="connsiteX12" fmla="*/ 885825 w 2619375"/>
              <a:gd name="connsiteY12" fmla="*/ 1335781 h 2061225"/>
              <a:gd name="connsiteX13" fmla="*/ 895350 w 2619375"/>
              <a:gd name="connsiteY13" fmla="*/ 1307206 h 2061225"/>
              <a:gd name="connsiteX14" fmla="*/ 952500 w 2619375"/>
              <a:gd name="connsiteY14" fmla="*/ 1221481 h 2061225"/>
              <a:gd name="connsiteX15" fmla="*/ 971550 w 2619375"/>
              <a:gd name="connsiteY15" fmla="*/ 1192906 h 2061225"/>
              <a:gd name="connsiteX16" fmla="*/ 1019175 w 2619375"/>
              <a:gd name="connsiteY16" fmla="*/ 1059556 h 2061225"/>
              <a:gd name="connsiteX17" fmla="*/ 1171575 w 2619375"/>
              <a:gd name="connsiteY17" fmla="*/ 783331 h 2061225"/>
              <a:gd name="connsiteX18" fmla="*/ 1209675 w 2619375"/>
              <a:gd name="connsiteY18" fmla="*/ 697606 h 2061225"/>
              <a:gd name="connsiteX19" fmla="*/ 1238250 w 2619375"/>
              <a:gd name="connsiteY19" fmla="*/ 678556 h 2061225"/>
              <a:gd name="connsiteX20" fmla="*/ 1323975 w 2619375"/>
              <a:gd name="connsiteY20" fmla="*/ 392806 h 2061225"/>
              <a:gd name="connsiteX21" fmla="*/ 1390650 w 2619375"/>
              <a:gd name="connsiteY21" fmla="*/ 307081 h 2061225"/>
              <a:gd name="connsiteX22" fmla="*/ 1514475 w 2619375"/>
              <a:gd name="connsiteY22" fmla="*/ 30856 h 2061225"/>
              <a:gd name="connsiteX23" fmla="*/ 1581150 w 2619375"/>
              <a:gd name="connsiteY23" fmla="*/ 2281 h 2061225"/>
              <a:gd name="connsiteX24" fmla="*/ 1609725 w 2619375"/>
              <a:gd name="connsiteY24" fmla="*/ 21331 h 2061225"/>
              <a:gd name="connsiteX25" fmla="*/ 1628775 w 2619375"/>
              <a:gd name="connsiteY25" fmla="*/ 78481 h 2061225"/>
              <a:gd name="connsiteX26" fmla="*/ 1724025 w 2619375"/>
              <a:gd name="connsiteY26" fmla="*/ 173731 h 2061225"/>
              <a:gd name="connsiteX27" fmla="*/ 1781175 w 2619375"/>
              <a:gd name="connsiteY27" fmla="*/ 202306 h 2061225"/>
              <a:gd name="connsiteX28" fmla="*/ 1905000 w 2619375"/>
              <a:gd name="connsiteY28" fmla="*/ 316606 h 2061225"/>
              <a:gd name="connsiteX29" fmla="*/ 2009775 w 2619375"/>
              <a:gd name="connsiteY29" fmla="*/ 440431 h 2061225"/>
              <a:gd name="connsiteX30" fmla="*/ 2047875 w 2619375"/>
              <a:gd name="connsiteY30" fmla="*/ 449956 h 2061225"/>
              <a:gd name="connsiteX31" fmla="*/ 2066925 w 2619375"/>
              <a:gd name="connsiteY31" fmla="*/ 507106 h 2061225"/>
              <a:gd name="connsiteX32" fmla="*/ 2162175 w 2619375"/>
              <a:gd name="connsiteY32" fmla="*/ 592831 h 2061225"/>
              <a:gd name="connsiteX33" fmla="*/ 2219325 w 2619375"/>
              <a:gd name="connsiteY33" fmla="*/ 611881 h 2061225"/>
              <a:gd name="connsiteX34" fmla="*/ 2305050 w 2619375"/>
              <a:gd name="connsiteY34" fmla="*/ 726181 h 2061225"/>
              <a:gd name="connsiteX35" fmla="*/ 2409825 w 2619375"/>
              <a:gd name="connsiteY35" fmla="*/ 764281 h 2061225"/>
              <a:gd name="connsiteX36" fmla="*/ 2533650 w 2619375"/>
              <a:gd name="connsiteY36" fmla="*/ 888106 h 2061225"/>
              <a:gd name="connsiteX37" fmla="*/ 2619375 w 2619375"/>
              <a:gd name="connsiteY37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95300 w 2619375"/>
              <a:gd name="connsiteY3" fmla="*/ 1907281 h 2061225"/>
              <a:gd name="connsiteX4" fmla="*/ 523875 w 2619375"/>
              <a:gd name="connsiteY4" fmla="*/ 1888231 h 2061225"/>
              <a:gd name="connsiteX5" fmla="*/ 552450 w 2619375"/>
              <a:gd name="connsiteY5" fmla="*/ 1859657 h 2061225"/>
              <a:gd name="connsiteX6" fmla="*/ 561975 w 2619375"/>
              <a:gd name="connsiteY6" fmla="*/ 1831081 h 2061225"/>
              <a:gd name="connsiteX7" fmla="*/ 619125 w 2619375"/>
              <a:gd name="connsiteY7" fmla="*/ 1792981 h 2061225"/>
              <a:gd name="connsiteX8" fmla="*/ 723900 w 2619375"/>
              <a:gd name="connsiteY8" fmla="*/ 1640581 h 2061225"/>
              <a:gd name="connsiteX9" fmla="*/ 752475 w 2619375"/>
              <a:gd name="connsiteY9" fmla="*/ 1612006 h 2061225"/>
              <a:gd name="connsiteX10" fmla="*/ 800100 w 2619375"/>
              <a:gd name="connsiteY10" fmla="*/ 1497706 h 2061225"/>
              <a:gd name="connsiteX11" fmla="*/ 885825 w 2619375"/>
              <a:gd name="connsiteY11" fmla="*/ 1335781 h 2061225"/>
              <a:gd name="connsiteX12" fmla="*/ 895350 w 2619375"/>
              <a:gd name="connsiteY12" fmla="*/ 1307206 h 2061225"/>
              <a:gd name="connsiteX13" fmla="*/ 952500 w 2619375"/>
              <a:gd name="connsiteY13" fmla="*/ 1221481 h 2061225"/>
              <a:gd name="connsiteX14" fmla="*/ 971550 w 2619375"/>
              <a:gd name="connsiteY14" fmla="*/ 1192906 h 2061225"/>
              <a:gd name="connsiteX15" fmla="*/ 1019175 w 2619375"/>
              <a:gd name="connsiteY15" fmla="*/ 1059556 h 2061225"/>
              <a:gd name="connsiteX16" fmla="*/ 1171575 w 2619375"/>
              <a:gd name="connsiteY16" fmla="*/ 783331 h 2061225"/>
              <a:gd name="connsiteX17" fmla="*/ 1209675 w 2619375"/>
              <a:gd name="connsiteY17" fmla="*/ 697606 h 2061225"/>
              <a:gd name="connsiteX18" fmla="*/ 1238250 w 2619375"/>
              <a:gd name="connsiteY18" fmla="*/ 678556 h 2061225"/>
              <a:gd name="connsiteX19" fmla="*/ 1323975 w 2619375"/>
              <a:gd name="connsiteY19" fmla="*/ 392806 h 2061225"/>
              <a:gd name="connsiteX20" fmla="*/ 1390650 w 2619375"/>
              <a:gd name="connsiteY20" fmla="*/ 307081 h 2061225"/>
              <a:gd name="connsiteX21" fmla="*/ 1514475 w 2619375"/>
              <a:gd name="connsiteY21" fmla="*/ 30856 h 2061225"/>
              <a:gd name="connsiteX22" fmla="*/ 1581150 w 2619375"/>
              <a:gd name="connsiteY22" fmla="*/ 2281 h 2061225"/>
              <a:gd name="connsiteX23" fmla="*/ 1609725 w 2619375"/>
              <a:gd name="connsiteY23" fmla="*/ 21331 h 2061225"/>
              <a:gd name="connsiteX24" fmla="*/ 1628775 w 2619375"/>
              <a:gd name="connsiteY24" fmla="*/ 78481 h 2061225"/>
              <a:gd name="connsiteX25" fmla="*/ 1724025 w 2619375"/>
              <a:gd name="connsiteY25" fmla="*/ 173731 h 2061225"/>
              <a:gd name="connsiteX26" fmla="*/ 1781175 w 2619375"/>
              <a:gd name="connsiteY26" fmla="*/ 202306 h 2061225"/>
              <a:gd name="connsiteX27" fmla="*/ 1905000 w 2619375"/>
              <a:gd name="connsiteY27" fmla="*/ 316606 h 2061225"/>
              <a:gd name="connsiteX28" fmla="*/ 2009775 w 2619375"/>
              <a:gd name="connsiteY28" fmla="*/ 440431 h 2061225"/>
              <a:gd name="connsiteX29" fmla="*/ 2047875 w 2619375"/>
              <a:gd name="connsiteY29" fmla="*/ 449956 h 2061225"/>
              <a:gd name="connsiteX30" fmla="*/ 2066925 w 2619375"/>
              <a:gd name="connsiteY30" fmla="*/ 507106 h 2061225"/>
              <a:gd name="connsiteX31" fmla="*/ 2162175 w 2619375"/>
              <a:gd name="connsiteY31" fmla="*/ 592831 h 2061225"/>
              <a:gd name="connsiteX32" fmla="*/ 2219325 w 2619375"/>
              <a:gd name="connsiteY32" fmla="*/ 611881 h 2061225"/>
              <a:gd name="connsiteX33" fmla="*/ 2305050 w 2619375"/>
              <a:gd name="connsiteY33" fmla="*/ 726181 h 2061225"/>
              <a:gd name="connsiteX34" fmla="*/ 2409825 w 2619375"/>
              <a:gd name="connsiteY34" fmla="*/ 764281 h 2061225"/>
              <a:gd name="connsiteX35" fmla="*/ 2533650 w 2619375"/>
              <a:gd name="connsiteY35" fmla="*/ 888106 h 2061225"/>
              <a:gd name="connsiteX36" fmla="*/ 2619375 w 2619375"/>
              <a:gd name="connsiteY36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95300 w 2619375"/>
              <a:gd name="connsiteY3" fmla="*/ 1907281 h 2061225"/>
              <a:gd name="connsiteX4" fmla="*/ 523875 w 2619375"/>
              <a:gd name="connsiteY4" fmla="*/ 1888231 h 2061225"/>
              <a:gd name="connsiteX5" fmla="*/ 552450 w 2619375"/>
              <a:gd name="connsiteY5" fmla="*/ 1859657 h 2061225"/>
              <a:gd name="connsiteX6" fmla="*/ 561975 w 2619375"/>
              <a:gd name="connsiteY6" fmla="*/ 1831081 h 2061225"/>
              <a:gd name="connsiteX7" fmla="*/ 619125 w 2619375"/>
              <a:gd name="connsiteY7" fmla="*/ 1792981 h 2061225"/>
              <a:gd name="connsiteX8" fmla="*/ 723900 w 2619375"/>
              <a:gd name="connsiteY8" fmla="*/ 1640581 h 2061225"/>
              <a:gd name="connsiteX9" fmla="*/ 752475 w 2619375"/>
              <a:gd name="connsiteY9" fmla="*/ 1612006 h 2061225"/>
              <a:gd name="connsiteX10" fmla="*/ 800100 w 2619375"/>
              <a:gd name="connsiteY10" fmla="*/ 1497706 h 2061225"/>
              <a:gd name="connsiteX11" fmla="*/ 885825 w 2619375"/>
              <a:gd name="connsiteY11" fmla="*/ 1335781 h 2061225"/>
              <a:gd name="connsiteX12" fmla="*/ 895350 w 2619375"/>
              <a:gd name="connsiteY12" fmla="*/ 1307206 h 2061225"/>
              <a:gd name="connsiteX13" fmla="*/ 952500 w 2619375"/>
              <a:gd name="connsiteY13" fmla="*/ 1221481 h 2061225"/>
              <a:gd name="connsiteX14" fmla="*/ 971550 w 2619375"/>
              <a:gd name="connsiteY14" fmla="*/ 1192906 h 2061225"/>
              <a:gd name="connsiteX15" fmla="*/ 1019175 w 2619375"/>
              <a:gd name="connsiteY15" fmla="*/ 1059556 h 2061225"/>
              <a:gd name="connsiteX16" fmla="*/ 1171575 w 2619375"/>
              <a:gd name="connsiteY16" fmla="*/ 783331 h 2061225"/>
              <a:gd name="connsiteX17" fmla="*/ 1209675 w 2619375"/>
              <a:gd name="connsiteY17" fmla="*/ 697606 h 2061225"/>
              <a:gd name="connsiteX18" fmla="*/ 1323975 w 2619375"/>
              <a:gd name="connsiteY18" fmla="*/ 392806 h 2061225"/>
              <a:gd name="connsiteX19" fmla="*/ 1390650 w 2619375"/>
              <a:gd name="connsiteY19" fmla="*/ 307081 h 2061225"/>
              <a:gd name="connsiteX20" fmla="*/ 1514475 w 2619375"/>
              <a:gd name="connsiteY20" fmla="*/ 30856 h 2061225"/>
              <a:gd name="connsiteX21" fmla="*/ 1581150 w 2619375"/>
              <a:gd name="connsiteY21" fmla="*/ 2281 h 2061225"/>
              <a:gd name="connsiteX22" fmla="*/ 1609725 w 2619375"/>
              <a:gd name="connsiteY22" fmla="*/ 21331 h 2061225"/>
              <a:gd name="connsiteX23" fmla="*/ 1628775 w 2619375"/>
              <a:gd name="connsiteY23" fmla="*/ 78481 h 2061225"/>
              <a:gd name="connsiteX24" fmla="*/ 1724025 w 2619375"/>
              <a:gd name="connsiteY24" fmla="*/ 173731 h 2061225"/>
              <a:gd name="connsiteX25" fmla="*/ 1781175 w 2619375"/>
              <a:gd name="connsiteY25" fmla="*/ 202306 h 2061225"/>
              <a:gd name="connsiteX26" fmla="*/ 1905000 w 2619375"/>
              <a:gd name="connsiteY26" fmla="*/ 316606 h 2061225"/>
              <a:gd name="connsiteX27" fmla="*/ 2009775 w 2619375"/>
              <a:gd name="connsiteY27" fmla="*/ 440431 h 2061225"/>
              <a:gd name="connsiteX28" fmla="*/ 2047875 w 2619375"/>
              <a:gd name="connsiteY28" fmla="*/ 449956 h 2061225"/>
              <a:gd name="connsiteX29" fmla="*/ 2066925 w 2619375"/>
              <a:gd name="connsiteY29" fmla="*/ 507106 h 2061225"/>
              <a:gd name="connsiteX30" fmla="*/ 2162175 w 2619375"/>
              <a:gd name="connsiteY30" fmla="*/ 592831 h 2061225"/>
              <a:gd name="connsiteX31" fmla="*/ 2219325 w 2619375"/>
              <a:gd name="connsiteY31" fmla="*/ 611881 h 2061225"/>
              <a:gd name="connsiteX32" fmla="*/ 2305050 w 2619375"/>
              <a:gd name="connsiteY32" fmla="*/ 726181 h 2061225"/>
              <a:gd name="connsiteX33" fmla="*/ 2409825 w 2619375"/>
              <a:gd name="connsiteY33" fmla="*/ 764281 h 2061225"/>
              <a:gd name="connsiteX34" fmla="*/ 2533650 w 2619375"/>
              <a:gd name="connsiteY34" fmla="*/ 888106 h 2061225"/>
              <a:gd name="connsiteX35" fmla="*/ 2619375 w 2619375"/>
              <a:gd name="connsiteY35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95300 w 2619375"/>
              <a:gd name="connsiteY3" fmla="*/ 1907281 h 2061225"/>
              <a:gd name="connsiteX4" fmla="*/ 523875 w 2619375"/>
              <a:gd name="connsiteY4" fmla="*/ 1888231 h 2061225"/>
              <a:gd name="connsiteX5" fmla="*/ 552450 w 2619375"/>
              <a:gd name="connsiteY5" fmla="*/ 1859657 h 2061225"/>
              <a:gd name="connsiteX6" fmla="*/ 561975 w 2619375"/>
              <a:gd name="connsiteY6" fmla="*/ 1831081 h 2061225"/>
              <a:gd name="connsiteX7" fmla="*/ 619125 w 2619375"/>
              <a:gd name="connsiteY7" fmla="*/ 1792981 h 2061225"/>
              <a:gd name="connsiteX8" fmla="*/ 723900 w 2619375"/>
              <a:gd name="connsiteY8" fmla="*/ 1640581 h 2061225"/>
              <a:gd name="connsiteX9" fmla="*/ 752475 w 2619375"/>
              <a:gd name="connsiteY9" fmla="*/ 1612006 h 2061225"/>
              <a:gd name="connsiteX10" fmla="*/ 800100 w 2619375"/>
              <a:gd name="connsiteY10" fmla="*/ 1497706 h 2061225"/>
              <a:gd name="connsiteX11" fmla="*/ 885825 w 2619375"/>
              <a:gd name="connsiteY11" fmla="*/ 1335781 h 2061225"/>
              <a:gd name="connsiteX12" fmla="*/ 895350 w 2619375"/>
              <a:gd name="connsiteY12" fmla="*/ 1307206 h 2061225"/>
              <a:gd name="connsiteX13" fmla="*/ 952500 w 2619375"/>
              <a:gd name="connsiteY13" fmla="*/ 1221481 h 2061225"/>
              <a:gd name="connsiteX14" fmla="*/ 971550 w 2619375"/>
              <a:gd name="connsiteY14" fmla="*/ 1192906 h 2061225"/>
              <a:gd name="connsiteX15" fmla="*/ 1019175 w 2619375"/>
              <a:gd name="connsiteY15" fmla="*/ 1059556 h 2061225"/>
              <a:gd name="connsiteX16" fmla="*/ 1171575 w 2619375"/>
              <a:gd name="connsiteY16" fmla="*/ 783331 h 2061225"/>
              <a:gd name="connsiteX17" fmla="*/ 1209675 w 2619375"/>
              <a:gd name="connsiteY17" fmla="*/ 697606 h 2061225"/>
              <a:gd name="connsiteX18" fmla="*/ 1323975 w 2619375"/>
              <a:gd name="connsiteY18" fmla="*/ 392806 h 2061225"/>
              <a:gd name="connsiteX19" fmla="*/ 1390650 w 2619375"/>
              <a:gd name="connsiteY19" fmla="*/ 307081 h 2061225"/>
              <a:gd name="connsiteX20" fmla="*/ 1514475 w 2619375"/>
              <a:gd name="connsiteY20" fmla="*/ 30856 h 2061225"/>
              <a:gd name="connsiteX21" fmla="*/ 1581150 w 2619375"/>
              <a:gd name="connsiteY21" fmla="*/ 2281 h 2061225"/>
              <a:gd name="connsiteX22" fmla="*/ 1609725 w 2619375"/>
              <a:gd name="connsiteY22" fmla="*/ 21331 h 2061225"/>
              <a:gd name="connsiteX23" fmla="*/ 1628775 w 2619375"/>
              <a:gd name="connsiteY23" fmla="*/ 78481 h 2061225"/>
              <a:gd name="connsiteX24" fmla="*/ 1724025 w 2619375"/>
              <a:gd name="connsiteY24" fmla="*/ 173731 h 2061225"/>
              <a:gd name="connsiteX25" fmla="*/ 1781175 w 2619375"/>
              <a:gd name="connsiteY25" fmla="*/ 202306 h 2061225"/>
              <a:gd name="connsiteX26" fmla="*/ 1905000 w 2619375"/>
              <a:gd name="connsiteY26" fmla="*/ 316606 h 2061225"/>
              <a:gd name="connsiteX27" fmla="*/ 2009775 w 2619375"/>
              <a:gd name="connsiteY27" fmla="*/ 440431 h 2061225"/>
              <a:gd name="connsiteX28" fmla="*/ 2047875 w 2619375"/>
              <a:gd name="connsiteY28" fmla="*/ 449956 h 2061225"/>
              <a:gd name="connsiteX29" fmla="*/ 2066925 w 2619375"/>
              <a:gd name="connsiteY29" fmla="*/ 507106 h 2061225"/>
              <a:gd name="connsiteX30" fmla="*/ 2162175 w 2619375"/>
              <a:gd name="connsiteY30" fmla="*/ 592831 h 2061225"/>
              <a:gd name="connsiteX31" fmla="*/ 2219325 w 2619375"/>
              <a:gd name="connsiteY31" fmla="*/ 611881 h 2061225"/>
              <a:gd name="connsiteX32" fmla="*/ 2409825 w 2619375"/>
              <a:gd name="connsiteY32" fmla="*/ 764281 h 2061225"/>
              <a:gd name="connsiteX33" fmla="*/ 2533650 w 2619375"/>
              <a:gd name="connsiteY33" fmla="*/ 888106 h 2061225"/>
              <a:gd name="connsiteX34" fmla="*/ 2619375 w 2619375"/>
              <a:gd name="connsiteY34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95300 w 2619375"/>
              <a:gd name="connsiteY3" fmla="*/ 1907281 h 2061225"/>
              <a:gd name="connsiteX4" fmla="*/ 523875 w 2619375"/>
              <a:gd name="connsiteY4" fmla="*/ 1888231 h 2061225"/>
              <a:gd name="connsiteX5" fmla="*/ 552450 w 2619375"/>
              <a:gd name="connsiteY5" fmla="*/ 1859657 h 2061225"/>
              <a:gd name="connsiteX6" fmla="*/ 561975 w 2619375"/>
              <a:gd name="connsiteY6" fmla="*/ 1831081 h 2061225"/>
              <a:gd name="connsiteX7" fmla="*/ 619125 w 2619375"/>
              <a:gd name="connsiteY7" fmla="*/ 1792981 h 2061225"/>
              <a:gd name="connsiteX8" fmla="*/ 723900 w 2619375"/>
              <a:gd name="connsiteY8" fmla="*/ 1640581 h 2061225"/>
              <a:gd name="connsiteX9" fmla="*/ 752475 w 2619375"/>
              <a:gd name="connsiteY9" fmla="*/ 1612006 h 2061225"/>
              <a:gd name="connsiteX10" fmla="*/ 800100 w 2619375"/>
              <a:gd name="connsiteY10" fmla="*/ 1497706 h 2061225"/>
              <a:gd name="connsiteX11" fmla="*/ 885825 w 2619375"/>
              <a:gd name="connsiteY11" fmla="*/ 1335781 h 2061225"/>
              <a:gd name="connsiteX12" fmla="*/ 895350 w 2619375"/>
              <a:gd name="connsiteY12" fmla="*/ 1307206 h 2061225"/>
              <a:gd name="connsiteX13" fmla="*/ 952500 w 2619375"/>
              <a:gd name="connsiteY13" fmla="*/ 1221481 h 2061225"/>
              <a:gd name="connsiteX14" fmla="*/ 971550 w 2619375"/>
              <a:gd name="connsiteY14" fmla="*/ 1192906 h 2061225"/>
              <a:gd name="connsiteX15" fmla="*/ 1019175 w 2619375"/>
              <a:gd name="connsiteY15" fmla="*/ 1059556 h 2061225"/>
              <a:gd name="connsiteX16" fmla="*/ 1171575 w 2619375"/>
              <a:gd name="connsiteY16" fmla="*/ 783331 h 2061225"/>
              <a:gd name="connsiteX17" fmla="*/ 1209675 w 2619375"/>
              <a:gd name="connsiteY17" fmla="*/ 697606 h 2061225"/>
              <a:gd name="connsiteX18" fmla="*/ 1323975 w 2619375"/>
              <a:gd name="connsiteY18" fmla="*/ 392806 h 2061225"/>
              <a:gd name="connsiteX19" fmla="*/ 1390650 w 2619375"/>
              <a:gd name="connsiteY19" fmla="*/ 307081 h 2061225"/>
              <a:gd name="connsiteX20" fmla="*/ 1514475 w 2619375"/>
              <a:gd name="connsiteY20" fmla="*/ 30856 h 2061225"/>
              <a:gd name="connsiteX21" fmla="*/ 1581150 w 2619375"/>
              <a:gd name="connsiteY21" fmla="*/ 2281 h 2061225"/>
              <a:gd name="connsiteX22" fmla="*/ 1609725 w 2619375"/>
              <a:gd name="connsiteY22" fmla="*/ 21331 h 2061225"/>
              <a:gd name="connsiteX23" fmla="*/ 1628775 w 2619375"/>
              <a:gd name="connsiteY23" fmla="*/ 78481 h 2061225"/>
              <a:gd name="connsiteX24" fmla="*/ 1724025 w 2619375"/>
              <a:gd name="connsiteY24" fmla="*/ 173731 h 2061225"/>
              <a:gd name="connsiteX25" fmla="*/ 1781175 w 2619375"/>
              <a:gd name="connsiteY25" fmla="*/ 202306 h 2061225"/>
              <a:gd name="connsiteX26" fmla="*/ 1905000 w 2619375"/>
              <a:gd name="connsiteY26" fmla="*/ 316606 h 2061225"/>
              <a:gd name="connsiteX27" fmla="*/ 2009775 w 2619375"/>
              <a:gd name="connsiteY27" fmla="*/ 440431 h 2061225"/>
              <a:gd name="connsiteX28" fmla="*/ 2047875 w 2619375"/>
              <a:gd name="connsiteY28" fmla="*/ 449956 h 2061225"/>
              <a:gd name="connsiteX29" fmla="*/ 2066925 w 2619375"/>
              <a:gd name="connsiteY29" fmla="*/ 507106 h 2061225"/>
              <a:gd name="connsiteX30" fmla="*/ 2219325 w 2619375"/>
              <a:gd name="connsiteY30" fmla="*/ 611881 h 2061225"/>
              <a:gd name="connsiteX31" fmla="*/ 2409825 w 2619375"/>
              <a:gd name="connsiteY31" fmla="*/ 764281 h 2061225"/>
              <a:gd name="connsiteX32" fmla="*/ 2533650 w 2619375"/>
              <a:gd name="connsiteY32" fmla="*/ 888106 h 2061225"/>
              <a:gd name="connsiteX33" fmla="*/ 2619375 w 2619375"/>
              <a:gd name="connsiteY33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95300 w 2619375"/>
              <a:gd name="connsiteY3" fmla="*/ 1907281 h 2061225"/>
              <a:gd name="connsiteX4" fmla="*/ 523875 w 2619375"/>
              <a:gd name="connsiteY4" fmla="*/ 1888231 h 2061225"/>
              <a:gd name="connsiteX5" fmla="*/ 552450 w 2619375"/>
              <a:gd name="connsiteY5" fmla="*/ 1859657 h 2061225"/>
              <a:gd name="connsiteX6" fmla="*/ 561975 w 2619375"/>
              <a:gd name="connsiteY6" fmla="*/ 1831081 h 2061225"/>
              <a:gd name="connsiteX7" fmla="*/ 619125 w 2619375"/>
              <a:gd name="connsiteY7" fmla="*/ 1792981 h 2061225"/>
              <a:gd name="connsiteX8" fmla="*/ 723900 w 2619375"/>
              <a:gd name="connsiteY8" fmla="*/ 1640581 h 2061225"/>
              <a:gd name="connsiteX9" fmla="*/ 752475 w 2619375"/>
              <a:gd name="connsiteY9" fmla="*/ 1612006 h 2061225"/>
              <a:gd name="connsiteX10" fmla="*/ 800100 w 2619375"/>
              <a:gd name="connsiteY10" fmla="*/ 1497706 h 2061225"/>
              <a:gd name="connsiteX11" fmla="*/ 885825 w 2619375"/>
              <a:gd name="connsiteY11" fmla="*/ 1335781 h 2061225"/>
              <a:gd name="connsiteX12" fmla="*/ 895350 w 2619375"/>
              <a:gd name="connsiteY12" fmla="*/ 1307206 h 2061225"/>
              <a:gd name="connsiteX13" fmla="*/ 952500 w 2619375"/>
              <a:gd name="connsiteY13" fmla="*/ 1221481 h 2061225"/>
              <a:gd name="connsiteX14" fmla="*/ 971550 w 2619375"/>
              <a:gd name="connsiteY14" fmla="*/ 1192906 h 2061225"/>
              <a:gd name="connsiteX15" fmla="*/ 1019175 w 2619375"/>
              <a:gd name="connsiteY15" fmla="*/ 1059556 h 2061225"/>
              <a:gd name="connsiteX16" fmla="*/ 1171575 w 2619375"/>
              <a:gd name="connsiteY16" fmla="*/ 783331 h 2061225"/>
              <a:gd name="connsiteX17" fmla="*/ 1209675 w 2619375"/>
              <a:gd name="connsiteY17" fmla="*/ 697606 h 2061225"/>
              <a:gd name="connsiteX18" fmla="*/ 1323975 w 2619375"/>
              <a:gd name="connsiteY18" fmla="*/ 392806 h 2061225"/>
              <a:gd name="connsiteX19" fmla="*/ 1390650 w 2619375"/>
              <a:gd name="connsiteY19" fmla="*/ 307081 h 2061225"/>
              <a:gd name="connsiteX20" fmla="*/ 1514475 w 2619375"/>
              <a:gd name="connsiteY20" fmla="*/ 30856 h 2061225"/>
              <a:gd name="connsiteX21" fmla="*/ 1581150 w 2619375"/>
              <a:gd name="connsiteY21" fmla="*/ 2281 h 2061225"/>
              <a:gd name="connsiteX22" fmla="*/ 1609725 w 2619375"/>
              <a:gd name="connsiteY22" fmla="*/ 21331 h 2061225"/>
              <a:gd name="connsiteX23" fmla="*/ 1628775 w 2619375"/>
              <a:gd name="connsiteY23" fmla="*/ 78481 h 2061225"/>
              <a:gd name="connsiteX24" fmla="*/ 1724025 w 2619375"/>
              <a:gd name="connsiteY24" fmla="*/ 173731 h 2061225"/>
              <a:gd name="connsiteX25" fmla="*/ 1781175 w 2619375"/>
              <a:gd name="connsiteY25" fmla="*/ 202306 h 2061225"/>
              <a:gd name="connsiteX26" fmla="*/ 1905000 w 2619375"/>
              <a:gd name="connsiteY26" fmla="*/ 316606 h 2061225"/>
              <a:gd name="connsiteX27" fmla="*/ 2009775 w 2619375"/>
              <a:gd name="connsiteY27" fmla="*/ 440431 h 2061225"/>
              <a:gd name="connsiteX28" fmla="*/ 2066925 w 2619375"/>
              <a:gd name="connsiteY28" fmla="*/ 507106 h 2061225"/>
              <a:gd name="connsiteX29" fmla="*/ 2219325 w 2619375"/>
              <a:gd name="connsiteY29" fmla="*/ 611881 h 2061225"/>
              <a:gd name="connsiteX30" fmla="*/ 2409825 w 2619375"/>
              <a:gd name="connsiteY30" fmla="*/ 764281 h 2061225"/>
              <a:gd name="connsiteX31" fmla="*/ 2533650 w 2619375"/>
              <a:gd name="connsiteY31" fmla="*/ 888106 h 2061225"/>
              <a:gd name="connsiteX32" fmla="*/ 2619375 w 2619375"/>
              <a:gd name="connsiteY32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95300 w 2619375"/>
              <a:gd name="connsiteY3" fmla="*/ 1907281 h 2061225"/>
              <a:gd name="connsiteX4" fmla="*/ 523875 w 2619375"/>
              <a:gd name="connsiteY4" fmla="*/ 1888231 h 2061225"/>
              <a:gd name="connsiteX5" fmla="*/ 552450 w 2619375"/>
              <a:gd name="connsiteY5" fmla="*/ 1859657 h 2061225"/>
              <a:gd name="connsiteX6" fmla="*/ 561975 w 2619375"/>
              <a:gd name="connsiteY6" fmla="*/ 1831081 h 2061225"/>
              <a:gd name="connsiteX7" fmla="*/ 619125 w 2619375"/>
              <a:gd name="connsiteY7" fmla="*/ 1792981 h 2061225"/>
              <a:gd name="connsiteX8" fmla="*/ 723900 w 2619375"/>
              <a:gd name="connsiteY8" fmla="*/ 1640581 h 2061225"/>
              <a:gd name="connsiteX9" fmla="*/ 752475 w 2619375"/>
              <a:gd name="connsiteY9" fmla="*/ 1612006 h 2061225"/>
              <a:gd name="connsiteX10" fmla="*/ 800100 w 2619375"/>
              <a:gd name="connsiteY10" fmla="*/ 1497706 h 2061225"/>
              <a:gd name="connsiteX11" fmla="*/ 885825 w 2619375"/>
              <a:gd name="connsiteY11" fmla="*/ 1335781 h 2061225"/>
              <a:gd name="connsiteX12" fmla="*/ 895350 w 2619375"/>
              <a:gd name="connsiteY12" fmla="*/ 1307206 h 2061225"/>
              <a:gd name="connsiteX13" fmla="*/ 952500 w 2619375"/>
              <a:gd name="connsiteY13" fmla="*/ 1221481 h 2061225"/>
              <a:gd name="connsiteX14" fmla="*/ 971550 w 2619375"/>
              <a:gd name="connsiteY14" fmla="*/ 1192906 h 2061225"/>
              <a:gd name="connsiteX15" fmla="*/ 1019175 w 2619375"/>
              <a:gd name="connsiteY15" fmla="*/ 1059556 h 2061225"/>
              <a:gd name="connsiteX16" fmla="*/ 1171575 w 2619375"/>
              <a:gd name="connsiteY16" fmla="*/ 783331 h 2061225"/>
              <a:gd name="connsiteX17" fmla="*/ 1209675 w 2619375"/>
              <a:gd name="connsiteY17" fmla="*/ 697606 h 2061225"/>
              <a:gd name="connsiteX18" fmla="*/ 1323975 w 2619375"/>
              <a:gd name="connsiteY18" fmla="*/ 392806 h 2061225"/>
              <a:gd name="connsiteX19" fmla="*/ 1390650 w 2619375"/>
              <a:gd name="connsiteY19" fmla="*/ 307081 h 2061225"/>
              <a:gd name="connsiteX20" fmla="*/ 1514475 w 2619375"/>
              <a:gd name="connsiteY20" fmla="*/ 30856 h 2061225"/>
              <a:gd name="connsiteX21" fmla="*/ 1581150 w 2619375"/>
              <a:gd name="connsiteY21" fmla="*/ 2281 h 2061225"/>
              <a:gd name="connsiteX22" fmla="*/ 1609725 w 2619375"/>
              <a:gd name="connsiteY22" fmla="*/ 21331 h 2061225"/>
              <a:gd name="connsiteX23" fmla="*/ 1628775 w 2619375"/>
              <a:gd name="connsiteY23" fmla="*/ 78481 h 2061225"/>
              <a:gd name="connsiteX24" fmla="*/ 1724025 w 2619375"/>
              <a:gd name="connsiteY24" fmla="*/ 173731 h 2061225"/>
              <a:gd name="connsiteX25" fmla="*/ 1781175 w 2619375"/>
              <a:gd name="connsiteY25" fmla="*/ 202306 h 2061225"/>
              <a:gd name="connsiteX26" fmla="*/ 1905000 w 2619375"/>
              <a:gd name="connsiteY26" fmla="*/ 316606 h 2061225"/>
              <a:gd name="connsiteX27" fmla="*/ 2009775 w 2619375"/>
              <a:gd name="connsiteY27" fmla="*/ 440431 h 2061225"/>
              <a:gd name="connsiteX28" fmla="*/ 2219325 w 2619375"/>
              <a:gd name="connsiteY28" fmla="*/ 611881 h 2061225"/>
              <a:gd name="connsiteX29" fmla="*/ 2409825 w 2619375"/>
              <a:gd name="connsiteY29" fmla="*/ 764281 h 2061225"/>
              <a:gd name="connsiteX30" fmla="*/ 2533650 w 2619375"/>
              <a:gd name="connsiteY30" fmla="*/ 888106 h 2061225"/>
              <a:gd name="connsiteX31" fmla="*/ 2619375 w 2619375"/>
              <a:gd name="connsiteY31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95300 w 2619375"/>
              <a:gd name="connsiteY3" fmla="*/ 1907281 h 2061225"/>
              <a:gd name="connsiteX4" fmla="*/ 523875 w 2619375"/>
              <a:gd name="connsiteY4" fmla="*/ 1888231 h 2061225"/>
              <a:gd name="connsiteX5" fmla="*/ 552450 w 2619375"/>
              <a:gd name="connsiteY5" fmla="*/ 1859657 h 2061225"/>
              <a:gd name="connsiteX6" fmla="*/ 561975 w 2619375"/>
              <a:gd name="connsiteY6" fmla="*/ 1831081 h 2061225"/>
              <a:gd name="connsiteX7" fmla="*/ 619125 w 2619375"/>
              <a:gd name="connsiteY7" fmla="*/ 1792981 h 2061225"/>
              <a:gd name="connsiteX8" fmla="*/ 723900 w 2619375"/>
              <a:gd name="connsiteY8" fmla="*/ 1640581 h 2061225"/>
              <a:gd name="connsiteX9" fmla="*/ 752475 w 2619375"/>
              <a:gd name="connsiteY9" fmla="*/ 1612006 h 2061225"/>
              <a:gd name="connsiteX10" fmla="*/ 800100 w 2619375"/>
              <a:gd name="connsiteY10" fmla="*/ 1497706 h 2061225"/>
              <a:gd name="connsiteX11" fmla="*/ 885825 w 2619375"/>
              <a:gd name="connsiteY11" fmla="*/ 1335781 h 2061225"/>
              <a:gd name="connsiteX12" fmla="*/ 895350 w 2619375"/>
              <a:gd name="connsiteY12" fmla="*/ 1307206 h 2061225"/>
              <a:gd name="connsiteX13" fmla="*/ 952500 w 2619375"/>
              <a:gd name="connsiteY13" fmla="*/ 1221481 h 2061225"/>
              <a:gd name="connsiteX14" fmla="*/ 971550 w 2619375"/>
              <a:gd name="connsiteY14" fmla="*/ 1192906 h 2061225"/>
              <a:gd name="connsiteX15" fmla="*/ 1019175 w 2619375"/>
              <a:gd name="connsiteY15" fmla="*/ 1059556 h 2061225"/>
              <a:gd name="connsiteX16" fmla="*/ 1171575 w 2619375"/>
              <a:gd name="connsiteY16" fmla="*/ 783331 h 2061225"/>
              <a:gd name="connsiteX17" fmla="*/ 1209675 w 2619375"/>
              <a:gd name="connsiteY17" fmla="*/ 697606 h 2061225"/>
              <a:gd name="connsiteX18" fmla="*/ 1323975 w 2619375"/>
              <a:gd name="connsiteY18" fmla="*/ 392806 h 2061225"/>
              <a:gd name="connsiteX19" fmla="*/ 1390650 w 2619375"/>
              <a:gd name="connsiteY19" fmla="*/ 307081 h 2061225"/>
              <a:gd name="connsiteX20" fmla="*/ 1514475 w 2619375"/>
              <a:gd name="connsiteY20" fmla="*/ 30856 h 2061225"/>
              <a:gd name="connsiteX21" fmla="*/ 1581150 w 2619375"/>
              <a:gd name="connsiteY21" fmla="*/ 2281 h 2061225"/>
              <a:gd name="connsiteX22" fmla="*/ 1609725 w 2619375"/>
              <a:gd name="connsiteY22" fmla="*/ 21331 h 2061225"/>
              <a:gd name="connsiteX23" fmla="*/ 1628775 w 2619375"/>
              <a:gd name="connsiteY23" fmla="*/ 78481 h 2061225"/>
              <a:gd name="connsiteX24" fmla="*/ 1781175 w 2619375"/>
              <a:gd name="connsiteY24" fmla="*/ 202306 h 2061225"/>
              <a:gd name="connsiteX25" fmla="*/ 1905000 w 2619375"/>
              <a:gd name="connsiteY25" fmla="*/ 316606 h 2061225"/>
              <a:gd name="connsiteX26" fmla="*/ 2009775 w 2619375"/>
              <a:gd name="connsiteY26" fmla="*/ 440431 h 2061225"/>
              <a:gd name="connsiteX27" fmla="*/ 2219325 w 2619375"/>
              <a:gd name="connsiteY27" fmla="*/ 611881 h 2061225"/>
              <a:gd name="connsiteX28" fmla="*/ 2409825 w 2619375"/>
              <a:gd name="connsiteY28" fmla="*/ 764281 h 2061225"/>
              <a:gd name="connsiteX29" fmla="*/ 2533650 w 2619375"/>
              <a:gd name="connsiteY29" fmla="*/ 888106 h 2061225"/>
              <a:gd name="connsiteX30" fmla="*/ 2619375 w 2619375"/>
              <a:gd name="connsiteY30" fmla="*/ 916681 h 2061225"/>
              <a:gd name="connsiteX0" fmla="*/ 0 w 2619375"/>
              <a:gd name="connsiteY0" fmla="*/ 2040631 h 2061225"/>
              <a:gd name="connsiteX1" fmla="*/ 342900 w 2619375"/>
              <a:gd name="connsiteY1" fmla="*/ 2040631 h 2061225"/>
              <a:gd name="connsiteX2" fmla="*/ 428625 w 2619375"/>
              <a:gd name="connsiteY2" fmla="*/ 1973956 h 2061225"/>
              <a:gd name="connsiteX3" fmla="*/ 495300 w 2619375"/>
              <a:gd name="connsiteY3" fmla="*/ 1907281 h 2061225"/>
              <a:gd name="connsiteX4" fmla="*/ 523875 w 2619375"/>
              <a:gd name="connsiteY4" fmla="*/ 1888231 h 2061225"/>
              <a:gd name="connsiteX5" fmla="*/ 552450 w 2619375"/>
              <a:gd name="connsiteY5" fmla="*/ 1859657 h 2061225"/>
              <a:gd name="connsiteX6" fmla="*/ 561975 w 2619375"/>
              <a:gd name="connsiteY6" fmla="*/ 1831081 h 2061225"/>
              <a:gd name="connsiteX7" fmla="*/ 619125 w 2619375"/>
              <a:gd name="connsiteY7" fmla="*/ 1792981 h 2061225"/>
              <a:gd name="connsiteX8" fmla="*/ 723900 w 2619375"/>
              <a:gd name="connsiteY8" fmla="*/ 1640581 h 2061225"/>
              <a:gd name="connsiteX9" fmla="*/ 752475 w 2619375"/>
              <a:gd name="connsiteY9" fmla="*/ 1612006 h 2061225"/>
              <a:gd name="connsiteX10" fmla="*/ 800100 w 2619375"/>
              <a:gd name="connsiteY10" fmla="*/ 1497706 h 2061225"/>
              <a:gd name="connsiteX11" fmla="*/ 885825 w 2619375"/>
              <a:gd name="connsiteY11" fmla="*/ 1335781 h 2061225"/>
              <a:gd name="connsiteX12" fmla="*/ 895350 w 2619375"/>
              <a:gd name="connsiteY12" fmla="*/ 1307206 h 2061225"/>
              <a:gd name="connsiteX13" fmla="*/ 952500 w 2619375"/>
              <a:gd name="connsiteY13" fmla="*/ 1221481 h 2061225"/>
              <a:gd name="connsiteX14" fmla="*/ 971550 w 2619375"/>
              <a:gd name="connsiteY14" fmla="*/ 1192906 h 2061225"/>
              <a:gd name="connsiteX15" fmla="*/ 1019175 w 2619375"/>
              <a:gd name="connsiteY15" fmla="*/ 1059556 h 2061225"/>
              <a:gd name="connsiteX16" fmla="*/ 1171575 w 2619375"/>
              <a:gd name="connsiteY16" fmla="*/ 783331 h 2061225"/>
              <a:gd name="connsiteX17" fmla="*/ 1209675 w 2619375"/>
              <a:gd name="connsiteY17" fmla="*/ 697606 h 2061225"/>
              <a:gd name="connsiteX18" fmla="*/ 1323975 w 2619375"/>
              <a:gd name="connsiteY18" fmla="*/ 392806 h 2061225"/>
              <a:gd name="connsiteX19" fmla="*/ 1390650 w 2619375"/>
              <a:gd name="connsiteY19" fmla="*/ 307081 h 2061225"/>
              <a:gd name="connsiteX20" fmla="*/ 1514475 w 2619375"/>
              <a:gd name="connsiteY20" fmla="*/ 30856 h 2061225"/>
              <a:gd name="connsiteX21" fmla="*/ 1581150 w 2619375"/>
              <a:gd name="connsiteY21" fmla="*/ 2281 h 2061225"/>
              <a:gd name="connsiteX22" fmla="*/ 1609725 w 2619375"/>
              <a:gd name="connsiteY22" fmla="*/ 21331 h 2061225"/>
              <a:gd name="connsiteX23" fmla="*/ 1781175 w 2619375"/>
              <a:gd name="connsiteY23" fmla="*/ 202306 h 2061225"/>
              <a:gd name="connsiteX24" fmla="*/ 1905000 w 2619375"/>
              <a:gd name="connsiteY24" fmla="*/ 316606 h 2061225"/>
              <a:gd name="connsiteX25" fmla="*/ 2009775 w 2619375"/>
              <a:gd name="connsiteY25" fmla="*/ 440431 h 2061225"/>
              <a:gd name="connsiteX26" fmla="*/ 2219325 w 2619375"/>
              <a:gd name="connsiteY26" fmla="*/ 611881 h 2061225"/>
              <a:gd name="connsiteX27" fmla="*/ 2409825 w 2619375"/>
              <a:gd name="connsiteY27" fmla="*/ 764281 h 2061225"/>
              <a:gd name="connsiteX28" fmla="*/ 2533650 w 2619375"/>
              <a:gd name="connsiteY28" fmla="*/ 888106 h 2061225"/>
              <a:gd name="connsiteX29" fmla="*/ 2619375 w 2619375"/>
              <a:gd name="connsiteY29" fmla="*/ 916681 h 2061225"/>
              <a:gd name="connsiteX0" fmla="*/ 0 w 2619375"/>
              <a:gd name="connsiteY0" fmla="*/ 2046297 h 2066891"/>
              <a:gd name="connsiteX1" fmla="*/ 342900 w 2619375"/>
              <a:gd name="connsiteY1" fmla="*/ 2046297 h 2066891"/>
              <a:gd name="connsiteX2" fmla="*/ 428625 w 2619375"/>
              <a:gd name="connsiteY2" fmla="*/ 1979622 h 2066891"/>
              <a:gd name="connsiteX3" fmla="*/ 495300 w 2619375"/>
              <a:gd name="connsiteY3" fmla="*/ 1912947 h 2066891"/>
              <a:gd name="connsiteX4" fmla="*/ 523875 w 2619375"/>
              <a:gd name="connsiteY4" fmla="*/ 1893897 h 2066891"/>
              <a:gd name="connsiteX5" fmla="*/ 552450 w 2619375"/>
              <a:gd name="connsiteY5" fmla="*/ 1865323 h 2066891"/>
              <a:gd name="connsiteX6" fmla="*/ 561975 w 2619375"/>
              <a:gd name="connsiteY6" fmla="*/ 1836747 h 2066891"/>
              <a:gd name="connsiteX7" fmla="*/ 619125 w 2619375"/>
              <a:gd name="connsiteY7" fmla="*/ 1798647 h 2066891"/>
              <a:gd name="connsiteX8" fmla="*/ 723900 w 2619375"/>
              <a:gd name="connsiteY8" fmla="*/ 1646247 h 2066891"/>
              <a:gd name="connsiteX9" fmla="*/ 752475 w 2619375"/>
              <a:gd name="connsiteY9" fmla="*/ 1617672 h 2066891"/>
              <a:gd name="connsiteX10" fmla="*/ 800100 w 2619375"/>
              <a:gd name="connsiteY10" fmla="*/ 1503372 h 2066891"/>
              <a:gd name="connsiteX11" fmla="*/ 885825 w 2619375"/>
              <a:gd name="connsiteY11" fmla="*/ 1341447 h 2066891"/>
              <a:gd name="connsiteX12" fmla="*/ 895350 w 2619375"/>
              <a:gd name="connsiteY12" fmla="*/ 1312872 h 2066891"/>
              <a:gd name="connsiteX13" fmla="*/ 952500 w 2619375"/>
              <a:gd name="connsiteY13" fmla="*/ 1227147 h 2066891"/>
              <a:gd name="connsiteX14" fmla="*/ 971550 w 2619375"/>
              <a:gd name="connsiteY14" fmla="*/ 1198572 h 2066891"/>
              <a:gd name="connsiteX15" fmla="*/ 1019175 w 2619375"/>
              <a:gd name="connsiteY15" fmla="*/ 1065222 h 2066891"/>
              <a:gd name="connsiteX16" fmla="*/ 1171575 w 2619375"/>
              <a:gd name="connsiteY16" fmla="*/ 788997 h 2066891"/>
              <a:gd name="connsiteX17" fmla="*/ 1209675 w 2619375"/>
              <a:gd name="connsiteY17" fmla="*/ 703272 h 2066891"/>
              <a:gd name="connsiteX18" fmla="*/ 1323975 w 2619375"/>
              <a:gd name="connsiteY18" fmla="*/ 398472 h 2066891"/>
              <a:gd name="connsiteX19" fmla="*/ 1514475 w 2619375"/>
              <a:gd name="connsiteY19" fmla="*/ 36522 h 2066891"/>
              <a:gd name="connsiteX20" fmla="*/ 1581150 w 2619375"/>
              <a:gd name="connsiteY20" fmla="*/ 7947 h 2066891"/>
              <a:gd name="connsiteX21" fmla="*/ 1609725 w 2619375"/>
              <a:gd name="connsiteY21" fmla="*/ 26997 h 2066891"/>
              <a:gd name="connsiteX22" fmla="*/ 1781175 w 2619375"/>
              <a:gd name="connsiteY22" fmla="*/ 207972 h 2066891"/>
              <a:gd name="connsiteX23" fmla="*/ 1905000 w 2619375"/>
              <a:gd name="connsiteY23" fmla="*/ 322272 h 2066891"/>
              <a:gd name="connsiteX24" fmla="*/ 2009775 w 2619375"/>
              <a:gd name="connsiteY24" fmla="*/ 446097 h 2066891"/>
              <a:gd name="connsiteX25" fmla="*/ 2219325 w 2619375"/>
              <a:gd name="connsiteY25" fmla="*/ 617547 h 2066891"/>
              <a:gd name="connsiteX26" fmla="*/ 2409825 w 2619375"/>
              <a:gd name="connsiteY26" fmla="*/ 769947 h 2066891"/>
              <a:gd name="connsiteX27" fmla="*/ 2533650 w 2619375"/>
              <a:gd name="connsiteY27" fmla="*/ 893772 h 2066891"/>
              <a:gd name="connsiteX28" fmla="*/ 2619375 w 2619375"/>
              <a:gd name="connsiteY28" fmla="*/ 922347 h 2066891"/>
              <a:gd name="connsiteX0" fmla="*/ 0 w 2619375"/>
              <a:gd name="connsiteY0" fmla="*/ 2039461 h 2060055"/>
              <a:gd name="connsiteX1" fmla="*/ 342900 w 2619375"/>
              <a:gd name="connsiteY1" fmla="*/ 2039461 h 2060055"/>
              <a:gd name="connsiteX2" fmla="*/ 428625 w 2619375"/>
              <a:gd name="connsiteY2" fmla="*/ 1972786 h 2060055"/>
              <a:gd name="connsiteX3" fmla="*/ 495300 w 2619375"/>
              <a:gd name="connsiteY3" fmla="*/ 1906111 h 2060055"/>
              <a:gd name="connsiteX4" fmla="*/ 523875 w 2619375"/>
              <a:gd name="connsiteY4" fmla="*/ 1887061 h 2060055"/>
              <a:gd name="connsiteX5" fmla="*/ 552450 w 2619375"/>
              <a:gd name="connsiteY5" fmla="*/ 1858487 h 2060055"/>
              <a:gd name="connsiteX6" fmla="*/ 561975 w 2619375"/>
              <a:gd name="connsiteY6" fmla="*/ 1829911 h 2060055"/>
              <a:gd name="connsiteX7" fmla="*/ 619125 w 2619375"/>
              <a:gd name="connsiteY7" fmla="*/ 1791811 h 2060055"/>
              <a:gd name="connsiteX8" fmla="*/ 723900 w 2619375"/>
              <a:gd name="connsiteY8" fmla="*/ 1639411 h 2060055"/>
              <a:gd name="connsiteX9" fmla="*/ 752475 w 2619375"/>
              <a:gd name="connsiteY9" fmla="*/ 1610836 h 2060055"/>
              <a:gd name="connsiteX10" fmla="*/ 800100 w 2619375"/>
              <a:gd name="connsiteY10" fmla="*/ 1496536 h 2060055"/>
              <a:gd name="connsiteX11" fmla="*/ 885825 w 2619375"/>
              <a:gd name="connsiteY11" fmla="*/ 1334611 h 2060055"/>
              <a:gd name="connsiteX12" fmla="*/ 895350 w 2619375"/>
              <a:gd name="connsiteY12" fmla="*/ 1306036 h 2060055"/>
              <a:gd name="connsiteX13" fmla="*/ 952500 w 2619375"/>
              <a:gd name="connsiteY13" fmla="*/ 1220311 h 2060055"/>
              <a:gd name="connsiteX14" fmla="*/ 971550 w 2619375"/>
              <a:gd name="connsiteY14" fmla="*/ 1191736 h 2060055"/>
              <a:gd name="connsiteX15" fmla="*/ 1019175 w 2619375"/>
              <a:gd name="connsiteY15" fmla="*/ 1058386 h 2060055"/>
              <a:gd name="connsiteX16" fmla="*/ 1171575 w 2619375"/>
              <a:gd name="connsiteY16" fmla="*/ 782161 h 2060055"/>
              <a:gd name="connsiteX17" fmla="*/ 1209675 w 2619375"/>
              <a:gd name="connsiteY17" fmla="*/ 696436 h 2060055"/>
              <a:gd name="connsiteX18" fmla="*/ 1323975 w 2619375"/>
              <a:gd name="connsiteY18" fmla="*/ 391636 h 2060055"/>
              <a:gd name="connsiteX19" fmla="*/ 1390650 w 2619375"/>
              <a:gd name="connsiteY19" fmla="*/ 286862 h 2060055"/>
              <a:gd name="connsiteX20" fmla="*/ 1514475 w 2619375"/>
              <a:gd name="connsiteY20" fmla="*/ 29686 h 2060055"/>
              <a:gd name="connsiteX21" fmla="*/ 1581150 w 2619375"/>
              <a:gd name="connsiteY21" fmla="*/ 1111 h 2060055"/>
              <a:gd name="connsiteX22" fmla="*/ 1609725 w 2619375"/>
              <a:gd name="connsiteY22" fmla="*/ 20161 h 2060055"/>
              <a:gd name="connsiteX23" fmla="*/ 1781175 w 2619375"/>
              <a:gd name="connsiteY23" fmla="*/ 201136 h 2060055"/>
              <a:gd name="connsiteX24" fmla="*/ 1905000 w 2619375"/>
              <a:gd name="connsiteY24" fmla="*/ 315436 h 2060055"/>
              <a:gd name="connsiteX25" fmla="*/ 2009775 w 2619375"/>
              <a:gd name="connsiteY25" fmla="*/ 439261 h 2060055"/>
              <a:gd name="connsiteX26" fmla="*/ 2219325 w 2619375"/>
              <a:gd name="connsiteY26" fmla="*/ 610711 h 2060055"/>
              <a:gd name="connsiteX27" fmla="*/ 2409825 w 2619375"/>
              <a:gd name="connsiteY27" fmla="*/ 763111 h 2060055"/>
              <a:gd name="connsiteX28" fmla="*/ 2533650 w 2619375"/>
              <a:gd name="connsiteY28" fmla="*/ 886936 h 2060055"/>
              <a:gd name="connsiteX29" fmla="*/ 2619375 w 2619375"/>
              <a:gd name="connsiteY29" fmla="*/ 915511 h 2060055"/>
              <a:gd name="connsiteX0" fmla="*/ 0 w 2619375"/>
              <a:gd name="connsiteY0" fmla="*/ 2038954 h 2059548"/>
              <a:gd name="connsiteX1" fmla="*/ 342900 w 2619375"/>
              <a:gd name="connsiteY1" fmla="*/ 2038954 h 2059548"/>
              <a:gd name="connsiteX2" fmla="*/ 428625 w 2619375"/>
              <a:gd name="connsiteY2" fmla="*/ 1972279 h 2059548"/>
              <a:gd name="connsiteX3" fmla="*/ 495300 w 2619375"/>
              <a:gd name="connsiteY3" fmla="*/ 1905604 h 2059548"/>
              <a:gd name="connsiteX4" fmla="*/ 523875 w 2619375"/>
              <a:gd name="connsiteY4" fmla="*/ 1886554 h 2059548"/>
              <a:gd name="connsiteX5" fmla="*/ 552450 w 2619375"/>
              <a:gd name="connsiteY5" fmla="*/ 1857980 h 2059548"/>
              <a:gd name="connsiteX6" fmla="*/ 561975 w 2619375"/>
              <a:gd name="connsiteY6" fmla="*/ 1829404 h 2059548"/>
              <a:gd name="connsiteX7" fmla="*/ 619125 w 2619375"/>
              <a:gd name="connsiteY7" fmla="*/ 1791304 h 2059548"/>
              <a:gd name="connsiteX8" fmla="*/ 723900 w 2619375"/>
              <a:gd name="connsiteY8" fmla="*/ 1638904 h 2059548"/>
              <a:gd name="connsiteX9" fmla="*/ 752475 w 2619375"/>
              <a:gd name="connsiteY9" fmla="*/ 1610329 h 2059548"/>
              <a:gd name="connsiteX10" fmla="*/ 800100 w 2619375"/>
              <a:gd name="connsiteY10" fmla="*/ 1496029 h 2059548"/>
              <a:gd name="connsiteX11" fmla="*/ 885825 w 2619375"/>
              <a:gd name="connsiteY11" fmla="*/ 1334104 h 2059548"/>
              <a:gd name="connsiteX12" fmla="*/ 895350 w 2619375"/>
              <a:gd name="connsiteY12" fmla="*/ 1305529 h 2059548"/>
              <a:gd name="connsiteX13" fmla="*/ 952500 w 2619375"/>
              <a:gd name="connsiteY13" fmla="*/ 1219804 h 2059548"/>
              <a:gd name="connsiteX14" fmla="*/ 971550 w 2619375"/>
              <a:gd name="connsiteY14" fmla="*/ 1191229 h 2059548"/>
              <a:gd name="connsiteX15" fmla="*/ 1019175 w 2619375"/>
              <a:gd name="connsiteY15" fmla="*/ 1057879 h 2059548"/>
              <a:gd name="connsiteX16" fmla="*/ 1171575 w 2619375"/>
              <a:gd name="connsiteY16" fmla="*/ 781654 h 2059548"/>
              <a:gd name="connsiteX17" fmla="*/ 1209675 w 2619375"/>
              <a:gd name="connsiteY17" fmla="*/ 695929 h 2059548"/>
              <a:gd name="connsiteX18" fmla="*/ 1323975 w 2619375"/>
              <a:gd name="connsiteY18" fmla="*/ 391129 h 2059548"/>
              <a:gd name="connsiteX19" fmla="*/ 1419225 w 2619375"/>
              <a:gd name="connsiteY19" fmla="*/ 248255 h 2059548"/>
              <a:gd name="connsiteX20" fmla="*/ 1514475 w 2619375"/>
              <a:gd name="connsiteY20" fmla="*/ 29179 h 2059548"/>
              <a:gd name="connsiteX21" fmla="*/ 1581150 w 2619375"/>
              <a:gd name="connsiteY21" fmla="*/ 604 h 2059548"/>
              <a:gd name="connsiteX22" fmla="*/ 1609725 w 2619375"/>
              <a:gd name="connsiteY22" fmla="*/ 19654 h 2059548"/>
              <a:gd name="connsiteX23" fmla="*/ 1781175 w 2619375"/>
              <a:gd name="connsiteY23" fmla="*/ 200629 h 2059548"/>
              <a:gd name="connsiteX24" fmla="*/ 1905000 w 2619375"/>
              <a:gd name="connsiteY24" fmla="*/ 314929 h 2059548"/>
              <a:gd name="connsiteX25" fmla="*/ 2009775 w 2619375"/>
              <a:gd name="connsiteY25" fmla="*/ 438754 h 2059548"/>
              <a:gd name="connsiteX26" fmla="*/ 2219325 w 2619375"/>
              <a:gd name="connsiteY26" fmla="*/ 610204 h 2059548"/>
              <a:gd name="connsiteX27" fmla="*/ 2409825 w 2619375"/>
              <a:gd name="connsiteY27" fmla="*/ 762604 h 2059548"/>
              <a:gd name="connsiteX28" fmla="*/ 2533650 w 2619375"/>
              <a:gd name="connsiteY28" fmla="*/ 886429 h 2059548"/>
              <a:gd name="connsiteX29" fmla="*/ 2619375 w 2619375"/>
              <a:gd name="connsiteY29" fmla="*/ 915004 h 205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19375" h="2059548">
                <a:moveTo>
                  <a:pt x="0" y="2038954"/>
                </a:moveTo>
                <a:cubicBezTo>
                  <a:pt x="128471" y="2064648"/>
                  <a:pt x="127052" y="2068123"/>
                  <a:pt x="342900" y="2038954"/>
                </a:cubicBezTo>
                <a:cubicBezTo>
                  <a:pt x="362847" y="2036258"/>
                  <a:pt x="403225" y="1994504"/>
                  <a:pt x="428625" y="1972279"/>
                </a:cubicBezTo>
                <a:cubicBezTo>
                  <a:pt x="454025" y="1950054"/>
                  <a:pt x="479425" y="1919892"/>
                  <a:pt x="495300" y="1905604"/>
                </a:cubicBezTo>
                <a:cubicBezTo>
                  <a:pt x="511175" y="1891317"/>
                  <a:pt x="514350" y="1894491"/>
                  <a:pt x="523875" y="1886554"/>
                </a:cubicBezTo>
                <a:cubicBezTo>
                  <a:pt x="533400" y="1878617"/>
                  <a:pt x="546100" y="1867505"/>
                  <a:pt x="552450" y="1857980"/>
                </a:cubicBezTo>
                <a:cubicBezTo>
                  <a:pt x="558800" y="1848455"/>
                  <a:pt x="550863" y="1840517"/>
                  <a:pt x="561975" y="1829404"/>
                </a:cubicBezTo>
                <a:cubicBezTo>
                  <a:pt x="573087" y="1818291"/>
                  <a:pt x="592138" y="1823054"/>
                  <a:pt x="619125" y="1791304"/>
                </a:cubicBezTo>
                <a:cubicBezTo>
                  <a:pt x="646112" y="1759554"/>
                  <a:pt x="701675" y="1669066"/>
                  <a:pt x="723900" y="1638904"/>
                </a:cubicBezTo>
                <a:cubicBezTo>
                  <a:pt x="746125" y="1608742"/>
                  <a:pt x="739775" y="1634142"/>
                  <a:pt x="752475" y="1610329"/>
                </a:cubicBezTo>
                <a:cubicBezTo>
                  <a:pt x="765175" y="1586517"/>
                  <a:pt x="777875" y="1542066"/>
                  <a:pt x="800100" y="1496029"/>
                </a:cubicBezTo>
                <a:cubicBezTo>
                  <a:pt x="822325" y="1449992"/>
                  <a:pt x="869950" y="1365854"/>
                  <a:pt x="885825" y="1334104"/>
                </a:cubicBezTo>
                <a:cubicBezTo>
                  <a:pt x="889000" y="1324579"/>
                  <a:pt x="890474" y="1314306"/>
                  <a:pt x="895350" y="1305529"/>
                </a:cubicBezTo>
                <a:lnTo>
                  <a:pt x="952500" y="1219804"/>
                </a:lnTo>
                <a:cubicBezTo>
                  <a:pt x="958850" y="1210279"/>
                  <a:pt x="960438" y="1218216"/>
                  <a:pt x="971550" y="1191229"/>
                </a:cubicBezTo>
                <a:cubicBezTo>
                  <a:pt x="982662" y="1164242"/>
                  <a:pt x="985838" y="1126141"/>
                  <a:pt x="1019175" y="1057879"/>
                </a:cubicBezTo>
                <a:cubicBezTo>
                  <a:pt x="1052512" y="989617"/>
                  <a:pt x="1139825" y="841979"/>
                  <a:pt x="1171575" y="781654"/>
                </a:cubicBezTo>
                <a:cubicBezTo>
                  <a:pt x="1203325" y="721329"/>
                  <a:pt x="1184275" y="761017"/>
                  <a:pt x="1209675" y="695929"/>
                </a:cubicBezTo>
                <a:cubicBezTo>
                  <a:pt x="1235075" y="630842"/>
                  <a:pt x="1298575" y="459391"/>
                  <a:pt x="1323975" y="391129"/>
                </a:cubicBezTo>
                <a:cubicBezTo>
                  <a:pt x="1349375" y="322867"/>
                  <a:pt x="1387475" y="308580"/>
                  <a:pt x="1419225" y="248255"/>
                </a:cubicBezTo>
                <a:cubicBezTo>
                  <a:pt x="1450975" y="187930"/>
                  <a:pt x="1487488" y="70454"/>
                  <a:pt x="1514475" y="29179"/>
                </a:cubicBezTo>
                <a:cubicBezTo>
                  <a:pt x="1541462" y="-12096"/>
                  <a:pt x="1561298" y="7221"/>
                  <a:pt x="1581150" y="604"/>
                </a:cubicBezTo>
                <a:cubicBezTo>
                  <a:pt x="1590675" y="6954"/>
                  <a:pt x="1576388" y="-13683"/>
                  <a:pt x="1609725" y="19654"/>
                </a:cubicBezTo>
                <a:cubicBezTo>
                  <a:pt x="1643062" y="52991"/>
                  <a:pt x="1731963" y="151417"/>
                  <a:pt x="1781175" y="200629"/>
                </a:cubicBezTo>
                <a:cubicBezTo>
                  <a:pt x="1811337" y="224441"/>
                  <a:pt x="1881188" y="286354"/>
                  <a:pt x="1905000" y="314929"/>
                </a:cubicBezTo>
                <a:cubicBezTo>
                  <a:pt x="1943100" y="354616"/>
                  <a:pt x="1957388" y="389542"/>
                  <a:pt x="2009775" y="438754"/>
                </a:cubicBezTo>
                <a:cubicBezTo>
                  <a:pt x="2062162" y="487966"/>
                  <a:pt x="2152650" y="556229"/>
                  <a:pt x="2219325" y="610204"/>
                </a:cubicBezTo>
                <a:cubicBezTo>
                  <a:pt x="2286000" y="664179"/>
                  <a:pt x="2357438" y="716567"/>
                  <a:pt x="2409825" y="762604"/>
                </a:cubicBezTo>
                <a:cubicBezTo>
                  <a:pt x="2462212" y="808641"/>
                  <a:pt x="2498725" y="861029"/>
                  <a:pt x="2533650" y="886429"/>
                </a:cubicBezTo>
                <a:cubicBezTo>
                  <a:pt x="2568575" y="911829"/>
                  <a:pt x="2601516" y="909051"/>
                  <a:pt x="2619375" y="915004"/>
                </a:cubicBezTo>
              </a:path>
            </a:pathLst>
          </a:custGeom>
          <a:noFill/>
          <a:ln w="101600">
            <a:solidFill>
              <a:srgbClr val="FFFF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580112" y="1488175"/>
            <a:ext cx="3536048" cy="5281491"/>
            <a:chOff x="5580112" y="1488175"/>
            <a:chExt cx="3536048" cy="5281491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132856"/>
              <a:ext cx="3526523" cy="463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56138" y="1488175"/>
              <a:ext cx="3160022" cy="659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/>
            <a:lstStyle>
              <a:lvl1pPr marL="577850" indent="-577850"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952500" indent="-495300"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327150" indent="-412750"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743075" indent="-371475"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200275" indent="-371475"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657475" indent="-371475"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3114675" indent="-371475"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571875" indent="-371475"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4029075" indent="-371475"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</a:pPr>
              <a:r>
                <a:rPr lang="cs-CZ" altLang="en-US" sz="1600" b="1" dirty="0" smtClean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Bilance P na zemědělské půdě </a:t>
              </a:r>
              <a:br>
                <a:rPr lang="cs-CZ" altLang="en-US" sz="1600" b="1" dirty="0" smtClean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altLang="en-US" sz="1600" b="1" dirty="0" smtClean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 státech EU-27 (2005)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580112" y="1488175"/>
              <a:ext cx="3526523" cy="52814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8161" y="5157192"/>
            <a:ext cx="5275928" cy="158417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  <a:extLst/>
        </p:spPr>
        <p:txBody>
          <a:bodyPr/>
          <a:lstStyle>
            <a:lvl1pPr marL="577850" indent="-57785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l">
              <a:spcBef>
                <a:spcPts val="1200"/>
              </a:spcBef>
              <a:buFontTx/>
              <a:buChar char="-"/>
            </a:pPr>
            <a:r>
              <a:rPr lang="cs-CZ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ČR existuje zásoba P v půdě díky hnojení </a:t>
            </a:r>
            <a:br>
              <a:rPr lang="cs-CZ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období 1960-1990 ještě na dalších cca 30 let</a:t>
            </a: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r>
              <a:rPr lang="cs-CZ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severských, západních a jižních státech EU akumulace P v půdě pokračuje</a:t>
            </a:r>
          </a:p>
          <a:p>
            <a:pPr marL="0" indent="0" algn="l">
              <a:spcBef>
                <a:spcPts val="1200"/>
              </a:spcBef>
            </a:pPr>
            <a:endParaRPr lang="cs-CZ" altLang="en-US" sz="2000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79417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6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24388"/>
            <a:ext cx="2016222" cy="11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116632"/>
            <a:ext cx="8640960" cy="63367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Potenciál pro zlepšení využití P</a:t>
            </a:r>
          </a:p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existuje ve všech sektorech:</a:t>
            </a:r>
          </a:p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 – vyvážené hnojení, omezení ztrát půdy </a:t>
            </a:r>
            <a:b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erozí  a vyluhováním</a:t>
            </a:r>
          </a:p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 – optimalizace P v krmivu, stravitelnost</a:t>
            </a:r>
          </a:p>
          <a:p>
            <a:pPr marL="324000"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FP – technologie s minimalizací odpadů, </a:t>
            </a:r>
            <a:r>
              <a:rPr lang="cs-CZ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recyklace P z popelu spalování kostí a zbytků</a:t>
            </a:r>
          </a:p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 – recyklace tuhého odpadu – bioodpad,</a:t>
            </a:r>
            <a:b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vysoká účinnosti ČOV, </a:t>
            </a:r>
            <a:b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separace P z čistírenských kalů</a:t>
            </a:r>
            <a:endParaRPr lang="cs-CZ" altLang="en-US" sz="28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79417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86720"/>
            <a:ext cx="1872208" cy="138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008" y="2599853"/>
            <a:ext cx="2208495" cy="147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96" y="5377561"/>
            <a:ext cx="1872206" cy="139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3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116632"/>
            <a:ext cx="648072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Závěry:</a:t>
            </a:r>
            <a:endParaRPr lang="cs-CZ" altLang="en-US" sz="28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836712"/>
            <a:ext cx="8892480" cy="525658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Bilance P v ekonomice ČR i EU prošla během posledního půlstoletí značnými změnami</a:t>
            </a:r>
          </a:p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Efektivita využití P je v současnosti v ČR vysoká v zemědělském sektoru, ale v celém řetězci „zemědělská výroba – zpracovatelský sektor – spotřebitel“ je malá</a:t>
            </a:r>
          </a:p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Největší ztráty jsou ve spotřebitelském sektoru a sektoru zpracování potravin, popř. ze zemědělství (eroze, výluhy z půdy)</a:t>
            </a:r>
          </a:p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Strategické zásady pro udržitelné využívání P v sektorech:</a:t>
            </a:r>
            <a:br>
              <a:rPr lang="cs-CZ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Soulad vstupů s požadavky; 2. Minimalizace ztrát P do vod;</a:t>
            </a:r>
            <a:br>
              <a:rPr lang="cs-CZ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Efektivní recyklace biologických materiálů; 4. Zpětné získávání P z odpadů; 5. Optimalizace výživy z hlediska P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44416" y="6237312"/>
            <a:ext cx="5940152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cs-CZ" altLang="en-US" sz="4400" b="0" dirty="0">
                <a:solidFill>
                  <a:srgbClr val="FF0000"/>
                </a:solidFill>
                <a:latin typeface="Monotype Corsiva" pitchFamily="66" charset="0"/>
              </a:rPr>
              <a:t>Děkuji za pozornost!</a:t>
            </a:r>
            <a:endParaRPr lang="en-US" altLang="en-US" sz="4400" b="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79417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7688" y="0"/>
            <a:ext cx="8866312" cy="37890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algn="l">
              <a:lnSpc>
                <a:spcPct val="80000"/>
              </a:lnSpc>
              <a:spcBef>
                <a:spcPts val="6600"/>
              </a:spcBef>
              <a:spcAft>
                <a:spcPts val="1200"/>
              </a:spcAft>
            </a:pPr>
            <a:r>
              <a:rPr lang="cs-CZ" altLang="en-US" sz="12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en-US" sz="12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Fosfor:</a:t>
            </a:r>
            <a:endParaRPr lang="cs-CZ" altLang="en-US" sz="2800" b="1" u="sng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cs-CZ" altLang="en-US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esenciální prvek pro život na Zemi a produkci</a:t>
            </a:r>
          </a:p>
          <a:p>
            <a:pPr marL="342900" indent="-342900" algn="l">
              <a:lnSpc>
                <a:spcPct val="8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cs-CZ" altLang="en-US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fosfátové rudy - neobnovitelný zdroj s časově omezenou dostupností</a:t>
            </a:r>
          </a:p>
          <a:p>
            <a:pPr marL="342900" indent="-342900" algn="l">
              <a:lnSpc>
                <a:spcPct val="8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cs-CZ" altLang="en-US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příčina environmentálních problémů – např. eutrofizace vod</a:t>
            </a:r>
          </a:p>
          <a:p>
            <a:pPr marL="342900" indent="-342900" algn="l">
              <a:lnSpc>
                <a:spcPct val="8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cs-CZ" altLang="en-US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recyklace a omezení ztrát P v celém hospodářském systému </a:t>
            </a:r>
            <a:r>
              <a:rPr lang="en-US" altLang="en-US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žádoucí</a:t>
            </a:r>
            <a:br>
              <a:rPr lang="cs-CZ" altLang="en-US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en-US" sz="2400" b="1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" y="4965551"/>
            <a:ext cx="2123728" cy="1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24" y="4965551"/>
            <a:ext cx="2152092" cy="182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65551"/>
            <a:ext cx="2407580" cy="18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39" y="4965551"/>
            <a:ext cx="2079494" cy="182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3528" y="4005064"/>
            <a:ext cx="7992888" cy="792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l">
              <a:lnSpc>
                <a:spcPct val="80000"/>
              </a:lnSpc>
              <a:spcBef>
                <a:spcPts val="3000"/>
              </a:spcBef>
            </a:pPr>
            <a:r>
              <a:rPr lang="cs-CZ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Nutnost znalosti bilance P v hospodářském systému!</a:t>
            </a:r>
          </a:p>
        </p:txBody>
      </p:sp>
    </p:spTree>
    <p:extLst>
      <p:ext uri="{BB962C8B-B14F-4D97-AF65-F5344CB8AC3E}">
        <p14:creationId xmlns:p14="http://schemas.microsoft.com/office/powerpoint/2010/main" val="211037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79417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1"/>
            <a:ext cx="6256388" cy="397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85" y="1679740"/>
            <a:ext cx="6426114" cy="458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70" y="2012209"/>
            <a:ext cx="6442222" cy="481335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568" y="332656"/>
            <a:ext cx="7472760" cy="534119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400" b="1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Aktuální téma: cyklus fosforu v hospodářských systémech</a:t>
            </a:r>
            <a:br>
              <a:rPr lang="cs-CZ" altLang="en-US" sz="2400" b="1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en-US" sz="2400" b="1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-27384"/>
            <a:ext cx="9036496" cy="576064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4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Definice systému:  5 sektorů v rámci ekonomiky státu  </a:t>
            </a:r>
            <a:endParaRPr lang="cs-CZ" altLang="en-US" sz="2400" b="1" u="sng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79417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547180"/>
            <a:ext cx="6624736" cy="5978164"/>
          </a:xfrm>
          <a:prstGeom prst="rect">
            <a:avLst/>
          </a:prstGeom>
          <a:solidFill>
            <a:schemeClr val="bg1">
              <a:alpha val="48000"/>
            </a:schemeClr>
          </a:solidFill>
          <a:ln w="349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7704" y="692696"/>
            <a:ext cx="5745319" cy="1138335"/>
          </a:xfrm>
          <a:prstGeom prst="rect">
            <a:avLst/>
          </a:prstGeom>
          <a:solidFill>
            <a:schemeClr val="accent5">
              <a:lumMod val="20000"/>
              <a:lumOff val="80000"/>
              <a:alpha val="50195"/>
            </a:schemeClr>
          </a:solidFill>
          <a:ln>
            <a:noFill/>
          </a:ln>
          <a:effectLst/>
          <a:extLst/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SPOTŘEBITELÉ (</a:t>
            </a:r>
            <a:r>
              <a:rPr lang="cs-CZ" altLang="en-US" sz="28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</a:t>
            </a: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en-US" sz="1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domácnosti, kanceláře, restaurace, hotely, hřbitovy, parky …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en-US" sz="1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odpadové hospodářství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22562" y="5305400"/>
            <a:ext cx="5472608" cy="1138335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  <a:effectLst/>
          <a:extLst/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ROSTLINNÁ VÝROBA (</a:t>
            </a:r>
            <a:r>
              <a:rPr lang="cs-CZ" altLang="en-US" sz="28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</a:t>
            </a: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en-US" sz="1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zemědělská produkce – orná půda, travní porosty, sady… včetně semenářství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79712" y="4265662"/>
            <a:ext cx="5328592" cy="936104"/>
          </a:xfrm>
          <a:prstGeom prst="rect">
            <a:avLst/>
          </a:prstGeom>
          <a:solidFill>
            <a:schemeClr val="accent6">
              <a:lumMod val="20000"/>
              <a:lumOff val="80000"/>
              <a:alpha val="50195"/>
            </a:schemeClr>
          </a:solidFill>
          <a:ln>
            <a:noFill/>
          </a:ln>
          <a:effectLst/>
          <a:extLst/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ŽIVOČIŠNÁ VÝROBA (AP)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en-US" sz="1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chovy hospodářských zvířat, rybářství, průmysl krmiv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11760" y="3232026"/>
            <a:ext cx="4392488" cy="936103"/>
          </a:xfrm>
          <a:prstGeom prst="rect">
            <a:avLst/>
          </a:prstGeom>
          <a:solidFill>
            <a:schemeClr val="accent4">
              <a:lumMod val="20000"/>
              <a:lumOff val="80000"/>
              <a:alpha val="50195"/>
            </a:schemeClr>
          </a:solidFill>
          <a:ln>
            <a:noFill/>
          </a:ln>
          <a:effectLst/>
          <a:extLst/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ZPRACOVÁNÍ POTRAVIN (FP)</a:t>
            </a: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en-US" sz="1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plodiny, mléko, vejce, maso (jatky), zvěřina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47664" y="1907307"/>
            <a:ext cx="6336704" cy="1224136"/>
          </a:xfrm>
          <a:prstGeom prst="rect">
            <a:avLst/>
          </a:prstGeom>
          <a:solidFill>
            <a:srgbClr val="EAEAEA">
              <a:alpha val="50195"/>
            </a:srgbClr>
          </a:solidFill>
          <a:ln>
            <a:noFill/>
          </a:ln>
          <a:effectLst/>
          <a:extLst/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NEPOTRAVINÁŘSKÉ VÝROBY (NF)</a:t>
            </a:r>
          </a:p>
          <a:p>
            <a:pPr marL="0"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en-US" sz="1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lesnictví, průmysl dřevozpracující, textilní, kožedělný, chemický</a:t>
            </a:r>
            <a:r>
              <a:rPr lang="cs-CZ" altLang="en-US" sz="1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0"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en-US" sz="1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detergenty, výroba krmiva pro domácí zvířata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7926" y="980728"/>
            <a:ext cx="461666" cy="4581079"/>
            <a:chOff x="437926" y="980728"/>
            <a:chExt cx="461666" cy="4581079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-583977" y="2002632"/>
              <a:ext cx="2505473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PŘÍRODNÍ ZDROJE</a:t>
              </a:r>
              <a:endParaRPr lang="en-GB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145616" y="4516599"/>
              <a:ext cx="1628750" cy="461665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JINÉ STÁTY</a:t>
              </a:r>
              <a:endParaRPr lang="en-GB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0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79417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128792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4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6841" y="25946"/>
            <a:ext cx="6177367" cy="72008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Bilance </a:t>
            </a:r>
            <a:r>
              <a:rPr lang="en-GB" altLang="en-US" sz="2800" b="1" u="sng" dirty="0" err="1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fosforu</a:t>
            </a: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r</a:t>
            </a:r>
            <a:r>
              <a:rPr lang="en-GB" altLang="en-US" sz="2800" b="1" u="sng" dirty="0" err="1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</a:t>
            </a: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2005:  </a:t>
            </a:r>
            <a:endParaRPr lang="cs-CZ" altLang="en-US" sz="2800" b="1" u="sng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79417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96480"/>
            <a:ext cx="5974432" cy="34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496" y="2060848"/>
            <a:ext cx="2808312" cy="1046559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ts val="2700"/>
              </a:lnSpc>
              <a:spcBef>
                <a:spcPts val="0"/>
              </a:spcBef>
              <a:buFontTx/>
              <a:buNone/>
            </a:pPr>
            <a:r>
              <a:rPr lang="cs-CZ" altLang="en-US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Evropa</a:t>
            </a:r>
            <a:r>
              <a:rPr lang="en-GB" altLang="en-US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(EU-27)</a:t>
            </a:r>
            <a:endParaRPr lang="en-GB" altLang="en-US" b="1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492 mil. </a:t>
            </a:r>
            <a:r>
              <a:rPr lang="en-GB" altLang="en-US" sz="20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obyv</a:t>
            </a:r>
            <a:r>
              <a:rPr lang="en-GB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cs-CZ" altLang="en-US"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75856" y="980728"/>
            <a:ext cx="5614392" cy="101575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                Export           Ztráty</a:t>
            </a:r>
            <a:br>
              <a:rPr lang="cs-CZ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GB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[k</a:t>
            </a:r>
            <a:r>
              <a:rPr lang="cs-CZ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g/ca/rok</a:t>
            </a:r>
            <a:r>
              <a:rPr lang="en-GB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cs-CZ" altLang="en-US" sz="28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72008" y="4509120"/>
            <a:ext cx="3203848" cy="1046559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ts val="2700"/>
              </a:lnSpc>
              <a:spcBef>
                <a:spcPts val="0"/>
              </a:spcBef>
              <a:buFontTx/>
              <a:buNone/>
            </a:pPr>
            <a:r>
              <a:rPr lang="cs-CZ" altLang="en-US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Česká republika</a:t>
            </a:r>
            <a:endParaRPr lang="en-GB" altLang="en-US" b="1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10,2 mil. </a:t>
            </a:r>
            <a:r>
              <a:rPr lang="en-GB" altLang="en-US" sz="20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lang="cs-CZ" altLang="en-US" sz="20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yv</a:t>
            </a:r>
            <a:r>
              <a:rPr lang="en-GB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cs-CZ" altLang="en-US"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5856" y="3645024"/>
            <a:ext cx="5256584" cy="2538516"/>
            <a:chOff x="3275856" y="3645024"/>
            <a:chExt cx="5256584" cy="2538516"/>
          </a:xfrm>
        </p:grpSpPr>
        <p:sp>
          <p:nvSpPr>
            <p:cNvPr id="2" name="TextBox 1"/>
            <p:cNvSpPr txBox="1"/>
            <p:nvPr/>
          </p:nvSpPr>
          <p:spPr>
            <a:xfrm>
              <a:off x="3275856" y="3645024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2400 </a:t>
              </a:r>
              <a:r>
                <a:rPr lang="cs-CZ" sz="1600" b="1" i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Gg</a:t>
              </a:r>
              <a:r>
                <a:rPr lang="cs-CZ" sz="16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/rok</a:t>
              </a:r>
              <a:endParaRPr lang="en-GB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76056" y="3645024"/>
              <a:ext cx="2160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250 </a:t>
              </a:r>
              <a:r>
                <a:rPr lang="cs-CZ" sz="1600" b="1" i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Gg</a:t>
              </a:r>
              <a:r>
                <a:rPr lang="cs-CZ" sz="16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/rok</a:t>
              </a:r>
            </a:p>
            <a:p>
              <a:pPr algn="ctr"/>
              <a:r>
                <a:rPr lang="cs-CZ" sz="16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bilance +930 </a:t>
              </a:r>
              <a:r>
                <a:rPr lang="cs-CZ" sz="16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Gg</a:t>
              </a:r>
              <a:r>
                <a:rPr lang="cs-CZ" sz="16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/rok</a:t>
              </a:r>
              <a:endParaRPr lang="en-GB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36296" y="3645024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1200 </a:t>
              </a:r>
              <a:r>
                <a:rPr lang="cs-CZ" sz="1600" b="1" i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Gg</a:t>
              </a:r>
              <a:r>
                <a:rPr lang="cs-CZ" sz="16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/rok</a:t>
              </a:r>
              <a:endParaRPr lang="en-GB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5589240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 </a:t>
              </a:r>
              <a:r>
                <a:rPr lang="cs-CZ" sz="1600" b="1" i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Gg</a:t>
              </a:r>
              <a:r>
                <a:rPr lang="cs-CZ" sz="16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/rok</a:t>
              </a:r>
              <a:endParaRPr lang="en-GB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6296" y="5589240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 </a:t>
              </a:r>
              <a:r>
                <a:rPr lang="cs-CZ" sz="1600" b="1" i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Gg</a:t>
              </a:r>
              <a:r>
                <a:rPr lang="cs-CZ" sz="16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/rok</a:t>
              </a:r>
              <a:endParaRPr lang="en-GB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9381" y="5598765"/>
              <a:ext cx="2160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 </a:t>
              </a:r>
              <a:r>
                <a:rPr lang="cs-CZ" sz="1600" b="1" i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Gg</a:t>
              </a:r>
              <a:r>
                <a:rPr lang="cs-CZ" sz="16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/rok</a:t>
              </a:r>
            </a:p>
            <a:p>
              <a:pPr algn="ctr"/>
              <a:r>
                <a:rPr lang="cs-CZ" sz="16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bilance -9 </a:t>
              </a:r>
              <a:r>
                <a:rPr lang="cs-CZ" sz="16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Gg</a:t>
              </a:r>
              <a:r>
                <a:rPr lang="cs-CZ" sz="16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/rok</a:t>
              </a:r>
              <a:endParaRPr lang="en-GB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84504" y="3050257"/>
            <a:ext cx="72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(54 %)</a:t>
            </a:r>
            <a:endParaRPr lang="en-GB" sz="1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9646" y="5090517"/>
            <a:ext cx="79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(68 %)</a:t>
            </a:r>
            <a:endParaRPr lang="en-GB" sz="1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116632"/>
            <a:ext cx="5760640" cy="72008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Vnitřní toky </a:t>
            </a:r>
            <a:r>
              <a:rPr lang="en-GB" altLang="en-US" sz="2800" b="1" u="sng" dirty="0" err="1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fosforu</a:t>
            </a: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systémem  </a:t>
            </a:r>
            <a:endParaRPr lang="cs-CZ" altLang="en-US" sz="2800" b="1" u="sng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79417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63" y="1268760"/>
            <a:ext cx="399977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3" y="1347564"/>
            <a:ext cx="42195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0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79417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116632"/>
            <a:ext cx="6408712" cy="72008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Vstupy do spotřebitelského systému:</a:t>
            </a:r>
            <a:endParaRPr lang="cs-CZ" altLang="en-US" sz="2800" b="1" u="sng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24696"/>
            <a:ext cx="9129009" cy="488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65947" y="1681758"/>
            <a:ext cx="263649" cy="3960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9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79417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116632"/>
            <a:ext cx="6480720" cy="72008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7850" indent="-577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70000"/>
              </a:spcBef>
              <a:buFontTx/>
              <a:buNone/>
            </a:pP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Ztráty ze spotřebitelského systému</a:t>
            </a:r>
            <a:r>
              <a:rPr lang="en-US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altLang="en-US" sz="2800" b="1" u="sng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ČR:</a:t>
            </a:r>
            <a:endParaRPr lang="cs-CZ" altLang="en-US" sz="2800" b="1" u="sng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9002"/>
            <a:ext cx="7787952" cy="432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7688" y="905720"/>
            <a:ext cx="8686800" cy="22352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>
            <a:lvl1pPr marL="577850" indent="-57785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52500" indent="-4953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27150" indent="-412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43075" indent="-371475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00275" indent="-371475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4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146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5718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29075" indent="-371475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l">
              <a:spcBef>
                <a:spcPts val="1200"/>
              </a:spcBef>
            </a:pPr>
            <a:r>
              <a:rPr lang="cs-CZ" altLang="en-US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vstup:                </a:t>
            </a:r>
            <a: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1,66 kg/ca/rok</a:t>
            </a:r>
            <a:b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recyklace:         </a:t>
            </a:r>
            <a: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0,17 kg/ca/rok - kaly ČOV, kompost → CP</a:t>
            </a:r>
            <a:b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(10 %)               zbytky </a:t>
            </a:r>
            <a:r>
              <a:rPr lang="cs-CZ" altLang="en-U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potravin → </a:t>
            </a:r>
            <a: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</a:t>
            </a:r>
            <a:b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ztráty:                </a:t>
            </a:r>
            <a:r>
              <a:rPr lang="cs-CZ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1,49 kg/ca/rok (90 %)</a:t>
            </a:r>
          </a:p>
          <a:p>
            <a:pPr marL="0" indent="0" algn="l">
              <a:spcBef>
                <a:spcPts val="0"/>
              </a:spcBef>
            </a:pPr>
            <a:endParaRPr lang="cs-CZ" altLang="en-US" sz="2400" b="1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3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Vlastní 7">
      <a:dk1>
        <a:srgbClr val="447A1C"/>
      </a:dk1>
      <a:lt1>
        <a:sysClr val="window" lastClr="FFFFFF"/>
      </a:lt1>
      <a:dk2>
        <a:srgbClr val="447A1C"/>
      </a:dk2>
      <a:lt2>
        <a:srgbClr val="447A1C"/>
      </a:lt2>
      <a:accent1>
        <a:srgbClr val="88D64F"/>
      </a:accent1>
      <a:accent2>
        <a:srgbClr val="C0504D"/>
      </a:accent2>
      <a:accent3>
        <a:srgbClr val="447A1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6928</TotalTime>
  <Words>470</Words>
  <Application>Microsoft Office PowerPoint</Application>
  <PresentationFormat>On-screen Show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Technický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Ceske Budejovice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Jiri Peterka</dc:creator>
  <cp:lastModifiedBy>Hydrobiological Institute AS CR</cp:lastModifiedBy>
  <cp:revision>428</cp:revision>
  <cp:lastPrinted>2016-03-15T15:45:45Z</cp:lastPrinted>
  <dcterms:created xsi:type="dcterms:W3CDTF">2007-09-05T14:04:11Z</dcterms:created>
  <dcterms:modified xsi:type="dcterms:W3CDTF">2016-03-15T20:30:00Z</dcterms:modified>
</cp:coreProperties>
</file>