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42" r:id="rId3"/>
    <p:sldId id="331" r:id="rId4"/>
    <p:sldId id="332" r:id="rId5"/>
    <p:sldId id="334" r:id="rId6"/>
    <p:sldId id="335" r:id="rId7"/>
    <p:sldId id="336" r:id="rId8"/>
    <p:sldId id="333" r:id="rId9"/>
    <p:sldId id="311" r:id="rId10"/>
    <p:sldId id="330" r:id="rId11"/>
    <p:sldId id="309" r:id="rId12"/>
    <p:sldId id="310" r:id="rId13"/>
    <p:sldId id="337" r:id="rId14"/>
    <p:sldId id="338" r:id="rId15"/>
    <p:sldId id="339" r:id="rId16"/>
    <p:sldId id="340" r:id="rId17"/>
    <p:sldId id="341" r:id="rId18"/>
    <p:sldId id="343" r:id="rId19"/>
    <p:sldId id="344" r:id="rId20"/>
    <p:sldId id="345" r:id="rId21"/>
    <p:sldId id="267" r:id="rId22"/>
  </p:sldIdLst>
  <p:sldSz cx="10688638" cy="7562850"/>
  <p:notesSz cx="6858000" cy="9144000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5"/>
    <a:srgbClr val="219CD3"/>
    <a:srgbClr val="01396B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694" autoAdjust="0"/>
  </p:normalViewPr>
  <p:slideViewPr>
    <p:cSldViewPr snapToGrid="0" snapToObjects="1">
      <p:cViewPr>
        <p:scale>
          <a:sx n="75" d="100"/>
          <a:sy n="75" d="100"/>
        </p:scale>
        <p:origin x="-1164" y="-294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Kosour\Pr&#225;ce\Brno\Svratka_-_Veversk&#225;_B&#237;t&#253;&#353;k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osour\Pr&#225;ce\Veversk&#225;%20B&#237;t&#253;&#353;ka\&#268;OV%20V.%20B&#237;t&#253;&#353;ka%202008-2015%20-%20v&#253;sled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14802159164066"/>
          <c:y val="4.0068370512808933E-2"/>
          <c:w val="0.68248072764489343"/>
          <c:h val="0.76900235826108587"/>
        </c:manualLayout>
      </c:layout>
      <c:barChart>
        <c:barDir val="bar"/>
        <c:grouping val="stacked"/>
        <c:varyColors val="0"/>
        <c:ser>
          <c:idx val="0"/>
          <c:order val="0"/>
          <c:tx>
            <c:v>Bilance Pcelk při 90%</c:v>
          </c:tx>
          <c:spPr>
            <a:solidFill>
              <a:srgbClr val="9999FF"/>
            </a:solidFill>
            <a:ln w="1108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List2!$N$194:$N$210</c:f>
              <c:strCache>
                <c:ptCount val="17"/>
                <c:pt idx="0">
                  <c:v>ČOV Borová - 2 malé</c:v>
                </c:pt>
                <c:pt idx="1">
                  <c:v>ČOV Doubravník</c:v>
                </c:pt>
                <c:pt idx="2">
                  <c:v>ČOV Osová Bitýška</c:v>
                </c:pt>
                <c:pt idx="3">
                  <c:v>ČOV Svratka</c:v>
                </c:pt>
                <c:pt idx="4">
                  <c:v>Chudčice</c:v>
                </c:pt>
                <c:pt idx="5">
                  <c:v>ČOV Čebín</c:v>
                </c:pt>
                <c:pt idx="6">
                  <c:v>Korouhev</c:v>
                </c:pt>
                <c:pt idx="7">
                  <c:v>ČOV Drásov</c:v>
                </c:pt>
                <c:pt idx="8">
                  <c:v>Lažánky u Veverské Bítýšky</c:v>
                </c:pt>
                <c:pt idx="9">
                  <c:v>ČOV Polička</c:v>
                </c:pt>
                <c:pt idx="10">
                  <c:v>Borová u Poličky</c:v>
                </c:pt>
                <c:pt idx="11">
                  <c:v>ČOV Veverská Bítýška</c:v>
                </c:pt>
                <c:pt idx="12">
                  <c:v>ČOV Křižanov</c:v>
                </c:pt>
                <c:pt idx="13">
                  <c:v>ČOV Březina</c:v>
                </c:pt>
                <c:pt idx="14">
                  <c:v>ČOV Velká Bíteš</c:v>
                </c:pt>
                <c:pt idx="15">
                  <c:v>ČOV Bystřice nad Pernštejnem</c:v>
                </c:pt>
                <c:pt idx="16">
                  <c:v>ČOV Nové Město na Moravě</c:v>
                </c:pt>
              </c:strCache>
            </c:strRef>
          </c:cat>
          <c:val>
            <c:numRef>
              <c:f>List2!$O$194:$O$210</c:f>
              <c:numCache>
                <c:formatCode>0</c:formatCode>
                <c:ptCount val="17"/>
                <c:pt idx="0">
                  <c:v>10.48316427</c:v>
                </c:pt>
                <c:pt idx="1">
                  <c:v>135.39266666666666</c:v>
                </c:pt>
                <c:pt idx="2">
                  <c:v>355.89</c:v>
                </c:pt>
                <c:pt idx="3">
                  <c:v>211.1525001433333</c:v>
                </c:pt>
                <c:pt idx="5">
                  <c:v>149.66792999999998</c:v>
                </c:pt>
                <c:pt idx="7">
                  <c:v>167.14080000000001</c:v>
                </c:pt>
                <c:pt idx="9">
                  <c:v>446.44439474869171</c:v>
                </c:pt>
                <c:pt idx="11">
                  <c:v>320.67631800000004</c:v>
                </c:pt>
                <c:pt idx="12">
                  <c:v>171.27160173333337</c:v>
                </c:pt>
                <c:pt idx="13">
                  <c:v>617.37803893333341</c:v>
                </c:pt>
                <c:pt idx="14">
                  <c:v>399.0712608</c:v>
                </c:pt>
                <c:pt idx="15">
                  <c:v>621.53650000000027</c:v>
                </c:pt>
                <c:pt idx="16">
                  <c:v>825.73387106666701</c:v>
                </c:pt>
              </c:numCache>
            </c:numRef>
          </c:val>
        </c:ser>
        <c:ser>
          <c:idx val="1"/>
          <c:order val="1"/>
          <c:tx>
            <c:v>Bilance Pcelk dosažitelná</c:v>
          </c:tx>
          <c:spPr>
            <a:solidFill>
              <a:srgbClr val="993366"/>
            </a:solidFill>
            <a:ln w="1108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List2!$N$194:$N$210</c:f>
              <c:strCache>
                <c:ptCount val="17"/>
                <c:pt idx="0">
                  <c:v>ČOV Borová - 2 malé</c:v>
                </c:pt>
                <c:pt idx="1">
                  <c:v>ČOV Doubravník</c:v>
                </c:pt>
                <c:pt idx="2">
                  <c:v>ČOV Osová Bitýška</c:v>
                </c:pt>
                <c:pt idx="3">
                  <c:v>ČOV Svratka</c:v>
                </c:pt>
                <c:pt idx="4">
                  <c:v>Chudčice</c:v>
                </c:pt>
                <c:pt idx="5">
                  <c:v>ČOV Čebín</c:v>
                </c:pt>
                <c:pt idx="6">
                  <c:v>Korouhev</c:v>
                </c:pt>
                <c:pt idx="7">
                  <c:v>ČOV Drásov</c:v>
                </c:pt>
                <c:pt idx="8">
                  <c:v>Lažánky u Veverské Bítýšky</c:v>
                </c:pt>
                <c:pt idx="9">
                  <c:v>ČOV Polička</c:v>
                </c:pt>
                <c:pt idx="10">
                  <c:v>Borová u Poličky</c:v>
                </c:pt>
                <c:pt idx="11">
                  <c:v>ČOV Veverská Bítýška</c:v>
                </c:pt>
                <c:pt idx="12">
                  <c:v>ČOV Křižanov</c:v>
                </c:pt>
                <c:pt idx="13">
                  <c:v>ČOV Březina</c:v>
                </c:pt>
                <c:pt idx="14">
                  <c:v>ČOV Velká Bíteš</c:v>
                </c:pt>
                <c:pt idx="15">
                  <c:v>ČOV Bystřice nad Pernštejnem</c:v>
                </c:pt>
                <c:pt idx="16">
                  <c:v>ČOV Nové Město na Moravě</c:v>
                </c:pt>
              </c:strCache>
            </c:strRef>
          </c:cat>
          <c:val>
            <c:numRef>
              <c:f>List2!$P$194:$P$210</c:f>
              <c:numCache>
                <c:formatCode>0</c:formatCode>
                <c:ptCount val="17"/>
                <c:pt idx="1">
                  <c:v>69.743333333333339</c:v>
                </c:pt>
                <c:pt idx="3">
                  <c:v>82.807333333333389</c:v>
                </c:pt>
                <c:pt idx="5">
                  <c:v>114.18502500000002</c:v>
                </c:pt>
                <c:pt idx="7">
                  <c:v>79.102799999999945</c:v>
                </c:pt>
                <c:pt idx="11">
                  <c:v>92.995658999999932</c:v>
                </c:pt>
                <c:pt idx="12">
                  <c:v>157.4746017333334</c:v>
                </c:pt>
                <c:pt idx="14">
                  <c:v>357.54886080000017</c:v>
                </c:pt>
                <c:pt idx="15">
                  <c:v>415.45</c:v>
                </c:pt>
                <c:pt idx="16">
                  <c:v>724.61368706666667</c:v>
                </c:pt>
              </c:numCache>
            </c:numRef>
          </c:val>
        </c:ser>
        <c:ser>
          <c:idx val="2"/>
          <c:order val="2"/>
          <c:tx>
            <c:v>Současný stav</c:v>
          </c:tx>
          <c:spPr>
            <a:solidFill>
              <a:srgbClr val="FFFFCC"/>
            </a:solidFill>
            <a:ln w="1108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List2!$N$194:$N$210</c:f>
              <c:strCache>
                <c:ptCount val="17"/>
                <c:pt idx="0">
                  <c:v>ČOV Borová - 2 malé</c:v>
                </c:pt>
                <c:pt idx="1">
                  <c:v>ČOV Doubravník</c:v>
                </c:pt>
                <c:pt idx="2">
                  <c:v>ČOV Osová Bitýška</c:v>
                </c:pt>
                <c:pt idx="3">
                  <c:v>ČOV Svratka</c:v>
                </c:pt>
                <c:pt idx="4">
                  <c:v>Chudčice</c:v>
                </c:pt>
                <c:pt idx="5">
                  <c:v>ČOV Čebín</c:v>
                </c:pt>
                <c:pt idx="6">
                  <c:v>Korouhev</c:v>
                </c:pt>
                <c:pt idx="7">
                  <c:v>ČOV Drásov</c:v>
                </c:pt>
                <c:pt idx="8">
                  <c:v>Lažánky u Veverské Bítýšky</c:v>
                </c:pt>
                <c:pt idx="9">
                  <c:v>ČOV Polička</c:v>
                </c:pt>
                <c:pt idx="10">
                  <c:v>Borová u Poličky</c:v>
                </c:pt>
                <c:pt idx="11">
                  <c:v>ČOV Veverská Bítýška</c:v>
                </c:pt>
                <c:pt idx="12">
                  <c:v>ČOV Křižanov</c:v>
                </c:pt>
                <c:pt idx="13">
                  <c:v>ČOV Březina</c:v>
                </c:pt>
                <c:pt idx="14">
                  <c:v>ČOV Velká Bíteš</c:v>
                </c:pt>
                <c:pt idx="15">
                  <c:v>ČOV Bystřice nad Pernštejnem</c:v>
                </c:pt>
                <c:pt idx="16">
                  <c:v>ČOV Nové Město na Moravě</c:v>
                </c:pt>
              </c:strCache>
            </c:strRef>
          </c:cat>
          <c:val>
            <c:numRef>
              <c:f>List2!$Q$194:$Q$210</c:f>
              <c:numCache>
                <c:formatCode>0</c:formatCode>
                <c:ptCount val="17"/>
                <c:pt idx="1">
                  <c:v>144.46833333333339</c:v>
                </c:pt>
                <c:pt idx="3">
                  <c:v>75.756999999999948</c:v>
                </c:pt>
                <c:pt idx="5">
                  <c:v>135.82732500000003</c:v>
                </c:pt>
                <c:pt idx="7">
                  <c:v>158.2056</c:v>
                </c:pt>
                <c:pt idx="11">
                  <c:v>104.76402300000007</c:v>
                </c:pt>
                <c:pt idx="12">
                  <c:v>199.58786902521263</c:v>
                </c:pt>
                <c:pt idx="14">
                  <c:v>280.31469665374175</c:v>
                </c:pt>
                <c:pt idx="16">
                  <c:v>207.00202674705474</c:v>
                </c:pt>
              </c:numCache>
            </c:numRef>
          </c:val>
        </c:ser>
        <c:ser>
          <c:idx val="3"/>
          <c:order val="3"/>
          <c:tx>
            <c:v>Nečištěné odpadní vody</c:v>
          </c:tx>
          <c:spPr>
            <a:solidFill>
              <a:srgbClr val="CCFFFF"/>
            </a:solidFill>
            <a:ln w="1108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List2!$N$194:$N$210</c:f>
              <c:strCache>
                <c:ptCount val="17"/>
                <c:pt idx="0">
                  <c:v>ČOV Borová - 2 malé</c:v>
                </c:pt>
                <c:pt idx="1">
                  <c:v>ČOV Doubravník</c:v>
                </c:pt>
                <c:pt idx="2">
                  <c:v>ČOV Osová Bitýška</c:v>
                </c:pt>
                <c:pt idx="3">
                  <c:v>ČOV Svratka</c:v>
                </c:pt>
                <c:pt idx="4">
                  <c:v>Chudčice</c:v>
                </c:pt>
                <c:pt idx="5">
                  <c:v>ČOV Čebín</c:v>
                </c:pt>
                <c:pt idx="6">
                  <c:v>Korouhev</c:v>
                </c:pt>
                <c:pt idx="7">
                  <c:v>ČOV Drásov</c:v>
                </c:pt>
                <c:pt idx="8">
                  <c:v>Lažánky u Veverské Bítýšky</c:v>
                </c:pt>
                <c:pt idx="9">
                  <c:v>ČOV Polička</c:v>
                </c:pt>
                <c:pt idx="10">
                  <c:v>Borová u Poličky</c:v>
                </c:pt>
                <c:pt idx="11">
                  <c:v>ČOV Veverská Bítýška</c:v>
                </c:pt>
                <c:pt idx="12">
                  <c:v>ČOV Křižanov</c:v>
                </c:pt>
                <c:pt idx="13">
                  <c:v>ČOV Březina</c:v>
                </c:pt>
                <c:pt idx="14">
                  <c:v>ČOV Velká Bíteš</c:v>
                </c:pt>
                <c:pt idx="15">
                  <c:v>ČOV Bystřice nad Pernštejnem</c:v>
                </c:pt>
                <c:pt idx="16">
                  <c:v>ČOV Nové Město na Moravě</c:v>
                </c:pt>
              </c:strCache>
            </c:strRef>
          </c:cat>
          <c:val>
            <c:numRef>
              <c:f>List2!$R$194:$R$210</c:f>
              <c:numCache>
                <c:formatCode>General</c:formatCode>
                <c:ptCount val="17"/>
                <c:pt idx="0" formatCode="0">
                  <c:v>338.95564472999996</c:v>
                </c:pt>
                <c:pt idx="4" formatCode="0">
                  <c:v>385.48818000000006</c:v>
                </c:pt>
                <c:pt idx="6" formatCode="0">
                  <c:v>401.75155800000005</c:v>
                </c:pt>
                <c:pt idx="8" formatCode="0">
                  <c:v>445.79749499999997</c:v>
                </c:pt>
                <c:pt idx="10" formatCode="0">
                  <c:v>467.92196999999993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699712"/>
        <c:axId val="117701632"/>
      </c:barChart>
      <c:catAx>
        <c:axId val="11769971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27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1770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701632"/>
        <c:scaling>
          <c:orientation val="minMax"/>
          <c:max val="1800"/>
          <c:min val="0"/>
        </c:scaling>
        <c:delete val="0"/>
        <c:axPos val="b"/>
        <c:majorGridlines>
          <c:spPr>
            <a:ln w="277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Pcelk [kg/rok]</a:t>
                </a:r>
              </a:p>
            </c:rich>
          </c:tx>
          <c:layout>
            <c:manualLayout>
              <c:xMode val="edge"/>
              <c:yMode val="edge"/>
              <c:x val="0.52489905742914211"/>
              <c:y val="0.74846050991001289"/>
            </c:manualLayout>
          </c:layout>
          <c:overlay val="0"/>
          <c:spPr>
            <a:noFill/>
            <a:ln w="22163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7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17699712"/>
        <c:crosses val="autoZero"/>
        <c:crossBetween val="between"/>
      </c:valAx>
      <c:spPr>
        <a:solidFill>
          <a:srgbClr val="C0C0C0"/>
        </a:solidFill>
        <a:ln w="11081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414764192211822"/>
          <c:y val="0.88214873595801468"/>
          <c:w val="0.52131222590886828"/>
          <c:h val="0.10511203997107092"/>
        </c:manualLayout>
      </c:layout>
      <c:overlay val="0"/>
      <c:spPr>
        <a:solidFill>
          <a:srgbClr val="FFFFFF"/>
        </a:solidFill>
        <a:ln w="2770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2770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10308809920935E-2"/>
          <c:y val="4.3144411636045495E-2"/>
          <c:w val="0.88587353920661382"/>
          <c:h val="0.76994569869637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'data-graf'!$AF$2</c:f>
              <c:strCache>
                <c:ptCount val="1"/>
                <c:pt idx="0">
                  <c:v>Ptotal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numRef>
              <c:f>('data-graf'!$AE$3:$AE$14,'data-graf'!$AE$15:$AE$26,'data-graf'!$AE$27:$AE$193)</c:f>
              <c:numCache>
                <c:formatCode>dd/mm/yy;@</c:formatCode>
                <c:ptCount val="191"/>
                <c:pt idx="0">
                  <c:v>42320</c:v>
                </c:pt>
                <c:pt idx="1">
                  <c:v>42292</c:v>
                </c:pt>
                <c:pt idx="2">
                  <c:v>42264</c:v>
                </c:pt>
                <c:pt idx="3">
                  <c:v>42236</c:v>
                </c:pt>
                <c:pt idx="4">
                  <c:v>42208</c:v>
                </c:pt>
                <c:pt idx="5">
                  <c:v>42180</c:v>
                </c:pt>
                <c:pt idx="6">
                  <c:v>42152</c:v>
                </c:pt>
                <c:pt idx="7">
                  <c:v>42123</c:v>
                </c:pt>
                <c:pt idx="8">
                  <c:v>42096</c:v>
                </c:pt>
                <c:pt idx="9">
                  <c:v>42068</c:v>
                </c:pt>
                <c:pt idx="10">
                  <c:v>42040</c:v>
                </c:pt>
                <c:pt idx="11">
                  <c:v>42012</c:v>
                </c:pt>
                <c:pt idx="12">
                  <c:v>41963</c:v>
                </c:pt>
                <c:pt idx="13">
                  <c:v>41935</c:v>
                </c:pt>
                <c:pt idx="14">
                  <c:v>41907</c:v>
                </c:pt>
                <c:pt idx="15">
                  <c:v>41879</c:v>
                </c:pt>
                <c:pt idx="16">
                  <c:v>41851</c:v>
                </c:pt>
                <c:pt idx="17">
                  <c:v>41823</c:v>
                </c:pt>
                <c:pt idx="18">
                  <c:v>41795</c:v>
                </c:pt>
                <c:pt idx="19">
                  <c:v>41765</c:v>
                </c:pt>
                <c:pt idx="20">
                  <c:v>41732</c:v>
                </c:pt>
                <c:pt idx="21">
                  <c:v>41704</c:v>
                </c:pt>
                <c:pt idx="22">
                  <c:v>41676</c:v>
                </c:pt>
                <c:pt idx="23">
                  <c:v>41648</c:v>
                </c:pt>
                <c:pt idx="24" formatCode="dd/mm/yy">
                  <c:v>41598</c:v>
                </c:pt>
                <c:pt idx="25" formatCode="dd/mm/yy">
                  <c:v>41570</c:v>
                </c:pt>
                <c:pt idx="26" formatCode="dd/mm/yy">
                  <c:v>41542</c:v>
                </c:pt>
                <c:pt idx="27" formatCode="dd/mm/yy">
                  <c:v>41514</c:v>
                </c:pt>
                <c:pt idx="28" formatCode="dd/mm/yy">
                  <c:v>41486</c:v>
                </c:pt>
                <c:pt idx="29" formatCode="dd/mm/yy">
                  <c:v>41458</c:v>
                </c:pt>
                <c:pt idx="30" formatCode="dd/mm/yy">
                  <c:v>41430</c:v>
                </c:pt>
                <c:pt idx="31" formatCode="dd/mm/yy">
                  <c:v>41400</c:v>
                </c:pt>
                <c:pt idx="32" formatCode="dd/mm/yy">
                  <c:v>41368</c:v>
                </c:pt>
                <c:pt idx="33" formatCode="dd/mm/yy">
                  <c:v>41339</c:v>
                </c:pt>
                <c:pt idx="34" formatCode="dd/mm/yy">
                  <c:v>41311</c:v>
                </c:pt>
                <c:pt idx="35" formatCode="dd/mm/yy">
                  <c:v>41283</c:v>
                </c:pt>
                <c:pt idx="36" formatCode="dd/mm/yy">
                  <c:v>41234</c:v>
                </c:pt>
                <c:pt idx="37" formatCode="dd/mm/yy">
                  <c:v>41206</c:v>
                </c:pt>
                <c:pt idx="38" formatCode="dd/mm/yy">
                  <c:v>41178</c:v>
                </c:pt>
                <c:pt idx="39" formatCode="dd/mm/yy">
                  <c:v>41150</c:v>
                </c:pt>
                <c:pt idx="40" formatCode="dd/mm/yy">
                  <c:v>41122</c:v>
                </c:pt>
                <c:pt idx="41" formatCode="dd/mm/yy">
                  <c:v>41087</c:v>
                </c:pt>
                <c:pt idx="42" formatCode="dd/mm/yy">
                  <c:v>41060</c:v>
                </c:pt>
                <c:pt idx="43" formatCode="dd/mm/yy">
                  <c:v>40996</c:v>
                </c:pt>
                <c:pt idx="44" formatCode="dd/mm/yy">
                  <c:v>40968</c:v>
                </c:pt>
                <c:pt idx="45" formatCode="dd/mm/yy">
                  <c:v>40940</c:v>
                </c:pt>
                <c:pt idx="46" formatCode="dd/mm/yy">
                  <c:v>40913</c:v>
                </c:pt>
                <c:pt idx="47" formatCode="dd/mm/yy">
                  <c:v>40876</c:v>
                </c:pt>
                <c:pt idx="48" formatCode="dd/mm/yy">
                  <c:v>40848</c:v>
                </c:pt>
                <c:pt idx="49" formatCode="dd/mm/yy">
                  <c:v>40820</c:v>
                </c:pt>
                <c:pt idx="50" formatCode="dd/mm/yy">
                  <c:v>40785</c:v>
                </c:pt>
                <c:pt idx="51" formatCode="dd/mm/yy">
                  <c:v>40757</c:v>
                </c:pt>
                <c:pt idx="52" formatCode="dd/mm/yy">
                  <c:v>40722</c:v>
                </c:pt>
                <c:pt idx="53" formatCode="dd/mm/yy">
                  <c:v>40694</c:v>
                </c:pt>
                <c:pt idx="54" formatCode="dd/mm/yy">
                  <c:v>40666</c:v>
                </c:pt>
                <c:pt idx="55" formatCode="dd/mm/yy">
                  <c:v>40631</c:v>
                </c:pt>
                <c:pt idx="56" formatCode="dd/mm/yy">
                  <c:v>40603</c:v>
                </c:pt>
                <c:pt idx="57" formatCode="dd/mm/yy">
                  <c:v>40575</c:v>
                </c:pt>
                <c:pt idx="58" formatCode="dd/mm/yy">
                  <c:v>40547</c:v>
                </c:pt>
                <c:pt idx="59" formatCode="dd/mm/yy">
                  <c:v>40504</c:v>
                </c:pt>
                <c:pt idx="60" formatCode="dd/mm/yy">
                  <c:v>40476</c:v>
                </c:pt>
                <c:pt idx="61" formatCode="dd/mm/yy">
                  <c:v>40443</c:v>
                </c:pt>
                <c:pt idx="62" formatCode="dd/mm/yy">
                  <c:v>40420</c:v>
                </c:pt>
                <c:pt idx="63" formatCode="dd/mm/yy">
                  <c:v>40392</c:v>
                </c:pt>
                <c:pt idx="64" formatCode="dd/mm/yy">
                  <c:v>40357</c:v>
                </c:pt>
                <c:pt idx="65" formatCode="dd/mm/yy">
                  <c:v>40329</c:v>
                </c:pt>
                <c:pt idx="66" formatCode="dd/mm/yy">
                  <c:v>40301</c:v>
                </c:pt>
                <c:pt idx="67" formatCode="dd/mm/yy">
                  <c:v>40266</c:v>
                </c:pt>
                <c:pt idx="68" formatCode="dd/mm/yy">
                  <c:v>40238</c:v>
                </c:pt>
                <c:pt idx="69" formatCode="dd/mm/yy">
                  <c:v>40212</c:v>
                </c:pt>
                <c:pt idx="70" formatCode="dd/mm/yy">
                  <c:v>40184</c:v>
                </c:pt>
                <c:pt idx="71" formatCode="dd/mm/yy">
                  <c:v>40143</c:v>
                </c:pt>
                <c:pt idx="72" formatCode="dd/mm/yy">
                  <c:v>40120</c:v>
                </c:pt>
                <c:pt idx="73" formatCode="dd/mm/yy">
                  <c:v>40087</c:v>
                </c:pt>
                <c:pt idx="74" formatCode="dd/mm/yy">
                  <c:v>40057</c:v>
                </c:pt>
                <c:pt idx="75" formatCode="dd/mm/yy">
                  <c:v>40029</c:v>
                </c:pt>
                <c:pt idx="76" formatCode="dd/mm/yy">
                  <c:v>40003</c:v>
                </c:pt>
                <c:pt idx="77" formatCode="dd/mm/yy">
                  <c:v>39967</c:v>
                </c:pt>
                <c:pt idx="78" formatCode="dd/mm/yy">
                  <c:v>39939</c:v>
                </c:pt>
                <c:pt idx="79" formatCode="dd/mm/yy">
                  <c:v>39902</c:v>
                </c:pt>
                <c:pt idx="80" formatCode="dd/mm/yy">
                  <c:v>39874</c:v>
                </c:pt>
                <c:pt idx="81" formatCode="dd/mm/yy">
                  <c:v>39846</c:v>
                </c:pt>
                <c:pt idx="82" formatCode="dd/mm/yy">
                  <c:v>39818</c:v>
                </c:pt>
                <c:pt idx="83" formatCode="dd/mm/yy">
                  <c:v>39777</c:v>
                </c:pt>
                <c:pt idx="84" formatCode="dd/mm/yy">
                  <c:v>39757</c:v>
                </c:pt>
                <c:pt idx="85" formatCode="dd/mm/yy">
                  <c:v>39720</c:v>
                </c:pt>
                <c:pt idx="86" formatCode="dd/mm/yy">
                  <c:v>39692</c:v>
                </c:pt>
                <c:pt idx="87" formatCode="dd/mm/yy">
                  <c:v>39664</c:v>
                </c:pt>
                <c:pt idx="88" formatCode="dd/mm/yy">
                  <c:v>39629</c:v>
                </c:pt>
                <c:pt idx="89" formatCode="dd/mm/yy">
                  <c:v>39601</c:v>
                </c:pt>
                <c:pt idx="90" formatCode="dd/mm/yy">
                  <c:v>39574</c:v>
                </c:pt>
                <c:pt idx="91" formatCode="dd/mm/yy">
                  <c:v>39538</c:v>
                </c:pt>
                <c:pt idx="92" formatCode="dd/mm/yy">
                  <c:v>39512</c:v>
                </c:pt>
                <c:pt idx="93" formatCode="dd/mm/yy">
                  <c:v>39482</c:v>
                </c:pt>
                <c:pt idx="94" formatCode="dd/mm/yy">
                  <c:v>39456</c:v>
                </c:pt>
                <c:pt idx="95" formatCode="dd/mm/yy">
                  <c:v>39414</c:v>
                </c:pt>
                <c:pt idx="96" formatCode="dd/mm/yy">
                  <c:v>39386</c:v>
                </c:pt>
                <c:pt idx="97" formatCode="dd/mm/yy">
                  <c:v>39358</c:v>
                </c:pt>
                <c:pt idx="98" formatCode="dd/mm/yy">
                  <c:v>39330</c:v>
                </c:pt>
                <c:pt idx="99" formatCode="dd/mm/yy">
                  <c:v>39294</c:v>
                </c:pt>
                <c:pt idx="100" formatCode="dd/mm/yy">
                  <c:v>39261</c:v>
                </c:pt>
                <c:pt idx="101" formatCode="dd/mm/yy">
                  <c:v>39225</c:v>
                </c:pt>
                <c:pt idx="102" formatCode="dd/mm/yy">
                  <c:v>39205</c:v>
                </c:pt>
                <c:pt idx="103" formatCode="dd/mm/yy">
                  <c:v>39177</c:v>
                </c:pt>
                <c:pt idx="104" formatCode="dd/mm/yy">
                  <c:v>39149</c:v>
                </c:pt>
                <c:pt idx="105" formatCode="dd/mm/yy">
                  <c:v>39120</c:v>
                </c:pt>
                <c:pt idx="106" formatCode="dd/mm/yy">
                  <c:v>39086</c:v>
                </c:pt>
                <c:pt idx="107" formatCode="dd/mm/yy">
                  <c:v>39051</c:v>
                </c:pt>
                <c:pt idx="108" formatCode="dd/mm/yy">
                  <c:v>39021</c:v>
                </c:pt>
                <c:pt idx="109" formatCode="dd/mm/yy">
                  <c:v>38994</c:v>
                </c:pt>
                <c:pt idx="110" formatCode="dd/mm/yy">
                  <c:v>38959</c:v>
                </c:pt>
                <c:pt idx="111" formatCode="dd/mm/yy">
                  <c:v>38931</c:v>
                </c:pt>
                <c:pt idx="112" formatCode="dd/mm/yy">
                  <c:v>38890</c:v>
                </c:pt>
                <c:pt idx="113" formatCode="dd/mm/yy">
                  <c:v>38868</c:v>
                </c:pt>
                <c:pt idx="114" formatCode="dd/mm/yy">
                  <c:v>38840</c:v>
                </c:pt>
                <c:pt idx="115" formatCode="dd/mm/yy">
                  <c:v>38826</c:v>
                </c:pt>
                <c:pt idx="116" formatCode="dd/mm/yy">
                  <c:v>38777</c:v>
                </c:pt>
                <c:pt idx="117" formatCode="dd/mm/yy">
                  <c:v>38749</c:v>
                </c:pt>
                <c:pt idx="118" formatCode="dd/mm/yy">
                  <c:v>38721</c:v>
                </c:pt>
                <c:pt idx="119" formatCode="dd/mm/yy">
                  <c:v>38685</c:v>
                </c:pt>
                <c:pt idx="120" formatCode="dd/mm/yy">
                  <c:v>38656</c:v>
                </c:pt>
                <c:pt idx="121" formatCode="dd/mm/yy">
                  <c:v>38630</c:v>
                </c:pt>
                <c:pt idx="122" formatCode="dd/mm/yy">
                  <c:v>38595</c:v>
                </c:pt>
                <c:pt idx="123" formatCode="dd/mm/yy">
                  <c:v>38567</c:v>
                </c:pt>
                <c:pt idx="124" formatCode="dd/mm/yy">
                  <c:v>38531</c:v>
                </c:pt>
                <c:pt idx="125" formatCode="dd/mm/yy">
                  <c:v>38503</c:v>
                </c:pt>
                <c:pt idx="126" formatCode="dd/mm/yy">
                  <c:v>38476</c:v>
                </c:pt>
                <c:pt idx="127" formatCode="dd/mm/yy">
                  <c:v>38448</c:v>
                </c:pt>
                <c:pt idx="128" formatCode="dd/mm/yy">
                  <c:v>38413</c:v>
                </c:pt>
                <c:pt idx="129" formatCode="dd/mm/yy">
                  <c:v>38385</c:v>
                </c:pt>
                <c:pt idx="130" formatCode="dd/mm/yy">
                  <c:v>38357</c:v>
                </c:pt>
                <c:pt idx="131" formatCode="dd/mm/yy">
                  <c:v>38321</c:v>
                </c:pt>
                <c:pt idx="132" formatCode="dd/mm/yy">
                  <c:v>38294</c:v>
                </c:pt>
                <c:pt idx="133" formatCode="dd/mm/yy">
                  <c:v>38266</c:v>
                </c:pt>
                <c:pt idx="134" formatCode="dd/mm/yy">
                  <c:v>38230</c:v>
                </c:pt>
                <c:pt idx="135" formatCode="dd/mm/yy">
                  <c:v>38203</c:v>
                </c:pt>
                <c:pt idx="136" formatCode="dd/mm/yy">
                  <c:v>38167</c:v>
                </c:pt>
                <c:pt idx="137" formatCode="dd/mm/yy">
                  <c:v>38140</c:v>
                </c:pt>
                <c:pt idx="138" formatCode="dd/mm/yy">
                  <c:v>38112</c:v>
                </c:pt>
                <c:pt idx="139" formatCode="dd/mm/yy">
                  <c:v>38084</c:v>
                </c:pt>
                <c:pt idx="140" formatCode="dd/mm/yy">
                  <c:v>38049</c:v>
                </c:pt>
                <c:pt idx="141" formatCode="dd/mm/yy">
                  <c:v>38021</c:v>
                </c:pt>
                <c:pt idx="142" formatCode="dd/mm/yy">
                  <c:v>37993</c:v>
                </c:pt>
                <c:pt idx="143" formatCode="dd/mm/yy">
                  <c:v>37957</c:v>
                </c:pt>
                <c:pt idx="144" formatCode="dd/mm/yy">
                  <c:v>37930</c:v>
                </c:pt>
                <c:pt idx="145" formatCode="dd/mm/yy">
                  <c:v>37896</c:v>
                </c:pt>
                <c:pt idx="146" formatCode="dd/mm/yy">
                  <c:v>37867</c:v>
                </c:pt>
                <c:pt idx="147" formatCode="dd/mm/yy">
                  <c:v>37839</c:v>
                </c:pt>
                <c:pt idx="148" formatCode="dd/mm/yy">
                  <c:v>37804</c:v>
                </c:pt>
                <c:pt idx="149" formatCode="dd/mm/yy">
                  <c:v>37776</c:v>
                </c:pt>
                <c:pt idx="150" formatCode="dd/mm/yy">
                  <c:v>37746</c:v>
                </c:pt>
                <c:pt idx="151" formatCode="dd/mm/yy">
                  <c:v>37713</c:v>
                </c:pt>
                <c:pt idx="152" formatCode="dd/mm/yy">
                  <c:v>37685</c:v>
                </c:pt>
                <c:pt idx="153" formatCode="dd/mm/yy">
                  <c:v>37657</c:v>
                </c:pt>
                <c:pt idx="154" formatCode="dd/mm/yy">
                  <c:v>37629</c:v>
                </c:pt>
                <c:pt idx="155" formatCode="dd/mm/yy">
                  <c:v>37592</c:v>
                </c:pt>
                <c:pt idx="156" formatCode="dd/mm/yy">
                  <c:v>37567</c:v>
                </c:pt>
                <c:pt idx="157" formatCode="dd/mm/yy">
                  <c:v>37532</c:v>
                </c:pt>
                <c:pt idx="158" formatCode="dd/mm/yy">
                  <c:v>37504</c:v>
                </c:pt>
                <c:pt idx="159" formatCode="dd/mm/yy">
                  <c:v>37476</c:v>
                </c:pt>
                <c:pt idx="160" formatCode="dd/mm/yy">
                  <c:v>37445</c:v>
                </c:pt>
                <c:pt idx="161" formatCode="dd/mm/yy">
                  <c:v>37413</c:v>
                </c:pt>
                <c:pt idx="162" formatCode="dd/mm/yy">
                  <c:v>37385</c:v>
                </c:pt>
                <c:pt idx="163" formatCode="dd/mm/yy">
                  <c:v>37350</c:v>
                </c:pt>
                <c:pt idx="164" formatCode="dd/mm/yy">
                  <c:v>37321</c:v>
                </c:pt>
                <c:pt idx="165" formatCode="dd/mm/yy">
                  <c:v>37294</c:v>
                </c:pt>
                <c:pt idx="166" formatCode="dd/mm/yy">
                  <c:v>37272</c:v>
                </c:pt>
                <c:pt idx="167" formatCode="dd/mm/yy">
                  <c:v>37231</c:v>
                </c:pt>
                <c:pt idx="168" formatCode="dd/mm/yy">
                  <c:v>37203</c:v>
                </c:pt>
                <c:pt idx="169" formatCode="dd/mm/yy">
                  <c:v>37174</c:v>
                </c:pt>
                <c:pt idx="170" formatCode="dd/mm/yy">
                  <c:v>37147</c:v>
                </c:pt>
                <c:pt idx="171" formatCode="dd/mm/yy">
                  <c:v>37111</c:v>
                </c:pt>
                <c:pt idx="172" formatCode="dd/mm/yy">
                  <c:v>37084</c:v>
                </c:pt>
                <c:pt idx="173" formatCode="dd/mm/yy">
                  <c:v>37056</c:v>
                </c:pt>
                <c:pt idx="174" formatCode="dd/mm/yy">
                  <c:v>37021</c:v>
                </c:pt>
                <c:pt idx="175" formatCode="dd/mm/yy">
                  <c:v>36993</c:v>
                </c:pt>
                <c:pt idx="176" formatCode="dd/mm/yy">
                  <c:v>36964</c:v>
                </c:pt>
                <c:pt idx="177" formatCode="dd/mm/yy">
                  <c:v>36937</c:v>
                </c:pt>
                <c:pt idx="178" formatCode="dd/mm/yy">
                  <c:v>36901</c:v>
                </c:pt>
                <c:pt idx="179" formatCode="dd/mm/yy">
                  <c:v>36871</c:v>
                </c:pt>
                <c:pt idx="180" formatCode="dd/mm/yy">
                  <c:v>36851</c:v>
                </c:pt>
                <c:pt idx="181" formatCode="dd/mm/yy">
                  <c:v>36808</c:v>
                </c:pt>
                <c:pt idx="182" formatCode="dd/mm/yy">
                  <c:v>36773</c:v>
                </c:pt>
                <c:pt idx="183" formatCode="dd/mm/yy">
                  <c:v>36747</c:v>
                </c:pt>
                <c:pt idx="184" formatCode="dd/mm/yy">
                  <c:v>36717</c:v>
                </c:pt>
                <c:pt idx="185" formatCode="dd/mm/yy">
                  <c:v>36698</c:v>
                </c:pt>
                <c:pt idx="186" formatCode="dd/mm/yy">
                  <c:v>36670</c:v>
                </c:pt>
                <c:pt idx="187" formatCode="dd/mm/yy">
                  <c:v>36642</c:v>
                </c:pt>
                <c:pt idx="188" formatCode="dd/mm/yy">
                  <c:v>36600</c:v>
                </c:pt>
                <c:pt idx="189" formatCode="dd/mm/yy">
                  <c:v>36578</c:v>
                </c:pt>
                <c:pt idx="190" formatCode="dd/mm/yy">
                  <c:v>36550</c:v>
                </c:pt>
              </c:numCache>
            </c:numRef>
          </c:cat>
          <c:val>
            <c:numRef>
              <c:f>('data-graf'!$AF$3:$AF$14,'data-graf'!$AF$15:$AF$26,'data-graf'!$AF$27:$AF$193)</c:f>
              <c:numCache>
                <c:formatCode>#0.000</c:formatCode>
                <c:ptCount val="191"/>
                <c:pt idx="0">
                  <c:v>8.4000000000000005E-2</c:v>
                </c:pt>
                <c:pt idx="1">
                  <c:v>0.15</c:v>
                </c:pt>
                <c:pt idx="2">
                  <c:v>0.109</c:v>
                </c:pt>
                <c:pt idx="3">
                  <c:v>0.17699999999999999</c:v>
                </c:pt>
                <c:pt idx="4">
                  <c:v>0.10299999999999999</c:v>
                </c:pt>
                <c:pt idx="5">
                  <c:v>0.115</c:v>
                </c:pt>
                <c:pt idx="6">
                  <c:v>0.115</c:v>
                </c:pt>
                <c:pt idx="7">
                  <c:v>7.2999999999999995E-2</c:v>
                </c:pt>
                <c:pt idx="8">
                  <c:v>0.11600000000000001</c:v>
                </c:pt>
                <c:pt idx="9">
                  <c:v>7.5999999999999998E-2</c:v>
                </c:pt>
                <c:pt idx="10">
                  <c:v>7.5999999999999998E-2</c:v>
                </c:pt>
                <c:pt idx="11">
                  <c:v>9.1999999999999998E-2</c:v>
                </c:pt>
                <c:pt idx="12">
                  <c:v>0.16200000000000001</c:v>
                </c:pt>
                <c:pt idx="13">
                  <c:v>0.10199999999999999</c:v>
                </c:pt>
                <c:pt idx="14">
                  <c:v>9.4E-2</c:v>
                </c:pt>
                <c:pt idx="15">
                  <c:v>0.33300000000000002</c:v>
                </c:pt>
                <c:pt idx="16">
                  <c:v>0.217</c:v>
                </c:pt>
                <c:pt idx="17">
                  <c:v>0.28499999999999998</c:v>
                </c:pt>
                <c:pt idx="18">
                  <c:v>0.19700000000000001</c:v>
                </c:pt>
                <c:pt idx="19">
                  <c:v>0.158</c:v>
                </c:pt>
                <c:pt idx="20">
                  <c:v>9.1999999999999998E-2</c:v>
                </c:pt>
                <c:pt idx="21">
                  <c:v>9.7000000000000003E-2</c:v>
                </c:pt>
                <c:pt idx="22">
                  <c:v>9.2999999999999999E-2</c:v>
                </c:pt>
                <c:pt idx="23">
                  <c:v>0.121</c:v>
                </c:pt>
                <c:pt idx="24" formatCode="0.000">
                  <c:v>0.13800000000000001</c:v>
                </c:pt>
                <c:pt idx="25" formatCode="0.000">
                  <c:v>9.5000000000000001E-2</c:v>
                </c:pt>
                <c:pt idx="26" formatCode="0.000">
                  <c:v>0.129</c:v>
                </c:pt>
                <c:pt idx="27" formatCode="0.000">
                  <c:v>0.19400000000000001</c:v>
                </c:pt>
                <c:pt idx="28" formatCode="0.000">
                  <c:v>0.16400000000000001</c:v>
                </c:pt>
                <c:pt idx="29" formatCode="0.000">
                  <c:v>0.13700000000000001</c:v>
                </c:pt>
                <c:pt idx="30" formatCode="0.000">
                  <c:v>0.19400000000000001</c:v>
                </c:pt>
                <c:pt idx="31" formatCode="0.000">
                  <c:v>0.156</c:v>
                </c:pt>
                <c:pt idx="32" formatCode="0.000">
                  <c:v>5.0999999999999997E-2</c:v>
                </c:pt>
                <c:pt idx="33" formatCode="0.000">
                  <c:v>8.6999999999999994E-2</c:v>
                </c:pt>
                <c:pt idx="34" formatCode="0.000">
                  <c:v>0.14599999999999999</c:v>
                </c:pt>
                <c:pt idx="35" formatCode="0.000">
                  <c:v>0.124</c:v>
                </c:pt>
                <c:pt idx="36" formatCode="0.000">
                  <c:v>0.11</c:v>
                </c:pt>
                <c:pt idx="37" formatCode="0.000">
                  <c:v>9.8000000000000004E-2</c:v>
                </c:pt>
                <c:pt idx="38" formatCode="0.000">
                  <c:v>9.8000000000000004E-2</c:v>
                </c:pt>
                <c:pt idx="39" formatCode="0.000">
                  <c:v>0.123</c:v>
                </c:pt>
                <c:pt idx="40" formatCode="0.000">
                  <c:v>0.14299999999999999</c:v>
                </c:pt>
                <c:pt idx="41" formatCode="0.000">
                  <c:v>0.13500000000000001</c:v>
                </c:pt>
                <c:pt idx="42" formatCode="0.000">
                  <c:v>0.13</c:v>
                </c:pt>
                <c:pt idx="43" formatCode="0.000">
                  <c:v>7.3999999999999996E-2</c:v>
                </c:pt>
                <c:pt idx="44" formatCode="0.000">
                  <c:v>0.85099999999999998</c:v>
                </c:pt>
                <c:pt idx="45" formatCode="0.000">
                  <c:v>8.3000000000000004E-2</c:v>
                </c:pt>
                <c:pt idx="46" formatCode="0.000">
                  <c:v>0.22500000000000001</c:v>
                </c:pt>
                <c:pt idx="47" formatCode="0.000">
                  <c:v>8.6999999999999994E-2</c:v>
                </c:pt>
                <c:pt idx="48" formatCode="0.000">
                  <c:v>0.13900000000000001</c:v>
                </c:pt>
                <c:pt idx="49" formatCode="0.000">
                  <c:v>0.09</c:v>
                </c:pt>
                <c:pt idx="50" formatCode="0.000">
                  <c:v>0.16200000000000001</c:v>
                </c:pt>
                <c:pt idx="51" formatCode="0.000">
                  <c:v>0.14000000000000001</c:v>
                </c:pt>
                <c:pt idx="52" formatCode="0.000">
                  <c:v>0.161</c:v>
                </c:pt>
                <c:pt idx="53" formatCode="0.000">
                  <c:v>0.159</c:v>
                </c:pt>
                <c:pt idx="54" formatCode="0.000">
                  <c:v>0.19</c:v>
                </c:pt>
                <c:pt idx="55" formatCode="0.000">
                  <c:v>5.7000000000000002E-2</c:v>
                </c:pt>
                <c:pt idx="56" formatCode="0.000">
                  <c:v>7.2999999999999995E-2</c:v>
                </c:pt>
                <c:pt idx="57" formatCode="0.000">
                  <c:v>0.06</c:v>
                </c:pt>
                <c:pt idx="58" formatCode="0.000">
                  <c:v>8.3000000000000004E-2</c:v>
                </c:pt>
                <c:pt idx="59" formatCode="0.000">
                  <c:v>0.16400000000000001</c:v>
                </c:pt>
                <c:pt idx="60" formatCode="0.000">
                  <c:v>6.6000000000000003E-2</c:v>
                </c:pt>
                <c:pt idx="61" formatCode="0.000">
                  <c:v>9.9000000000000005E-2</c:v>
                </c:pt>
                <c:pt idx="62" formatCode="0.000">
                  <c:v>0.14099999999999999</c:v>
                </c:pt>
                <c:pt idx="63" formatCode="0.000">
                  <c:v>0.13</c:v>
                </c:pt>
                <c:pt idx="64" formatCode="0.000">
                  <c:v>9.7000000000000003E-2</c:v>
                </c:pt>
                <c:pt idx="65" formatCode="0.000">
                  <c:v>0.14199999999999999</c:v>
                </c:pt>
                <c:pt idx="66" formatCode="0.000">
                  <c:v>8.2000000000000003E-2</c:v>
                </c:pt>
                <c:pt idx="67" formatCode="0.000">
                  <c:v>7.1999999999999995E-2</c:v>
                </c:pt>
                <c:pt idx="68" formatCode="0.000">
                  <c:v>0.32100000000000001</c:v>
                </c:pt>
                <c:pt idx="69" formatCode="0.000">
                  <c:v>8.7999999999999995E-2</c:v>
                </c:pt>
                <c:pt idx="70" formatCode="0.000">
                  <c:v>0.106</c:v>
                </c:pt>
                <c:pt idx="71" formatCode="0.000">
                  <c:v>0.123</c:v>
                </c:pt>
                <c:pt idx="72" formatCode="0.000">
                  <c:v>0.113</c:v>
                </c:pt>
                <c:pt idx="73" formatCode="0.000">
                  <c:v>0.128</c:v>
                </c:pt>
                <c:pt idx="74" formatCode="0.000">
                  <c:v>0.125</c:v>
                </c:pt>
                <c:pt idx="75" formatCode="0.000">
                  <c:v>0.122</c:v>
                </c:pt>
                <c:pt idx="76" formatCode="0.000">
                  <c:v>0.16600000000000001</c:v>
                </c:pt>
                <c:pt idx="77" formatCode="0.000">
                  <c:v>0.14699999999999999</c:v>
                </c:pt>
                <c:pt idx="78" formatCode="0.000">
                  <c:v>8.8999999999999996E-2</c:v>
                </c:pt>
                <c:pt idx="79" formatCode="0.000">
                  <c:v>0.219</c:v>
                </c:pt>
                <c:pt idx="80" formatCode="0.000">
                  <c:v>0.2</c:v>
                </c:pt>
                <c:pt idx="81" formatCode="0.000">
                  <c:v>0.11600000000000001</c:v>
                </c:pt>
                <c:pt idx="82" formatCode="0.000">
                  <c:v>0.106</c:v>
                </c:pt>
                <c:pt idx="83" formatCode="0.000">
                  <c:v>0.107</c:v>
                </c:pt>
                <c:pt idx="84" formatCode="0.000">
                  <c:v>7.4999999999999997E-2</c:v>
                </c:pt>
                <c:pt idx="85" formatCode="0.000">
                  <c:v>0.113</c:v>
                </c:pt>
                <c:pt idx="86" formatCode="0.000">
                  <c:v>0.11799999999999999</c:v>
                </c:pt>
                <c:pt idx="87" formatCode="0.000">
                  <c:v>0.104</c:v>
                </c:pt>
                <c:pt idx="88" formatCode="0.000">
                  <c:v>0.26100000000000001</c:v>
                </c:pt>
                <c:pt idx="89" formatCode="0.000">
                  <c:v>0.67800000000000005</c:v>
                </c:pt>
                <c:pt idx="90" formatCode="0.000">
                  <c:v>0.26600000000000001</c:v>
                </c:pt>
                <c:pt idx="91" formatCode="0.000">
                  <c:v>5.1999999999999998E-2</c:v>
                </c:pt>
                <c:pt idx="92" formatCode="0.000">
                  <c:v>0.16300000000000001</c:v>
                </c:pt>
                <c:pt idx="93" formatCode="0.000">
                  <c:v>5.5E-2</c:v>
                </c:pt>
                <c:pt idx="94" formatCode="0.000">
                  <c:v>7.9000000000000001E-2</c:v>
                </c:pt>
                <c:pt idx="95" formatCode="0.000">
                  <c:v>8.8999999999999996E-2</c:v>
                </c:pt>
                <c:pt idx="96" formatCode="0.000">
                  <c:v>0.13800000000000001</c:v>
                </c:pt>
                <c:pt idx="97" formatCode="0.000">
                  <c:v>0.114</c:v>
                </c:pt>
                <c:pt idx="98" formatCode="0.000">
                  <c:v>0.106</c:v>
                </c:pt>
                <c:pt idx="99" formatCode="0.000">
                  <c:v>0.122</c:v>
                </c:pt>
                <c:pt idx="100" formatCode="0.000">
                  <c:v>0.13900000000000001</c:v>
                </c:pt>
                <c:pt idx="101" formatCode="0.000">
                  <c:v>0.18099999999999999</c:v>
                </c:pt>
                <c:pt idx="102" formatCode="0.000">
                  <c:v>8.7999999999999995E-2</c:v>
                </c:pt>
                <c:pt idx="103" formatCode="0.000">
                  <c:v>0.06</c:v>
                </c:pt>
                <c:pt idx="104" formatCode="0.000">
                  <c:v>7.4999999999999997E-2</c:v>
                </c:pt>
                <c:pt idx="105" formatCode="0.000">
                  <c:v>0.1</c:v>
                </c:pt>
                <c:pt idx="106" formatCode="0.000">
                  <c:v>0.14599999999999999</c:v>
                </c:pt>
                <c:pt idx="107" formatCode="0.000">
                  <c:v>0.14199999999999999</c:v>
                </c:pt>
                <c:pt idx="108" formatCode="0.000">
                  <c:v>0.14899999999999999</c:v>
                </c:pt>
                <c:pt idx="109" formatCode="0.000">
                  <c:v>0.13</c:v>
                </c:pt>
                <c:pt idx="110" formatCode="0.000">
                  <c:v>0.16300000000000001</c:v>
                </c:pt>
                <c:pt idx="111" formatCode="0.000">
                  <c:v>0.28000000000000003</c:v>
                </c:pt>
                <c:pt idx="112" formatCode="0.000">
                  <c:v>0.19800000000000001</c:v>
                </c:pt>
                <c:pt idx="113" formatCode="0.000">
                  <c:v>0.153</c:v>
                </c:pt>
                <c:pt idx="114" formatCode="0.000">
                  <c:v>0.161</c:v>
                </c:pt>
                <c:pt idx="115" formatCode="0.000">
                  <c:v>9.1999999999999998E-2</c:v>
                </c:pt>
                <c:pt idx="116" formatCode="0.000">
                  <c:v>0.12</c:v>
                </c:pt>
                <c:pt idx="117" formatCode="0.000">
                  <c:v>0.11600000000000001</c:v>
                </c:pt>
                <c:pt idx="118" formatCode="0.000">
                  <c:v>0.14799999999999999</c:v>
                </c:pt>
                <c:pt idx="119" formatCode="0.000">
                  <c:v>0.11899999999999999</c:v>
                </c:pt>
                <c:pt idx="120" formatCode="0.000">
                  <c:v>0.111</c:v>
                </c:pt>
                <c:pt idx="121" formatCode="0.000">
                  <c:v>0.14399999999999999</c:v>
                </c:pt>
                <c:pt idx="122" formatCode="0.000">
                  <c:v>0.20200000000000001</c:v>
                </c:pt>
                <c:pt idx="123" formatCode="0.000">
                  <c:v>0.25800000000000001</c:v>
                </c:pt>
                <c:pt idx="124" formatCode="0.000">
                  <c:v>0.19800000000000001</c:v>
                </c:pt>
                <c:pt idx="125" formatCode="0.000">
                  <c:v>0.78200000000000003</c:v>
                </c:pt>
                <c:pt idx="126" formatCode="0.000">
                  <c:v>0.16</c:v>
                </c:pt>
                <c:pt idx="127" formatCode="0.000">
                  <c:v>0.12</c:v>
                </c:pt>
                <c:pt idx="128" formatCode="0.000">
                  <c:v>9.5000000000000001E-2</c:v>
                </c:pt>
                <c:pt idx="129" formatCode="0.000">
                  <c:v>0.11700000000000001</c:v>
                </c:pt>
                <c:pt idx="130" formatCode="0.000">
                  <c:v>0.221</c:v>
                </c:pt>
                <c:pt idx="131" formatCode="0.000">
                  <c:v>0.13800000000000001</c:v>
                </c:pt>
                <c:pt idx="132" formatCode="0.000">
                  <c:v>0.187</c:v>
                </c:pt>
                <c:pt idx="133" formatCode="0.000">
                  <c:v>0.19600000000000001</c:v>
                </c:pt>
                <c:pt idx="134" formatCode="0.000">
                  <c:v>0.312</c:v>
                </c:pt>
                <c:pt idx="135" formatCode="0.000">
                  <c:v>0.20899999999999999</c:v>
                </c:pt>
                <c:pt idx="136" formatCode="0.000">
                  <c:v>0.37</c:v>
                </c:pt>
                <c:pt idx="137" formatCode="0.000">
                  <c:v>0.13200000000000001</c:v>
                </c:pt>
                <c:pt idx="138" formatCode="0.000">
                  <c:v>9.4E-2</c:v>
                </c:pt>
                <c:pt idx="139" formatCode="0.000">
                  <c:v>7.5999999999999998E-2</c:v>
                </c:pt>
                <c:pt idx="140" formatCode="0.000">
                  <c:v>0.108</c:v>
                </c:pt>
                <c:pt idx="141" formatCode="0.000">
                  <c:v>0.35599999999999998</c:v>
                </c:pt>
                <c:pt idx="142" formatCode="0.000">
                  <c:v>0.218</c:v>
                </c:pt>
                <c:pt idx="143" formatCode="0.000">
                  <c:v>0.33800000000000002</c:v>
                </c:pt>
                <c:pt idx="144" formatCode="0.000">
                  <c:v>0.14799999999999999</c:v>
                </c:pt>
                <c:pt idx="145" formatCode="0.000">
                  <c:v>0.184</c:v>
                </c:pt>
                <c:pt idx="146" formatCode="0.000">
                  <c:v>0.20100000000000001</c:v>
                </c:pt>
                <c:pt idx="147" formatCode="0.000">
                  <c:v>0.217</c:v>
                </c:pt>
                <c:pt idx="148" formatCode="0.000">
                  <c:v>0.34699999999999998</c:v>
                </c:pt>
                <c:pt idx="149" formatCode="0.000">
                  <c:v>0.318</c:v>
                </c:pt>
                <c:pt idx="150" formatCode="0.000">
                  <c:v>0.125</c:v>
                </c:pt>
                <c:pt idx="151" formatCode="0.000">
                  <c:v>8.8999999999999996E-2</c:v>
                </c:pt>
                <c:pt idx="152" formatCode="0.000">
                  <c:v>0.45100000000000001</c:v>
                </c:pt>
                <c:pt idx="153" formatCode="0.000">
                  <c:v>0.124</c:v>
                </c:pt>
                <c:pt idx="154" formatCode="0.000">
                  <c:v>0.107</c:v>
                </c:pt>
                <c:pt idx="155" formatCode="0.000">
                  <c:v>0.128</c:v>
                </c:pt>
                <c:pt idx="156" formatCode="0.000">
                  <c:v>0.13600000000000001</c:v>
                </c:pt>
                <c:pt idx="157" formatCode="0.000">
                  <c:v>0.14199999999999999</c:v>
                </c:pt>
                <c:pt idx="158" formatCode="0.000">
                  <c:v>0.17100000000000001</c:v>
                </c:pt>
                <c:pt idx="159" formatCode="0.000">
                  <c:v>0.22600000000000001</c:v>
                </c:pt>
                <c:pt idx="160" formatCode="0.000">
                  <c:v>0.19400000000000001</c:v>
                </c:pt>
                <c:pt idx="161" formatCode="0.000">
                  <c:v>0.217</c:v>
                </c:pt>
                <c:pt idx="162" formatCode="0.000">
                  <c:v>0.23499999999999999</c:v>
                </c:pt>
                <c:pt idx="163" formatCode="0.000">
                  <c:v>0.104</c:v>
                </c:pt>
                <c:pt idx="164" formatCode="0.000">
                  <c:v>0.17299999999999999</c:v>
                </c:pt>
                <c:pt idx="165" formatCode="0.000">
                  <c:v>0.114</c:v>
                </c:pt>
                <c:pt idx="166" formatCode="0.000">
                  <c:v>0.11799999999999999</c:v>
                </c:pt>
                <c:pt idx="167" formatCode="0.000">
                  <c:v>0.16600000000000001</c:v>
                </c:pt>
                <c:pt idx="168" formatCode="0.000">
                  <c:v>0.156</c:v>
                </c:pt>
                <c:pt idx="169" formatCode="0.000">
                  <c:v>0.192</c:v>
                </c:pt>
                <c:pt idx="170" formatCode="0.000">
                  <c:v>0.20300000000000001</c:v>
                </c:pt>
                <c:pt idx="171" formatCode="0.000">
                  <c:v>0.22800000000000001</c:v>
                </c:pt>
                <c:pt idx="172" formatCode="0.000">
                  <c:v>0.315</c:v>
                </c:pt>
                <c:pt idx="173" formatCode="0.000">
                  <c:v>0.311</c:v>
                </c:pt>
                <c:pt idx="174" formatCode="0.000">
                  <c:v>0.255</c:v>
                </c:pt>
                <c:pt idx="175" formatCode="0.000">
                  <c:v>0.17599999999999999</c:v>
                </c:pt>
                <c:pt idx="176" formatCode="0.000">
                  <c:v>0.27200000000000002</c:v>
                </c:pt>
                <c:pt idx="177" formatCode="0.000">
                  <c:v>0.191</c:v>
                </c:pt>
                <c:pt idx="178" formatCode="0.000">
                  <c:v>0.28100000000000003</c:v>
                </c:pt>
                <c:pt idx="179" formatCode="0.000">
                  <c:v>0.27800000000000002</c:v>
                </c:pt>
                <c:pt idx="180" formatCode="0.000">
                  <c:v>0.30099999999999999</c:v>
                </c:pt>
                <c:pt idx="181" formatCode="0.000">
                  <c:v>0.23100000000000001</c:v>
                </c:pt>
                <c:pt idx="182" formatCode="0.000">
                  <c:v>6.6000000000000003E-2</c:v>
                </c:pt>
                <c:pt idx="183" formatCode="0.000">
                  <c:v>0.29899999999999999</c:v>
                </c:pt>
                <c:pt idx="184" formatCode="0.000">
                  <c:v>0.24399999999999999</c:v>
                </c:pt>
                <c:pt idx="185" formatCode="0.000">
                  <c:v>0.222</c:v>
                </c:pt>
                <c:pt idx="186" formatCode="0.000">
                  <c:v>0.20300000000000001</c:v>
                </c:pt>
                <c:pt idx="187" formatCode="0.000">
                  <c:v>0.154</c:v>
                </c:pt>
                <c:pt idx="188" formatCode="0.000">
                  <c:v>0.17799999999999999</c:v>
                </c:pt>
                <c:pt idx="189" formatCode="0.000">
                  <c:v>0.14799999999999999</c:v>
                </c:pt>
                <c:pt idx="190" formatCode="0.000">
                  <c:v>0.20200000000000001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47648"/>
        <c:axId val="69157632"/>
      </c:barChart>
      <c:lineChart>
        <c:grouping val="standard"/>
        <c:varyColors val="0"/>
        <c:ser>
          <c:idx val="2"/>
          <c:order val="1"/>
          <c:tx>
            <c:strRef>
              <c:f>'data-graf'!$AG$2</c:f>
              <c:strCache>
                <c:ptCount val="1"/>
                <c:pt idx="0">
                  <c:v>roční průměr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('data-graf'!$AE$3:$AE$14,'data-graf'!$AE$15:$AE$26,'data-graf'!$AE$27:$AE$193)</c:f>
              <c:numCache>
                <c:formatCode>dd/mm/yy;@</c:formatCode>
                <c:ptCount val="191"/>
                <c:pt idx="0">
                  <c:v>42320</c:v>
                </c:pt>
                <c:pt idx="1">
                  <c:v>42292</c:v>
                </c:pt>
                <c:pt idx="2">
                  <c:v>42264</c:v>
                </c:pt>
                <c:pt idx="3">
                  <c:v>42236</c:v>
                </c:pt>
                <c:pt idx="4">
                  <c:v>42208</c:v>
                </c:pt>
                <c:pt idx="5">
                  <c:v>42180</c:v>
                </c:pt>
                <c:pt idx="6">
                  <c:v>42152</c:v>
                </c:pt>
                <c:pt idx="7">
                  <c:v>42123</c:v>
                </c:pt>
                <c:pt idx="8">
                  <c:v>42096</c:v>
                </c:pt>
                <c:pt idx="9">
                  <c:v>42068</c:v>
                </c:pt>
                <c:pt idx="10">
                  <c:v>42040</c:v>
                </c:pt>
                <c:pt idx="11">
                  <c:v>42012</c:v>
                </c:pt>
                <c:pt idx="12">
                  <c:v>41963</c:v>
                </c:pt>
                <c:pt idx="13">
                  <c:v>41935</c:v>
                </c:pt>
                <c:pt idx="14">
                  <c:v>41907</c:v>
                </c:pt>
                <c:pt idx="15">
                  <c:v>41879</c:v>
                </c:pt>
                <c:pt idx="16">
                  <c:v>41851</c:v>
                </c:pt>
                <c:pt idx="17">
                  <c:v>41823</c:v>
                </c:pt>
                <c:pt idx="18">
                  <c:v>41795</c:v>
                </c:pt>
                <c:pt idx="19">
                  <c:v>41765</c:v>
                </c:pt>
                <c:pt idx="20">
                  <c:v>41732</c:v>
                </c:pt>
                <c:pt idx="21">
                  <c:v>41704</c:v>
                </c:pt>
                <c:pt idx="22">
                  <c:v>41676</c:v>
                </c:pt>
                <c:pt idx="23">
                  <c:v>41648</c:v>
                </c:pt>
                <c:pt idx="24" formatCode="dd/mm/yy">
                  <c:v>41598</c:v>
                </c:pt>
                <c:pt idx="25" formatCode="dd/mm/yy">
                  <c:v>41570</c:v>
                </c:pt>
                <c:pt idx="26" formatCode="dd/mm/yy">
                  <c:v>41542</c:v>
                </c:pt>
                <c:pt idx="27" formatCode="dd/mm/yy">
                  <c:v>41514</c:v>
                </c:pt>
                <c:pt idx="28" formatCode="dd/mm/yy">
                  <c:v>41486</c:v>
                </c:pt>
                <c:pt idx="29" formatCode="dd/mm/yy">
                  <c:v>41458</c:v>
                </c:pt>
                <c:pt idx="30" formatCode="dd/mm/yy">
                  <c:v>41430</c:v>
                </c:pt>
                <c:pt idx="31" formatCode="dd/mm/yy">
                  <c:v>41400</c:v>
                </c:pt>
                <c:pt idx="32" formatCode="dd/mm/yy">
                  <c:v>41368</c:v>
                </c:pt>
                <c:pt idx="33" formatCode="dd/mm/yy">
                  <c:v>41339</c:v>
                </c:pt>
                <c:pt idx="34" formatCode="dd/mm/yy">
                  <c:v>41311</c:v>
                </c:pt>
                <c:pt idx="35" formatCode="dd/mm/yy">
                  <c:v>41283</c:v>
                </c:pt>
                <c:pt idx="36" formatCode="dd/mm/yy">
                  <c:v>41234</c:v>
                </c:pt>
                <c:pt idx="37" formatCode="dd/mm/yy">
                  <c:v>41206</c:v>
                </c:pt>
                <c:pt idx="38" formatCode="dd/mm/yy">
                  <c:v>41178</c:v>
                </c:pt>
                <c:pt idx="39" formatCode="dd/mm/yy">
                  <c:v>41150</c:v>
                </c:pt>
                <c:pt idx="40" formatCode="dd/mm/yy">
                  <c:v>41122</c:v>
                </c:pt>
                <c:pt idx="41" formatCode="dd/mm/yy">
                  <c:v>41087</c:v>
                </c:pt>
                <c:pt idx="42" formatCode="dd/mm/yy">
                  <c:v>41060</c:v>
                </c:pt>
                <c:pt idx="43" formatCode="dd/mm/yy">
                  <c:v>40996</c:v>
                </c:pt>
                <c:pt idx="44" formatCode="dd/mm/yy">
                  <c:v>40968</c:v>
                </c:pt>
                <c:pt idx="45" formatCode="dd/mm/yy">
                  <c:v>40940</c:v>
                </c:pt>
                <c:pt idx="46" formatCode="dd/mm/yy">
                  <c:v>40913</c:v>
                </c:pt>
                <c:pt idx="47" formatCode="dd/mm/yy">
                  <c:v>40876</c:v>
                </c:pt>
                <c:pt idx="48" formatCode="dd/mm/yy">
                  <c:v>40848</c:v>
                </c:pt>
                <c:pt idx="49" formatCode="dd/mm/yy">
                  <c:v>40820</c:v>
                </c:pt>
                <c:pt idx="50" formatCode="dd/mm/yy">
                  <c:v>40785</c:v>
                </c:pt>
                <c:pt idx="51" formatCode="dd/mm/yy">
                  <c:v>40757</c:v>
                </c:pt>
                <c:pt idx="52" formatCode="dd/mm/yy">
                  <c:v>40722</c:v>
                </c:pt>
                <c:pt idx="53" formatCode="dd/mm/yy">
                  <c:v>40694</c:v>
                </c:pt>
                <c:pt idx="54" formatCode="dd/mm/yy">
                  <c:v>40666</c:v>
                </c:pt>
                <c:pt idx="55" formatCode="dd/mm/yy">
                  <c:v>40631</c:v>
                </c:pt>
                <c:pt idx="56" formatCode="dd/mm/yy">
                  <c:v>40603</c:v>
                </c:pt>
                <c:pt idx="57" formatCode="dd/mm/yy">
                  <c:v>40575</c:v>
                </c:pt>
                <c:pt idx="58" formatCode="dd/mm/yy">
                  <c:v>40547</c:v>
                </c:pt>
                <c:pt idx="59" formatCode="dd/mm/yy">
                  <c:v>40504</c:v>
                </c:pt>
                <c:pt idx="60" formatCode="dd/mm/yy">
                  <c:v>40476</c:v>
                </c:pt>
                <c:pt idx="61" formatCode="dd/mm/yy">
                  <c:v>40443</c:v>
                </c:pt>
                <c:pt idx="62" formatCode="dd/mm/yy">
                  <c:v>40420</c:v>
                </c:pt>
                <c:pt idx="63" formatCode="dd/mm/yy">
                  <c:v>40392</c:v>
                </c:pt>
                <c:pt idx="64" formatCode="dd/mm/yy">
                  <c:v>40357</c:v>
                </c:pt>
                <c:pt idx="65" formatCode="dd/mm/yy">
                  <c:v>40329</c:v>
                </c:pt>
                <c:pt idx="66" formatCode="dd/mm/yy">
                  <c:v>40301</c:v>
                </c:pt>
                <c:pt idx="67" formatCode="dd/mm/yy">
                  <c:v>40266</c:v>
                </c:pt>
                <c:pt idx="68" formatCode="dd/mm/yy">
                  <c:v>40238</c:v>
                </c:pt>
                <c:pt idx="69" formatCode="dd/mm/yy">
                  <c:v>40212</c:v>
                </c:pt>
                <c:pt idx="70" formatCode="dd/mm/yy">
                  <c:v>40184</c:v>
                </c:pt>
                <c:pt idx="71" formatCode="dd/mm/yy">
                  <c:v>40143</c:v>
                </c:pt>
                <c:pt idx="72" formatCode="dd/mm/yy">
                  <c:v>40120</c:v>
                </c:pt>
                <c:pt idx="73" formatCode="dd/mm/yy">
                  <c:v>40087</c:v>
                </c:pt>
                <c:pt idx="74" formatCode="dd/mm/yy">
                  <c:v>40057</c:v>
                </c:pt>
                <c:pt idx="75" formatCode="dd/mm/yy">
                  <c:v>40029</c:v>
                </c:pt>
                <c:pt idx="76" formatCode="dd/mm/yy">
                  <c:v>40003</c:v>
                </c:pt>
                <c:pt idx="77" formatCode="dd/mm/yy">
                  <c:v>39967</c:v>
                </c:pt>
                <c:pt idx="78" formatCode="dd/mm/yy">
                  <c:v>39939</c:v>
                </c:pt>
                <c:pt idx="79" formatCode="dd/mm/yy">
                  <c:v>39902</c:v>
                </c:pt>
                <c:pt idx="80" formatCode="dd/mm/yy">
                  <c:v>39874</c:v>
                </c:pt>
                <c:pt idx="81" formatCode="dd/mm/yy">
                  <c:v>39846</c:v>
                </c:pt>
                <c:pt idx="82" formatCode="dd/mm/yy">
                  <c:v>39818</c:v>
                </c:pt>
                <c:pt idx="83" formatCode="dd/mm/yy">
                  <c:v>39777</c:v>
                </c:pt>
                <c:pt idx="84" formatCode="dd/mm/yy">
                  <c:v>39757</c:v>
                </c:pt>
                <c:pt idx="85" formatCode="dd/mm/yy">
                  <c:v>39720</c:v>
                </c:pt>
                <c:pt idx="86" formatCode="dd/mm/yy">
                  <c:v>39692</c:v>
                </c:pt>
                <c:pt idx="87" formatCode="dd/mm/yy">
                  <c:v>39664</c:v>
                </c:pt>
                <c:pt idx="88" formatCode="dd/mm/yy">
                  <c:v>39629</c:v>
                </c:pt>
                <c:pt idx="89" formatCode="dd/mm/yy">
                  <c:v>39601</c:v>
                </c:pt>
                <c:pt idx="90" formatCode="dd/mm/yy">
                  <c:v>39574</c:v>
                </c:pt>
                <c:pt idx="91" formatCode="dd/mm/yy">
                  <c:v>39538</c:v>
                </c:pt>
                <c:pt idx="92" formatCode="dd/mm/yy">
                  <c:v>39512</c:v>
                </c:pt>
                <c:pt idx="93" formatCode="dd/mm/yy">
                  <c:v>39482</c:v>
                </c:pt>
                <c:pt idx="94" formatCode="dd/mm/yy">
                  <c:v>39456</c:v>
                </c:pt>
                <c:pt idx="95" formatCode="dd/mm/yy">
                  <c:v>39414</c:v>
                </c:pt>
                <c:pt idx="96" formatCode="dd/mm/yy">
                  <c:v>39386</c:v>
                </c:pt>
                <c:pt idx="97" formatCode="dd/mm/yy">
                  <c:v>39358</c:v>
                </c:pt>
                <c:pt idx="98" formatCode="dd/mm/yy">
                  <c:v>39330</c:v>
                </c:pt>
                <c:pt idx="99" formatCode="dd/mm/yy">
                  <c:v>39294</c:v>
                </c:pt>
                <c:pt idx="100" formatCode="dd/mm/yy">
                  <c:v>39261</c:v>
                </c:pt>
                <c:pt idx="101" formatCode="dd/mm/yy">
                  <c:v>39225</c:v>
                </c:pt>
                <c:pt idx="102" formatCode="dd/mm/yy">
                  <c:v>39205</c:v>
                </c:pt>
                <c:pt idx="103" formatCode="dd/mm/yy">
                  <c:v>39177</c:v>
                </c:pt>
                <c:pt idx="104" formatCode="dd/mm/yy">
                  <c:v>39149</c:v>
                </c:pt>
                <c:pt idx="105" formatCode="dd/mm/yy">
                  <c:v>39120</c:v>
                </c:pt>
                <c:pt idx="106" formatCode="dd/mm/yy">
                  <c:v>39086</c:v>
                </c:pt>
                <c:pt idx="107" formatCode="dd/mm/yy">
                  <c:v>39051</c:v>
                </c:pt>
                <c:pt idx="108" formatCode="dd/mm/yy">
                  <c:v>39021</c:v>
                </c:pt>
                <c:pt idx="109" formatCode="dd/mm/yy">
                  <c:v>38994</c:v>
                </c:pt>
                <c:pt idx="110" formatCode="dd/mm/yy">
                  <c:v>38959</c:v>
                </c:pt>
                <c:pt idx="111" formatCode="dd/mm/yy">
                  <c:v>38931</c:v>
                </c:pt>
                <c:pt idx="112" formatCode="dd/mm/yy">
                  <c:v>38890</c:v>
                </c:pt>
                <c:pt idx="113" formatCode="dd/mm/yy">
                  <c:v>38868</c:v>
                </c:pt>
                <c:pt idx="114" formatCode="dd/mm/yy">
                  <c:v>38840</c:v>
                </c:pt>
                <c:pt idx="115" formatCode="dd/mm/yy">
                  <c:v>38826</c:v>
                </c:pt>
                <c:pt idx="116" formatCode="dd/mm/yy">
                  <c:v>38777</c:v>
                </c:pt>
                <c:pt idx="117" formatCode="dd/mm/yy">
                  <c:v>38749</c:v>
                </c:pt>
                <c:pt idx="118" formatCode="dd/mm/yy">
                  <c:v>38721</c:v>
                </c:pt>
                <c:pt idx="119" formatCode="dd/mm/yy">
                  <c:v>38685</c:v>
                </c:pt>
                <c:pt idx="120" formatCode="dd/mm/yy">
                  <c:v>38656</c:v>
                </c:pt>
                <c:pt idx="121" formatCode="dd/mm/yy">
                  <c:v>38630</c:v>
                </c:pt>
                <c:pt idx="122" formatCode="dd/mm/yy">
                  <c:v>38595</c:v>
                </c:pt>
                <c:pt idx="123" formatCode="dd/mm/yy">
                  <c:v>38567</c:v>
                </c:pt>
                <c:pt idx="124" formatCode="dd/mm/yy">
                  <c:v>38531</c:v>
                </c:pt>
                <c:pt idx="125" formatCode="dd/mm/yy">
                  <c:v>38503</c:v>
                </c:pt>
                <c:pt idx="126" formatCode="dd/mm/yy">
                  <c:v>38476</c:v>
                </c:pt>
                <c:pt idx="127" formatCode="dd/mm/yy">
                  <c:v>38448</c:v>
                </c:pt>
                <c:pt idx="128" formatCode="dd/mm/yy">
                  <c:v>38413</c:v>
                </c:pt>
                <c:pt idx="129" formatCode="dd/mm/yy">
                  <c:v>38385</c:v>
                </c:pt>
                <c:pt idx="130" formatCode="dd/mm/yy">
                  <c:v>38357</c:v>
                </c:pt>
                <c:pt idx="131" formatCode="dd/mm/yy">
                  <c:v>38321</c:v>
                </c:pt>
                <c:pt idx="132" formatCode="dd/mm/yy">
                  <c:v>38294</c:v>
                </c:pt>
                <c:pt idx="133" formatCode="dd/mm/yy">
                  <c:v>38266</c:v>
                </c:pt>
                <c:pt idx="134" formatCode="dd/mm/yy">
                  <c:v>38230</c:v>
                </c:pt>
                <c:pt idx="135" formatCode="dd/mm/yy">
                  <c:v>38203</c:v>
                </c:pt>
                <c:pt idx="136" formatCode="dd/mm/yy">
                  <c:v>38167</c:v>
                </c:pt>
                <c:pt idx="137" formatCode="dd/mm/yy">
                  <c:v>38140</c:v>
                </c:pt>
                <c:pt idx="138" formatCode="dd/mm/yy">
                  <c:v>38112</c:v>
                </c:pt>
                <c:pt idx="139" formatCode="dd/mm/yy">
                  <c:v>38084</c:v>
                </c:pt>
                <c:pt idx="140" formatCode="dd/mm/yy">
                  <c:v>38049</c:v>
                </c:pt>
                <c:pt idx="141" formatCode="dd/mm/yy">
                  <c:v>38021</c:v>
                </c:pt>
                <c:pt idx="142" formatCode="dd/mm/yy">
                  <c:v>37993</c:v>
                </c:pt>
                <c:pt idx="143" formatCode="dd/mm/yy">
                  <c:v>37957</c:v>
                </c:pt>
                <c:pt idx="144" formatCode="dd/mm/yy">
                  <c:v>37930</c:v>
                </c:pt>
                <c:pt idx="145" formatCode="dd/mm/yy">
                  <c:v>37896</c:v>
                </c:pt>
                <c:pt idx="146" formatCode="dd/mm/yy">
                  <c:v>37867</c:v>
                </c:pt>
                <c:pt idx="147" formatCode="dd/mm/yy">
                  <c:v>37839</c:v>
                </c:pt>
                <c:pt idx="148" formatCode="dd/mm/yy">
                  <c:v>37804</c:v>
                </c:pt>
                <c:pt idx="149" formatCode="dd/mm/yy">
                  <c:v>37776</c:v>
                </c:pt>
                <c:pt idx="150" formatCode="dd/mm/yy">
                  <c:v>37746</c:v>
                </c:pt>
                <c:pt idx="151" formatCode="dd/mm/yy">
                  <c:v>37713</c:v>
                </c:pt>
                <c:pt idx="152" formatCode="dd/mm/yy">
                  <c:v>37685</c:v>
                </c:pt>
                <c:pt idx="153" formatCode="dd/mm/yy">
                  <c:v>37657</c:v>
                </c:pt>
                <c:pt idx="154" formatCode="dd/mm/yy">
                  <c:v>37629</c:v>
                </c:pt>
                <c:pt idx="155" formatCode="dd/mm/yy">
                  <c:v>37592</c:v>
                </c:pt>
                <c:pt idx="156" formatCode="dd/mm/yy">
                  <c:v>37567</c:v>
                </c:pt>
                <c:pt idx="157" formatCode="dd/mm/yy">
                  <c:v>37532</c:v>
                </c:pt>
                <c:pt idx="158" formatCode="dd/mm/yy">
                  <c:v>37504</c:v>
                </c:pt>
                <c:pt idx="159" formatCode="dd/mm/yy">
                  <c:v>37476</c:v>
                </c:pt>
                <c:pt idx="160" formatCode="dd/mm/yy">
                  <c:v>37445</c:v>
                </c:pt>
                <c:pt idx="161" formatCode="dd/mm/yy">
                  <c:v>37413</c:v>
                </c:pt>
                <c:pt idx="162" formatCode="dd/mm/yy">
                  <c:v>37385</c:v>
                </c:pt>
                <c:pt idx="163" formatCode="dd/mm/yy">
                  <c:v>37350</c:v>
                </c:pt>
                <c:pt idx="164" formatCode="dd/mm/yy">
                  <c:v>37321</c:v>
                </c:pt>
                <c:pt idx="165" formatCode="dd/mm/yy">
                  <c:v>37294</c:v>
                </c:pt>
                <c:pt idx="166" formatCode="dd/mm/yy">
                  <c:v>37272</c:v>
                </c:pt>
                <c:pt idx="167" formatCode="dd/mm/yy">
                  <c:v>37231</c:v>
                </c:pt>
                <c:pt idx="168" formatCode="dd/mm/yy">
                  <c:v>37203</c:v>
                </c:pt>
                <c:pt idx="169" formatCode="dd/mm/yy">
                  <c:v>37174</c:v>
                </c:pt>
                <c:pt idx="170" formatCode="dd/mm/yy">
                  <c:v>37147</c:v>
                </c:pt>
                <c:pt idx="171" formatCode="dd/mm/yy">
                  <c:v>37111</c:v>
                </c:pt>
                <c:pt idx="172" formatCode="dd/mm/yy">
                  <c:v>37084</c:v>
                </c:pt>
                <c:pt idx="173" formatCode="dd/mm/yy">
                  <c:v>37056</c:v>
                </c:pt>
                <c:pt idx="174" formatCode="dd/mm/yy">
                  <c:v>37021</c:v>
                </c:pt>
                <c:pt idx="175" formatCode="dd/mm/yy">
                  <c:v>36993</c:v>
                </c:pt>
                <c:pt idx="176" formatCode="dd/mm/yy">
                  <c:v>36964</c:v>
                </c:pt>
                <c:pt idx="177" formatCode="dd/mm/yy">
                  <c:v>36937</c:v>
                </c:pt>
                <c:pt idx="178" formatCode="dd/mm/yy">
                  <c:v>36901</c:v>
                </c:pt>
                <c:pt idx="179" formatCode="dd/mm/yy">
                  <c:v>36871</c:v>
                </c:pt>
                <c:pt idx="180" formatCode="dd/mm/yy">
                  <c:v>36851</c:v>
                </c:pt>
                <c:pt idx="181" formatCode="dd/mm/yy">
                  <c:v>36808</c:v>
                </c:pt>
                <c:pt idx="182" formatCode="dd/mm/yy">
                  <c:v>36773</c:v>
                </c:pt>
                <c:pt idx="183" formatCode="dd/mm/yy">
                  <c:v>36747</c:v>
                </c:pt>
                <c:pt idx="184" formatCode="dd/mm/yy">
                  <c:v>36717</c:v>
                </c:pt>
                <c:pt idx="185" formatCode="dd/mm/yy">
                  <c:v>36698</c:v>
                </c:pt>
                <c:pt idx="186" formatCode="dd/mm/yy">
                  <c:v>36670</c:v>
                </c:pt>
                <c:pt idx="187" formatCode="dd/mm/yy">
                  <c:v>36642</c:v>
                </c:pt>
                <c:pt idx="188" formatCode="dd/mm/yy">
                  <c:v>36600</c:v>
                </c:pt>
                <c:pt idx="189" formatCode="dd/mm/yy">
                  <c:v>36578</c:v>
                </c:pt>
                <c:pt idx="190" formatCode="dd/mm/yy">
                  <c:v>36550</c:v>
                </c:pt>
              </c:numCache>
            </c:numRef>
          </c:cat>
          <c:val>
            <c:numRef>
              <c:f>('data-graf'!$AG$3:$AG$14,'data-graf'!$AG$15:$AG$26,'data-graf'!$AG$27:$AG$193)</c:f>
              <c:numCache>
                <c:formatCode>0.000</c:formatCode>
                <c:ptCount val="191"/>
                <c:pt idx="0">
                  <c:v>0.10716666666666669</c:v>
                </c:pt>
                <c:pt idx="1">
                  <c:v>0.10716666666666669</c:v>
                </c:pt>
                <c:pt idx="2">
                  <c:v>0.10716666666666669</c:v>
                </c:pt>
                <c:pt idx="3">
                  <c:v>0.10716666666666669</c:v>
                </c:pt>
                <c:pt idx="4">
                  <c:v>0.10716666666666669</c:v>
                </c:pt>
                <c:pt idx="5">
                  <c:v>0.10716666666666669</c:v>
                </c:pt>
                <c:pt idx="6">
                  <c:v>0.10716666666666669</c:v>
                </c:pt>
                <c:pt idx="7">
                  <c:v>0.10716666666666669</c:v>
                </c:pt>
                <c:pt idx="8">
                  <c:v>0.10716666666666669</c:v>
                </c:pt>
                <c:pt idx="9">
                  <c:v>0.10716666666666669</c:v>
                </c:pt>
                <c:pt idx="10">
                  <c:v>0.10716666666666669</c:v>
                </c:pt>
                <c:pt idx="11">
                  <c:v>0.10716666666666669</c:v>
                </c:pt>
                <c:pt idx="12" formatCode="0.00">
                  <c:v>0.16258333333333333</c:v>
                </c:pt>
                <c:pt idx="13" formatCode="0.00">
                  <c:v>0.16258333333333333</c:v>
                </c:pt>
                <c:pt idx="14" formatCode="0.00">
                  <c:v>0.16258333333333333</c:v>
                </c:pt>
                <c:pt idx="15" formatCode="0.00">
                  <c:v>0.16258333333333333</c:v>
                </c:pt>
                <c:pt idx="16" formatCode="0.00">
                  <c:v>0.16258333333333333</c:v>
                </c:pt>
                <c:pt idx="17" formatCode="0.00">
                  <c:v>0.16258333333333333</c:v>
                </c:pt>
                <c:pt idx="18" formatCode="0.00">
                  <c:v>0.16258333333333333</c:v>
                </c:pt>
                <c:pt idx="19" formatCode="0.00">
                  <c:v>0.16258333333333333</c:v>
                </c:pt>
                <c:pt idx="20" formatCode="0.00">
                  <c:v>0.16258333333333333</c:v>
                </c:pt>
                <c:pt idx="21" formatCode="0.00">
                  <c:v>0.16258333333333333</c:v>
                </c:pt>
                <c:pt idx="22" formatCode="0.00">
                  <c:v>0.16258333333333333</c:v>
                </c:pt>
                <c:pt idx="23" formatCode="0.00">
                  <c:v>0.16258333333333333</c:v>
                </c:pt>
                <c:pt idx="24">
                  <c:v>0.1345833333333333</c:v>
                </c:pt>
                <c:pt idx="25">
                  <c:v>0.1345833333333333</c:v>
                </c:pt>
                <c:pt idx="26">
                  <c:v>0.1345833333333333</c:v>
                </c:pt>
                <c:pt idx="27">
                  <c:v>0.1345833333333333</c:v>
                </c:pt>
                <c:pt idx="28">
                  <c:v>0.1345833333333333</c:v>
                </c:pt>
                <c:pt idx="29">
                  <c:v>0.1345833333333333</c:v>
                </c:pt>
                <c:pt idx="30">
                  <c:v>0.1345833333333333</c:v>
                </c:pt>
                <c:pt idx="31">
                  <c:v>0.1345833333333333</c:v>
                </c:pt>
                <c:pt idx="32">
                  <c:v>0.1345833333333333</c:v>
                </c:pt>
                <c:pt idx="33">
                  <c:v>0.1345833333333333</c:v>
                </c:pt>
                <c:pt idx="34">
                  <c:v>0.1345833333333333</c:v>
                </c:pt>
                <c:pt idx="35">
                  <c:v>0.1345833333333333</c:v>
                </c:pt>
                <c:pt idx="36">
                  <c:v>0.18818181818181817</c:v>
                </c:pt>
                <c:pt idx="37">
                  <c:v>0.18818181818181817</c:v>
                </c:pt>
                <c:pt idx="38">
                  <c:v>0.18818181818181817</c:v>
                </c:pt>
                <c:pt idx="39">
                  <c:v>0.18818181818181817</c:v>
                </c:pt>
                <c:pt idx="40">
                  <c:v>0.18818181818181817</c:v>
                </c:pt>
                <c:pt idx="41">
                  <c:v>0.18818181818181817</c:v>
                </c:pt>
                <c:pt idx="42">
                  <c:v>0.18818181818181817</c:v>
                </c:pt>
                <c:pt idx="43">
                  <c:v>0.18818181818181817</c:v>
                </c:pt>
                <c:pt idx="44">
                  <c:v>0.18818181818181817</c:v>
                </c:pt>
                <c:pt idx="45">
                  <c:v>0.18818181818181817</c:v>
                </c:pt>
                <c:pt idx="46">
                  <c:v>0.18818181818181817</c:v>
                </c:pt>
                <c:pt idx="47">
                  <c:v>0.11675000000000001</c:v>
                </c:pt>
                <c:pt idx="48">
                  <c:v>0.11675000000000001</c:v>
                </c:pt>
                <c:pt idx="49">
                  <c:v>0.11675000000000001</c:v>
                </c:pt>
                <c:pt idx="50">
                  <c:v>0.11675000000000001</c:v>
                </c:pt>
                <c:pt idx="51">
                  <c:v>0.11675000000000001</c:v>
                </c:pt>
                <c:pt idx="52">
                  <c:v>0.11675000000000001</c:v>
                </c:pt>
                <c:pt idx="53">
                  <c:v>0.11675000000000001</c:v>
                </c:pt>
                <c:pt idx="54">
                  <c:v>0.11675000000000001</c:v>
                </c:pt>
                <c:pt idx="55">
                  <c:v>0.11675000000000001</c:v>
                </c:pt>
                <c:pt idx="56">
                  <c:v>0.11675000000000001</c:v>
                </c:pt>
                <c:pt idx="57">
                  <c:v>0.11675000000000001</c:v>
                </c:pt>
                <c:pt idx="58">
                  <c:v>0.11675000000000001</c:v>
                </c:pt>
                <c:pt idx="59">
                  <c:v>0.12566666666666668</c:v>
                </c:pt>
                <c:pt idx="60">
                  <c:v>0.12566666666666668</c:v>
                </c:pt>
                <c:pt idx="61">
                  <c:v>0.12566666666666668</c:v>
                </c:pt>
                <c:pt idx="62">
                  <c:v>0.12566666666666668</c:v>
                </c:pt>
                <c:pt idx="63">
                  <c:v>0.12566666666666668</c:v>
                </c:pt>
                <c:pt idx="64">
                  <c:v>0.12566666666666668</c:v>
                </c:pt>
                <c:pt idx="65">
                  <c:v>0.12566666666666668</c:v>
                </c:pt>
                <c:pt idx="66">
                  <c:v>0.12566666666666668</c:v>
                </c:pt>
                <c:pt idx="67">
                  <c:v>0.12566666666666668</c:v>
                </c:pt>
                <c:pt idx="68">
                  <c:v>0.12566666666666668</c:v>
                </c:pt>
                <c:pt idx="69">
                  <c:v>0.12566666666666668</c:v>
                </c:pt>
                <c:pt idx="70">
                  <c:v>0.12566666666666668</c:v>
                </c:pt>
                <c:pt idx="71">
                  <c:v>0.13783333333333336</c:v>
                </c:pt>
                <c:pt idx="72">
                  <c:v>0.13783333333333336</c:v>
                </c:pt>
                <c:pt idx="73">
                  <c:v>0.13783333333333336</c:v>
                </c:pt>
                <c:pt idx="74">
                  <c:v>0.13783333333333336</c:v>
                </c:pt>
                <c:pt idx="75">
                  <c:v>0.13783333333333336</c:v>
                </c:pt>
                <c:pt idx="76">
                  <c:v>0.13783333333333336</c:v>
                </c:pt>
                <c:pt idx="77">
                  <c:v>0.13783333333333336</c:v>
                </c:pt>
                <c:pt idx="78">
                  <c:v>0.13783333333333336</c:v>
                </c:pt>
                <c:pt idx="79">
                  <c:v>0.13783333333333336</c:v>
                </c:pt>
                <c:pt idx="80">
                  <c:v>0.13783333333333336</c:v>
                </c:pt>
                <c:pt idx="81">
                  <c:v>0.13783333333333336</c:v>
                </c:pt>
                <c:pt idx="82">
                  <c:v>0.13783333333333336</c:v>
                </c:pt>
                <c:pt idx="83">
                  <c:v>0.17258333333333334</c:v>
                </c:pt>
                <c:pt idx="84">
                  <c:v>0.17258333333333334</c:v>
                </c:pt>
                <c:pt idx="85">
                  <c:v>0.17258333333333334</c:v>
                </c:pt>
                <c:pt idx="86">
                  <c:v>0.17258333333333334</c:v>
                </c:pt>
                <c:pt idx="87">
                  <c:v>0.17258333333333334</c:v>
                </c:pt>
                <c:pt idx="88">
                  <c:v>0.17258333333333334</c:v>
                </c:pt>
                <c:pt idx="89">
                  <c:v>0.17258333333333334</c:v>
                </c:pt>
                <c:pt idx="90">
                  <c:v>0.17258333333333334</c:v>
                </c:pt>
                <c:pt idx="91">
                  <c:v>0.17258333333333334</c:v>
                </c:pt>
                <c:pt idx="92">
                  <c:v>0.17258333333333334</c:v>
                </c:pt>
                <c:pt idx="93">
                  <c:v>0.17258333333333334</c:v>
                </c:pt>
                <c:pt idx="94">
                  <c:v>0.17258333333333334</c:v>
                </c:pt>
                <c:pt idx="95">
                  <c:v>0.11316666666666665</c:v>
                </c:pt>
                <c:pt idx="96">
                  <c:v>0.11316666666666665</c:v>
                </c:pt>
                <c:pt idx="97">
                  <c:v>0.11316666666666665</c:v>
                </c:pt>
                <c:pt idx="98">
                  <c:v>0.11316666666666665</c:v>
                </c:pt>
                <c:pt idx="99">
                  <c:v>0.11316666666666665</c:v>
                </c:pt>
                <c:pt idx="100">
                  <c:v>0.11316666666666665</c:v>
                </c:pt>
                <c:pt idx="101">
                  <c:v>0.11316666666666665</c:v>
                </c:pt>
                <c:pt idx="102">
                  <c:v>0.11316666666666665</c:v>
                </c:pt>
                <c:pt idx="103">
                  <c:v>0.11316666666666665</c:v>
                </c:pt>
                <c:pt idx="104">
                  <c:v>0.11316666666666665</c:v>
                </c:pt>
                <c:pt idx="105">
                  <c:v>0.11316666666666665</c:v>
                </c:pt>
                <c:pt idx="106">
                  <c:v>0.11316666666666665</c:v>
                </c:pt>
                <c:pt idx="107">
                  <c:v>0.15433333333333335</c:v>
                </c:pt>
                <c:pt idx="108">
                  <c:v>0.15433333333333335</c:v>
                </c:pt>
                <c:pt idx="109">
                  <c:v>0.15433333333333335</c:v>
                </c:pt>
                <c:pt idx="110">
                  <c:v>0.15433333333333335</c:v>
                </c:pt>
                <c:pt idx="111">
                  <c:v>0.15433333333333335</c:v>
                </c:pt>
                <c:pt idx="112">
                  <c:v>0.15433333333333335</c:v>
                </c:pt>
                <c:pt idx="113">
                  <c:v>0.15433333333333335</c:v>
                </c:pt>
                <c:pt idx="114">
                  <c:v>0.15433333333333335</c:v>
                </c:pt>
                <c:pt idx="115">
                  <c:v>0.15433333333333335</c:v>
                </c:pt>
                <c:pt idx="116">
                  <c:v>0.15433333333333335</c:v>
                </c:pt>
                <c:pt idx="117">
                  <c:v>0.15433333333333335</c:v>
                </c:pt>
                <c:pt idx="118">
                  <c:v>0.15433333333333335</c:v>
                </c:pt>
                <c:pt idx="119">
                  <c:v>0.21058333333333334</c:v>
                </c:pt>
                <c:pt idx="120">
                  <c:v>0.21058333333333334</c:v>
                </c:pt>
                <c:pt idx="121">
                  <c:v>0.21058333333333334</c:v>
                </c:pt>
                <c:pt idx="122">
                  <c:v>0.21058333333333334</c:v>
                </c:pt>
                <c:pt idx="123">
                  <c:v>0.21058333333333334</c:v>
                </c:pt>
                <c:pt idx="124">
                  <c:v>0.21058333333333334</c:v>
                </c:pt>
                <c:pt idx="125">
                  <c:v>0.21058333333333334</c:v>
                </c:pt>
                <c:pt idx="126">
                  <c:v>0.21058333333333334</c:v>
                </c:pt>
                <c:pt idx="127">
                  <c:v>0.21058333333333334</c:v>
                </c:pt>
                <c:pt idx="128">
                  <c:v>0.21058333333333334</c:v>
                </c:pt>
                <c:pt idx="129">
                  <c:v>0.21058333333333334</c:v>
                </c:pt>
                <c:pt idx="130">
                  <c:v>0.21058333333333334</c:v>
                </c:pt>
                <c:pt idx="131">
                  <c:v>0.19966666666666669</c:v>
                </c:pt>
                <c:pt idx="132">
                  <c:v>0.19966666666666669</c:v>
                </c:pt>
                <c:pt idx="133">
                  <c:v>0.19966666666666669</c:v>
                </c:pt>
                <c:pt idx="134">
                  <c:v>0.19966666666666669</c:v>
                </c:pt>
                <c:pt idx="135">
                  <c:v>0.19966666666666669</c:v>
                </c:pt>
                <c:pt idx="136">
                  <c:v>0.19966666666666669</c:v>
                </c:pt>
                <c:pt idx="137">
                  <c:v>0.19966666666666669</c:v>
                </c:pt>
                <c:pt idx="138">
                  <c:v>0.19966666666666669</c:v>
                </c:pt>
                <c:pt idx="139">
                  <c:v>0.19966666666666669</c:v>
                </c:pt>
                <c:pt idx="140">
                  <c:v>0.19966666666666669</c:v>
                </c:pt>
                <c:pt idx="141">
                  <c:v>0.19966666666666669</c:v>
                </c:pt>
                <c:pt idx="142">
                  <c:v>0.19966666666666669</c:v>
                </c:pt>
                <c:pt idx="143">
                  <c:v>0.22075000000000003</c:v>
                </c:pt>
                <c:pt idx="144">
                  <c:v>0.22075000000000003</c:v>
                </c:pt>
                <c:pt idx="145">
                  <c:v>0.22075000000000003</c:v>
                </c:pt>
                <c:pt idx="146">
                  <c:v>0.22075000000000003</c:v>
                </c:pt>
                <c:pt idx="147">
                  <c:v>0.22075000000000003</c:v>
                </c:pt>
                <c:pt idx="148">
                  <c:v>0.22075000000000003</c:v>
                </c:pt>
                <c:pt idx="149">
                  <c:v>0.22075000000000003</c:v>
                </c:pt>
                <c:pt idx="150">
                  <c:v>0.22075000000000003</c:v>
                </c:pt>
                <c:pt idx="151">
                  <c:v>0.22075000000000003</c:v>
                </c:pt>
                <c:pt idx="152">
                  <c:v>0.22075000000000003</c:v>
                </c:pt>
                <c:pt idx="153">
                  <c:v>0.22075000000000003</c:v>
                </c:pt>
                <c:pt idx="154">
                  <c:v>0.22075000000000003</c:v>
                </c:pt>
                <c:pt idx="155">
                  <c:v>0.16316666666666671</c:v>
                </c:pt>
                <c:pt idx="156">
                  <c:v>0.16316666666666671</c:v>
                </c:pt>
                <c:pt idx="157">
                  <c:v>0.16316666666666671</c:v>
                </c:pt>
                <c:pt idx="158">
                  <c:v>0.16316666666666671</c:v>
                </c:pt>
                <c:pt idx="159">
                  <c:v>0.16316666666666671</c:v>
                </c:pt>
                <c:pt idx="160">
                  <c:v>0.16316666666666671</c:v>
                </c:pt>
                <c:pt idx="161">
                  <c:v>0.16316666666666671</c:v>
                </c:pt>
                <c:pt idx="162">
                  <c:v>0.16316666666666671</c:v>
                </c:pt>
                <c:pt idx="163">
                  <c:v>0.16316666666666671</c:v>
                </c:pt>
                <c:pt idx="164">
                  <c:v>0.16316666666666671</c:v>
                </c:pt>
                <c:pt idx="165">
                  <c:v>0.16316666666666671</c:v>
                </c:pt>
                <c:pt idx="166">
                  <c:v>0.16316666666666671</c:v>
                </c:pt>
                <c:pt idx="167">
                  <c:v>0.22883333333333333</c:v>
                </c:pt>
                <c:pt idx="168">
                  <c:v>0.22883333333333333</c:v>
                </c:pt>
                <c:pt idx="169">
                  <c:v>0.22883333333333333</c:v>
                </c:pt>
                <c:pt idx="170">
                  <c:v>0.22883333333333333</c:v>
                </c:pt>
                <c:pt idx="171">
                  <c:v>0.22883333333333333</c:v>
                </c:pt>
                <c:pt idx="172">
                  <c:v>0.22883333333333333</c:v>
                </c:pt>
                <c:pt idx="173">
                  <c:v>0.22883333333333333</c:v>
                </c:pt>
                <c:pt idx="174">
                  <c:v>0.22883333333333333</c:v>
                </c:pt>
                <c:pt idx="175">
                  <c:v>0.22883333333333333</c:v>
                </c:pt>
                <c:pt idx="176">
                  <c:v>0.22883333333333333</c:v>
                </c:pt>
                <c:pt idx="177">
                  <c:v>0.22883333333333333</c:v>
                </c:pt>
                <c:pt idx="178">
                  <c:v>0.22883333333333333</c:v>
                </c:pt>
                <c:pt idx="179">
                  <c:v>0.21049999999999999</c:v>
                </c:pt>
                <c:pt idx="180">
                  <c:v>0.21049999999999999</c:v>
                </c:pt>
                <c:pt idx="181">
                  <c:v>0.21049999999999999</c:v>
                </c:pt>
                <c:pt idx="182">
                  <c:v>0.21049999999999999</c:v>
                </c:pt>
                <c:pt idx="183">
                  <c:v>0.21049999999999999</c:v>
                </c:pt>
                <c:pt idx="184">
                  <c:v>0.21049999999999999</c:v>
                </c:pt>
                <c:pt idx="185">
                  <c:v>0.21049999999999999</c:v>
                </c:pt>
                <c:pt idx="186">
                  <c:v>0.21049999999999999</c:v>
                </c:pt>
                <c:pt idx="187">
                  <c:v>0.21049999999999999</c:v>
                </c:pt>
                <c:pt idx="188">
                  <c:v>0.21049999999999999</c:v>
                </c:pt>
                <c:pt idx="189">
                  <c:v>0.21049999999999999</c:v>
                </c:pt>
                <c:pt idx="190">
                  <c:v>0.21049999999999999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'data-graf'!$AH$2</c:f>
              <c:strCache>
                <c:ptCount val="1"/>
                <c:pt idx="0">
                  <c:v>roční medián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('data-graf'!$AE$3:$AE$14,'data-graf'!$AE$15:$AE$26,'data-graf'!$AE$27:$AE$193)</c:f>
              <c:numCache>
                <c:formatCode>dd/mm/yy;@</c:formatCode>
                <c:ptCount val="191"/>
                <c:pt idx="0">
                  <c:v>42320</c:v>
                </c:pt>
                <c:pt idx="1">
                  <c:v>42292</c:v>
                </c:pt>
                <c:pt idx="2">
                  <c:v>42264</c:v>
                </c:pt>
                <c:pt idx="3">
                  <c:v>42236</c:v>
                </c:pt>
                <c:pt idx="4">
                  <c:v>42208</c:v>
                </c:pt>
                <c:pt idx="5">
                  <c:v>42180</c:v>
                </c:pt>
                <c:pt idx="6">
                  <c:v>42152</c:v>
                </c:pt>
                <c:pt idx="7">
                  <c:v>42123</c:v>
                </c:pt>
                <c:pt idx="8">
                  <c:v>42096</c:v>
                </c:pt>
                <c:pt idx="9">
                  <c:v>42068</c:v>
                </c:pt>
                <c:pt idx="10">
                  <c:v>42040</c:v>
                </c:pt>
                <c:pt idx="11">
                  <c:v>42012</c:v>
                </c:pt>
                <c:pt idx="12">
                  <c:v>41963</c:v>
                </c:pt>
                <c:pt idx="13">
                  <c:v>41935</c:v>
                </c:pt>
                <c:pt idx="14">
                  <c:v>41907</c:v>
                </c:pt>
                <c:pt idx="15">
                  <c:v>41879</c:v>
                </c:pt>
                <c:pt idx="16">
                  <c:v>41851</c:v>
                </c:pt>
                <c:pt idx="17">
                  <c:v>41823</c:v>
                </c:pt>
                <c:pt idx="18">
                  <c:v>41795</c:v>
                </c:pt>
                <c:pt idx="19">
                  <c:v>41765</c:v>
                </c:pt>
                <c:pt idx="20">
                  <c:v>41732</c:v>
                </c:pt>
                <c:pt idx="21">
                  <c:v>41704</c:v>
                </c:pt>
                <c:pt idx="22">
                  <c:v>41676</c:v>
                </c:pt>
                <c:pt idx="23">
                  <c:v>41648</c:v>
                </c:pt>
                <c:pt idx="24" formatCode="dd/mm/yy">
                  <c:v>41598</c:v>
                </c:pt>
                <c:pt idx="25" formatCode="dd/mm/yy">
                  <c:v>41570</c:v>
                </c:pt>
                <c:pt idx="26" formatCode="dd/mm/yy">
                  <c:v>41542</c:v>
                </c:pt>
                <c:pt idx="27" formatCode="dd/mm/yy">
                  <c:v>41514</c:v>
                </c:pt>
                <c:pt idx="28" formatCode="dd/mm/yy">
                  <c:v>41486</c:v>
                </c:pt>
                <c:pt idx="29" formatCode="dd/mm/yy">
                  <c:v>41458</c:v>
                </c:pt>
                <c:pt idx="30" formatCode="dd/mm/yy">
                  <c:v>41430</c:v>
                </c:pt>
                <c:pt idx="31" formatCode="dd/mm/yy">
                  <c:v>41400</c:v>
                </c:pt>
                <c:pt idx="32" formatCode="dd/mm/yy">
                  <c:v>41368</c:v>
                </c:pt>
                <c:pt idx="33" formatCode="dd/mm/yy">
                  <c:v>41339</c:v>
                </c:pt>
                <c:pt idx="34" formatCode="dd/mm/yy">
                  <c:v>41311</c:v>
                </c:pt>
                <c:pt idx="35" formatCode="dd/mm/yy">
                  <c:v>41283</c:v>
                </c:pt>
                <c:pt idx="36" formatCode="dd/mm/yy">
                  <c:v>41234</c:v>
                </c:pt>
                <c:pt idx="37" formatCode="dd/mm/yy">
                  <c:v>41206</c:v>
                </c:pt>
                <c:pt idx="38" formatCode="dd/mm/yy">
                  <c:v>41178</c:v>
                </c:pt>
                <c:pt idx="39" formatCode="dd/mm/yy">
                  <c:v>41150</c:v>
                </c:pt>
                <c:pt idx="40" formatCode="dd/mm/yy">
                  <c:v>41122</c:v>
                </c:pt>
                <c:pt idx="41" formatCode="dd/mm/yy">
                  <c:v>41087</c:v>
                </c:pt>
                <c:pt idx="42" formatCode="dd/mm/yy">
                  <c:v>41060</c:v>
                </c:pt>
                <c:pt idx="43" formatCode="dd/mm/yy">
                  <c:v>40996</c:v>
                </c:pt>
                <c:pt idx="44" formatCode="dd/mm/yy">
                  <c:v>40968</c:v>
                </c:pt>
                <c:pt idx="45" formatCode="dd/mm/yy">
                  <c:v>40940</c:v>
                </c:pt>
                <c:pt idx="46" formatCode="dd/mm/yy">
                  <c:v>40913</c:v>
                </c:pt>
                <c:pt idx="47" formatCode="dd/mm/yy">
                  <c:v>40876</c:v>
                </c:pt>
                <c:pt idx="48" formatCode="dd/mm/yy">
                  <c:v>40848</c:v>
                </c:pt>
                <c:pt idx="49" formatCode="dd/mm/yy">
                  <c:v>40820</c:v>
                </c:pt>
                <c:pt idx="50" formatCode="dd/mm/yy">
                  <c:v>40785</c:v>
                </c:pt>
                <c:pt idx="51" formatCode="dd/mm/yy">
                  <c:v>40757</c:v>
                </c:pt>
                <c:pt idx="52" formatCode="dd/mm/yy">
                  <c:v>40722</c:v>
                </c:pt>
                <c:pt idx="53" formatCode="dd/mm/yy">
                  <c:v>40694</c:v>
                </c:pt>
                <c:pt idx="54" formatCode="dd/mm/yy">
                  <c:v>40666</c:v>
                </c:pt>
                <c:pt idx="55" formatCode="dd/mm/yy">
                  <c:v>40631</c:v>
                </c:pt>
                <c:pt idx="56" formatCode="dd/mm/yy">
                  <c:v>40603</c:v>
                </c:pt>
                <c:pt idx="57" formatCode="dd/mm/yy">
                  <c:v>40575</c:v>
                </c:pt>
                <c:pt idx="58" formatCode="dd/mm/yy">
                  <c:v>40547</c:v>
                </c:pt>
                <c:pt idx="59" formatCode="dd/mm/yy">
                  <c:v>40504</c:v>
                </c:pt>
                <c:pt idx="60" formatCode="dd/mm/yy">
                  <c:v>40476</c:v>
                </c:pt>
                <c:pt idx="61" formatCode="dd/mm/yy">
                  <c:v>40443</c:v>
                </c:pt>
                <c:pt idx="62" formatCode="dd/mm/yy">
                  <c:v>40420</c:v>
                </c:pt>
                <c:pt idx="63" formatCode="dd/mm/yy">
                  <c:v>40392</c:v>
                </c:pt>
                <c:pt idx="64" formatCode="dd/mm/yy">
                  <c:v>40357</c:v>
                </c:pt>
                <c:pt idx="65" formatCode="dd/mm/yy">
                  <c:v>40329</c:v>
                </c:pt>
                <c:pt idx="66" formatCode="dd/mm/yy">
                  <c:v>40301</c:v>
                </c:pt>
                <c:pt idx="67" formatCode="dd/mm/yy">
                  <c:v>40266</c:v>
                </c:pt>
                <c:pt idx="68" formatCode="dd/mm/yy">
                  <c:v>40238</c:v>
                </c:pt>
                <c:pt idx="69" formatCode="dd/mm/yy">
                  <c:v>40212</c:v>
                </c:pt>
                <c:pt idx="70" formatCode="dd/mm/yy">
                  <c:v>40184</c:v>
                </c:pt>
                <c:pt idx="71" formatCode="dd/mm/yy">
                  <c:v>40143</c:v>
                </c:pt>
                <c:pt idx="72" formatCode="dd/mm/yy">
                  <c:v>40120</c:v>
                </c:pt>
                <c:pt idx="73" formatCode="dd/mm/yy">
                  <c:v>40087</c:v>
                </c:pt>
                <c:pt idx="74" formatCode="dd/mm/yy">
                  <c:v>40057</c:v>
                </c:pt>
                <c:pt idx="75" formatCode="dd/mm/yy">
                  <c:v>40029</c:v>
                </c:pt>
                <c:pt idx="76" formatCode="dd/mm/yy">
                  <c:v>40003</c:v>
                </c:pt>
                <c:pt idx="77" formatCode="dd/mm/yy">
                  <c:v>39967</c:v>
                </c:pt>
                <c:pt idx="78" formatCode="dd/mm/yy">
                  <c:v>39939</c:v>
                </c:pt>
                <c:pt idx="79" formatCode="dd/mm/yy">
                  <c:v>39902</c:v>
                </c:pt>
                <c:pt idx="80" formatCode="dd/mm/yy">
                  <c:v>39874</c:v>
                </c:pt>
                <c:pt idx="81" formatCode="dd/mm/yy">
                  <c:v>39846</c:v>
                </c:pt>
                <c:pt idx="82" formatCode="dd/mm/yy">
                  <c:v>39818</c:v>
                </c:pt>
                <c:pt idx="83" formatCode="dd/mm/yy">
                  <c:v>39777</c:v>
                </c:pt>
                <c:pt idx="84" formatCode="dd/mm/yy">
                  <c:v>39757</c:v>
                </c:pt>
                <c:pt idx="85" formatCode="dd/mm/yy">
                  <c:v>39720</c:v>
                </c:pt>
                <c:pt idx="86" formatCode="dd/mm/yy">
                  <c:v>39692</c:v>
                </c:pt>
                <c:pt idx="87" formatCode="dd/mm/yy">
                  <c:v>39664</c:v>
                </c:pt>
                <c:pt idx="88" formatCode="dd/mm/yy">
                  <c:v>39629</c:v>
                </c:pt>
                <c:pt idx="89" formatCode="dd/mm/yy">
                  <c:v>39601</c:v>
                </c:pt>
                <c:pt idx="90" formatCode="dd/mm/yy">
                  <c:v>39574</c:v>
                </c:pt>
                <c:pt idx="91" formatCode="dd/mm/yy">
                  <c:v>39538</c:v>
                </c:pt>
                <c:pt idx="92" formatCode="dd/mm/yy">
                  <c:v>39512</c:v>
                </c:pt>
                <c:pt idx="93" formatCode="dd/mm/yy">
                  <c:v>39482</c:v>
                </c:pt>
                <c:pt idx="94" formatCode="dd/mm/yy">
                  <c:v>39456</c:v>
                </c:pt>
                <c:pt idx="95" formatCode="dd/mm/yy">
                  <c:v>39414</c:v>
                </c:pt>
                <c:pt idx="96" formatCode="dd/mm/yy">
                  <c:v>39386</c:v>
                </c:pt>
                <c:pt idx="97" formatCode="dd/mm/yy">
                  <c:v>39358</c:v>
                </c:pt>
                <c:pt idx="98" formatCode="dd/mm/yy">
                  <c:v>39330</c:v>
                </c:pt>
                <c:pt idx="99" formatCode="dd/mm/yy">
                  <c:v>39294</c:v>
                </c:pt>
                <c:pt idx="100" formatCode="dd/mm/yy">
                  <c:v>39261</c:v>
                </c:pt>
                <c:pt idx="101" formatCode="dd/mm/yy">
                  <c:v>39225</c:v>
                </c:pt>
                <c:pt idx="102" formatCode="dd/mm/yy">
                  <c:v>39205</c:v>
                </c:pt>
                <c:pt idx="103" formatCode="dd/mm/yy">
                  <c:v>39177</c:v>
                </c:pt>
                <c:pt idx="104" formatCode="dd/mm/yy">
                  <c:v>39149</c:v>
                </c:pt>
                <c:pt idx="105" formatCode="dd/mm/yy">
                  <c:v>39120</c:v>
                </c:pt>
                <c:pt idx="106" formatCode="dd/mm/yy">
                  <c:v>39086</c:v>
                </c:pt>
                <c:pt idx="107" formatCode="dd/mm/yy">
                  <c:v>39051</c:v>
                </c:pt>
                <c:pt idx="108" formatCode="dd/mm/yy">
                  <c:v>39021</c:v>
                </c:pt>
                <c:pt idx="109" formatCode="dd/mm/yy">
                  <c:v>38994</c:v>
                </c:pt>
                <c:pt idx="110" formatCode="dd/mm/yy">
                  <c:v>38959</c:v>
                </c:pt>
                <c:pt idx="111" formatCode="dd/mm/yy">
                  <c:v>38931</c:v>
                </c:pt>
                <c:pt idx="112" formatCode="dd/mm/yy">
                  <c:v>38890</c:v>
                </c:pt>
                <c:pt idx="113" formatCode="dd/mm/yy">
                  <c:v>38868</c:v>
                </c:pt>
                <c:pt idx="114" formatCode="dd/mm/yy">
                  <c:v>38840</c:v>
                </c:pt>
                <c:pt idx="115" formatCode="dd/mm/yy">
                  <c:v>38826</c:v>
                </c:pt>
                <c:pt idx="116" formatCode="dd/mm/yy">
                  <c:v>38777</c:v>
                </c:pt>
                <c:pt idx="117" formatCode="dd/mm/yy">
                  <c:v>38749</c:v>
                </c:pt>
                <c:pt idx="118" formatCode="dd/mm/yy">
                  <c:v>38721</c:v>
                </c:pt>
                <c:pt idx="119" formatCode="dd/mm/yy">
                  <c:v>38685</c:v>
                </c:pt>
                <c:pt idx="120" formatCode="dd/mm/yy">
                  <c:v>38656</c:v>
                </c:pt>
                <c:pt idx="121" formatCode="dd/mm/yy">
                  <c:v>38630</c:v>
                </c:pt>
                <c:pt idx="122" formatCode="dd/mm/yy">
                  <c:v>38595</c:v>
                </c:pt>
                <c:pt idx="123" formatCode="dd/mm/yy">
                  <c:v>38567</c:v>
                </c:pt>
                <c:pt idx="124" formatCode="dd/mm/yy">
                  <c:v>38531</c:v>
                </c:pt>
                <c:pt idx="125" formatCode="dd/mm/yy">
                  <c:v>38503</c:v>
                </c:pt>
                <c:pt idx="126" formatCode="dd/mm/yy">
                  <c:v>38476</c:v>
                </c:pt>
                <c:pt idx="127" formatCode="dd/mm/yy">
                  <c:v>38448</c:v>
                </c:pt>
                <c:pt idx="128" formatCode="dd/mm/yy">
                  <c:v>38413</c:v>
                </c:pt>
                <c:pt idx="129" formatCode="dd/mm/yy">
                  <c:v>38385</c:v>
                </c:pt>
                <c:pt idx="130" formatCode="dd/mm/yy">
                  <c:v>38357</c:v>
                </c:pt>
                <c:pt idx="131" formatCode="dd/mm/yy">
                  <c:v>38321</c:v>
                </c:pt>
                <c:pt idx="132" formatCode="dd/mm/yy">
                  <c:v>38294</c:v>
                </c:pt>
                <c:pt idx="133" formatCode="dd/mm/yy">
                  <c:v>38266</c:v>
                </c:pt>
                <c:pt idx="134" formatCode="dd/mm/yy">
                  <c:v>38230</c:v>
                </c:pt>
                <c:pt idx="135" formatCode="dd/mm/yy">
                  <c:v>38203</c:v>
                </c:pt>
                <c:pt idx="136" formatCode="dd/mm/yy">
                  <c:v>38167</c:v>
                </c:pt>
                <c:pt idx="137" formatCode="dd/mm/yy">
                  <c:v>38140</c:v>
                </c:pt>
                <c:pt idx="138" formatCode="dd/mm/yy">
                  <c:v>38112</c:v>
                </c:pt>
                <c:pt idx="139" formatCode="dd/mm/yy">
                  <c:v>38084</c:v>
                </c:pt>
                <c:pt idx="140" formatCode="dd/mm/yy">
                  <c:v>38049</c:v>
                </c:pt>
                <c:pt idx="141" formatCode="dd/mm/yy">
                  <c:v>38021</c:v>
                </c:pt>
                <c:pt idx="142" formatCode="dd/mm/yy">
                  <c:v>37993</c:v>
                </c:pt>
                <c:pt idx="143" formatCode="dd/mm/yy">
                  <c:v>37957</c:v>
                </c:pt>
                <c:pt idx="144" formatCode="dd/mm/yy">
                  <c:v>37930</c:v>
                </c:pt>
                <c:pt idx="145" formatCode="dd/mm/yy">
                  <c:v>37896</c:v>
                </c:pt>
                <c:pt idx="146" formatCode="dd/mm/yy">
                  <c:v>37867</c:v>
                </c:pt>
                <c:pt idx="147" formatCode="dd/mm/yy">
                  <c:v>37839</c:v>
                </c:pt>
                <c:pt idx="148" formatCode="dd/mm/yy">
                  <c:v>37804</c:v>
                </c:pt>
                <c:pt idx="149" formatCode="dd/mm/yy">
                  <c:v>37776</c:v>
                </c:pt>
                <c:pt idx="150" formatCode="dd/mm/yy">
                  <c:v>37746</c:v>
                </c:pt>
                <c:pt idx="151" formatCode="dd/mm/yy">
                  <c:v>37713</c:v>
                </c:pt>
                <c:pt idx="152" formatCode="dd/mm/yy">
                  <c:v>37685</c:v>
                </c:pt>
                <c:pt idx="153" formatCode="dd/mm/yy">
                  <c:v>37657</c:v>
                </c:pt>
                <c:pt idx="154" formatCode="dd/mm/yy">
                  <c:v>37629</c:v>
                </c:pt>
                <c:pt idx="155" formatCode="dd/mm/yy">
                  <c:v>37592</c:v>
                </c:pt>
                <c:pt idx="156" formatCode="dd/mm/yy">
                  <c:v>37567</c:v>
                </c:pt>
                <c:pt idx="157" formatCode="dd/mm/yy">
                  <c:v>37532</c:v>
                </c:pt>
                <c:pt idx="158" formatCode="dd/mm/yy">
                  <c:v>37504</c:v>
                </c:pt>
                <c:pt idx="159" formatCode="dd/mm/yy">
                  <c:v>37476</c:v>
                </c:pt>
                <c:pt idx="160" formatCode="dd/mm/yy">
                  <c:v>37445</c:v>
                </c:pt>
                <c:pt idx="161" formatCode="dd/mm/yy">
                  <c:v>37413</c:v>
                </c:pt>
                <c:pt idx="162" formatCode="dd/mm/yy">
                  <c:v>37385</c:v>
                </c:pt>
                <c:pt idx="163" formatCode="dd/mm/yy">
                  <c:v>37350</c:v>
                </c:pt>
                <c:pt idx="164" formatCode="dd/mm/yy">
                  <c:v>37321</c:v>
                </c:pt>
                <c:pt idx="165" formatCode="dd/mm/yy">
                  <c:v>37294</c:v>
                </c:pt>
                <c:pt idx="166" formatCode="dd/mm/yy">
                  <c:v>37272</c:v>
                </c:pt>
                <c:pt idx="167" formatCode="dd/mm/yy">
                  <c:v>37231</c:v>
                </c:pt>
                <c:pt idx="168" formatCode="dd/mm/yy">
                  <c:v>37203</c:v>
                </c:pt>
                <c:pt idx="169" formatCode="dd/mm/yy">
                  <c:v>37174</c:v>
                </c:pt>
                <c:pt idx="170" formatCode="dd/mm/yy">
                  <c:v>37147</c:v>
                </c:pt>
                <c:pt idx="171" formatCode="dd/mm/yy">
                  <c:v>37111</c:v>
                </c:pt>
                <c:pt idx="172" formatCode="dd/mm/yy">
                  <c:v>37084</c:v>
                </c:pt>
                <c:pt idx="173" formatCode="dd/mm/yy">
                  <c:v>37056</c:v>
                </c:pt>
                <c:pt idx="174" formatCode="dd/mm/yy">
                  <c:v>37021</c:v>
                </c:pt>
                <c:pt idx="175" formatCode="dd/mm/yy">
                  <c:v>36993</c:v>
                </c:pt>
                <c:pt idx="176" formatCode="dd/mm/yy">
                  <c:v>36964</c:v>
                </c:pt>
                <c:pt idx="177" formatCode="dd/mm/yy">
                  <c:v>36937</c:v>
                </c:pt>
                <c:pt idx="178" formatCode="dd/mm/yy">
                  <c:v>36901</c:v>
                </c:pt>
                <c:pt idx="179" formatCode="dd/mm/yy">
                  <c:v>36871</c:v>
                </c:pt>
                <c:pt idx="180" formatCode="dd/mm/yy">
                  <c:v>36851</c:v>
                </c:pt>
                <c:pt idx="181" formatCode="dd/mm/yy">
                  <c:v>36808</c:v>
                </c:pt>
                <c:pt idx="182" formatCode="dd/mm/yy">
                  <c:v>36773</c:v>
                </c:pt>
                <c:pt idx="183" formatCode="dd/mm/yy">
                  <c:v>36747</c:v>
                </c:pt>
                <c:pt idx="184" formatCode="dd/mm/yy">
                  <c:v>36717</c:v>
                </c:pt>
                <c:pt idx="185" formatCode="dd/mm/yy">
                  <c:v>36698</c:v>
                </c:pt>
                <c:pt idx="186" formatCode="dd/mm/yy">
                  <c:v>36670</c:v>
                </c:pt>
                <c:pt idx="187" formatCode="dd/mm/yy">
                  <c:v>36642</c:v>
                </c:pt>
                <c:pt idx="188" formatCode="dd/mm/yy">
                  <c:v>36600</c:v>
                </c:pt>
                <c:pt idx="189" formatCode="dd/mm/yy">
                  <c:v>36578</c:v>
                </c:pt>
                <c:pt idx="190" formatCode="dd/mm/yy">
                  <c:v>36550</c:v>
                </c:pt>
              </c:numCache>
            </c:numRef>
          </c:cat>
          <c:val>
            <c:numRef>
              <c:f>('data-graf'!$AH$3:$AH$14,'data-graf'!$AH$15:$AH$26,'data-graf'!$AH$27:$AH$193)</c:f>
              <c:numCache>
                <c:formatCode>0.000</c:formatCode>
                <c:ptCount val="191"/>
                <c:pt idx="0">
                  <c:v>0.106</c:v>
                </c:pt>
                <c:pt idx="1">
                  <c:v>0.106</c:v>
                </c:pt>
                <c:pt idx="2">
                  <c:v>0.106</c:v>
                </c:pt>
                <c:pt idx="3">
                  <c:v>0.106</c:v>
                </c:pt>
                <c:pt idx="4">
                  <c:v>0.106</c:v>
                </c:pt>
                <c:pt idx="5">
                  <c:v>0.106</c:v>
                </c:pt>
                <c:pt idx="6">
                  <c:v>0.106</c:v>
                </c:pt>
                <c:pt idx="7">
                  <c:v>0.106</c:v>
                </c:pt>
                <c:pt idx="8">
                  <c:v>0.106</c:v>
                </c:pt>
                <c:pt idx="9">
                  <c:v>0.106</c:v>
                </c:pt>
                <c:pt idx="10">
                  <c:v>0.106</c:v>
                </c:pt>
                <c:pt idx="11">
                  <c:v>0.106</c:v>
                </c:pt>
                <c:pt idx="12" formatCode="0.00">
                  <c:v>0.13950000000000001</c:v>
                </c:pt>
                <c:pt idx="13" formatCode="0.00">
                  <c:v>0.13950000000000001</c:v>
                </c:pt>
                <c:pt idx="14" formatCode="0.00">
                  <c:v>0.13950000000000001</c:v>
                </c:pt>
                <c:pt idx="15" formatCode="0.00">
                  <c:v>0.13950000000000001</c:v>
                </c:pt>
                <c:pt idx="16" formatCode="0.00">
                  <c:v>0.13950000000000001</c:v>
                </c:pt>
                <c:pt idx="17" formatCode="0.00">
                  <c:v>0.13950000000000001</c:v>
                </c:pt>
                <c:pt idx="18" formatCode="0.00">
                  <c:v>0.13950000000000001</c:v>
                </c:pt>
                <c:pt idx="19" formatCode="0.00">
                  <c:v>0.13950000000000001</c:v>
                </c:pt>
                <c:pt idx="20" formatCode="0.00">
                  <c:v>0.13950000000000001</c:v>
                </c:pt>
                <c:pt idx="21" formatCode="0.00">
                  <c:v>0.13950000000000001</c:v>
                </c:pt>
                <c:pt idx="22" formatCode="0.00">
                  <c:v>0.13950000000000001</c:v>
                </c:pt>
                <c:pt idx="23" formatCode="0.00">
                  <c:v>0.13950000000000001</c:v>
                </c:pt>
                <c:pt idx="24">
                  <c:v>0.13750000000000001</c:v>
                </c:pt>
                <c:pt idx="25">
                  <c:v>0.13750000000000001</c:v>
                </c:pt>
                <c:pt idx="26">
                  <c:v>0.13750000000000001</c:v>
                </c:pt>
                <c:pt idx="27">
                  <c:v>0.13750000000000001</c:v>
                </c:pt>
                <c:pt idx="28">
                  <c:v>0.13750000000000001</c:v>
                </c:pt>
                <c:pt idx="29">
                  <c:v>0.13750000000000001</c:v>
                </c:pt>
                <c:pt idx="30">
                  <c:v>0.13750000000000001</c:v>
                </c:pt>
                <c:pt idx="31">
                  <c:v>0.13750000000000001</c:v>
                </c:pt>
                <c:pt idx="32">
                  <c:v>0.13750000000000001</c:v>
                </c:pt>
                <c:pt idx="33">
                  <c:v>0.13750000000000001</c:v>
                </c:pt>
                <c:pt idx="34">
                  <c:v>0.13750000000000001</c:v>
                </c:pt>
                <c:pt idx="35">
                  <c:v>0.13750000000000001</c:v>
                </c:pt>
                <c:pt idx="36">
                  <c:v>0.123</c:v>
                </c:pt>
                <c:pt idx="37">
                  <c:v>0.123</c:v>
                </c:pt>
                <c:pt idx="38">
                  <c:v>0.123</c:v>
                </c:pt>
                <c:pt idx="39">
                  <c:v>0.123</c:v>
                </c:pt>
                <c:pt idx="40">
                  <c:v>0.123</c:v>
                </c:pt>
                <c:pt idx="41">
                  <c:v>0.123</c:v>
                </c:pt>
                <c:pt idx="42">
                  <c:v>0.123</c:v>
                </c:pt>
                <c:pt idx="43">
                  <c:v>0.123</c:v>
                </c:pt>
                <c:pt idx="44">
                  <c:v>0.123</c:v>
                </c:pt>
                <c:pt idx="45">
                  <c:v>0.123</c:v>
                </c:pt>
                <c:pt idx="46">
                  <c:v>0.123</c:v>
                </c:pt>
                <c:pt idx="47">
                  <c:v>0.1145</c:v>
                </c:pt>
                <c:pt idx="48">
                  <c:v>0.1145</c:v>
                </c:pt>
                <c:pt idx="49">
                  <c:v>0.1145</c:v>
                </c:pt>
                <c:pt idx="50">
                  <c:v>0.1145</c:v>
                </c:pt>
                <c:pt idx="51">
                  <c:v>0.1145</c:v>
                </c:pt>
                <c:pt idx="52">
                  <c:v>0.1145</c:v>
                </c:pt>
                <c:pt idx="53">
                  <c:v>0.1145</c:v>
                </c:pt>
                <c:pt idx="54">
                  <c:v>0.1145</c:v>
                </c:pt>
                <c:pt idx="55">
                  <c:v>0.1145</c:v>
                </c:pt>
                <c:pt idx="56">
                  <c:v>0.1145</c:v>
                </c:pt>
                <c:pt idx="57">
                  <c:v>0.1145</c:v>
                </c:pt>
                <c:pt idx="58">
                  <c:v>0.1145</c:v>
                </c:pt>
                <c:pt idx="59">
                  <c:v>0.10250000000000001</c:v>
                </c:pt>
                <c:pt idx="60">
                  <c:v>0.10250000000000001</c:v>
                </c:pt>
                <c:pt idx="61">
                  <c:v>0.10250000000000001</c:v>
                </c:pt>
                <c:pt idx="62">
                  <c:v>0.10250000000000001</c:v>
                </c:pt>
                <c:pt idx="63">
                  <c:v>0.10250000000000001</c:v>
                </c:pt>
                <c:pt idx="64">
                  <c:v>0.10250000000000001</c:v>
                </c:pt>
                <c:pt idx="65">
                  <c:v>0.10250000000000001</c:v>
                </c:pt>
                <c:pt idx="66">
                  <c:v>0.10250000000000001</c:v>
                </c:pt>
                <c:pt idx="67">
                  <c:v>0.10250000000000001</c:v>
                </c:pt>
                <c:pt idx="68">
                  <c:v>0.10250000000000001</c:v>
                </c:pt>
                <c:pt idx="69">
                  <c:v>0.10250000000000001</c:v>
                </c:pt>
                <c:pt idx="70">
                  <c:v>0.10250000000000001</c:v>
                </c:pt>
                <c:pt idx="71">
                  <c:v>0.124</c:v>
                </c:pt>
                <c:pt idx="72">
                  <c:v>0.124</c:v>
                </c:pt>
                <c:pt idx="73">
                  <c:v>0.124</c:v>
                </c:pt>
                <c:pt idx="74">
                  <c:v>0.124</c:v>
                </c:pt>
                <c:pt idx="75">
                  <c:v>0.124</c:v>
                </c:pt>
                <c:pt idx="76">
                  <c:v>0.124</c:v>
                </c:pt>
                <c:pt idx="77">
                  <c:v>0.124</c:v>
                </c:pt>
                <c:pt idx="78">
                  <c:v>0.124</c:v>
                </c:pt>
                <c:pt idx="79">
                  <c:v>0.124</c:v>
                </c:pt>
                <c:pt idx="80">
                  <c:v>0.124</c:v>
                </c:pt>
                <c:pt idx="81">
                  <c:v>0.124</c:v>
                </c:pt>
                <c:pt idx="82">
                  <c:v>0.124</c:v>
                </c:pt>
                <c:pt idx="83">
                  <c:v>0.11</c:v>
                </c:pt>
                <c:pt idx="84">
                  <c:v>0.11</c:v>
                </c:pt>
                <c:pt idx="85">
                  <c:v>0.11</c:v>
                </c:pt>
                <c:pt idx="86">
                  <c:v>0.11</c:v>
                </c:pt>
                <c:pt idx="87">
                  <c:v>0.11</c:v>
                </c:pt>
                <c:pt idx="88">
                  <c:v>0.11</c:v>
                </c:pt>
                <c:pt idx="89">
                  <c:v>0.11</c:v>
                </c:pt>
                <c:pt idx="90">
                  <c:v>0.11</c:v>
                </c:pt>
                <c:pt idx="91">
                  <c:v>0.11</c:v>
                </c:pt>
                <c:pt idx="92">
                  <c:v>0.11</c:v>
                </c:pt>
                <c:pt idx="93">
                  <c:v>0.11</c:v>
                </c:pt>
                <c:pt idx="94">
                  <c:v>0.11</c:v>
                </c:pt>
                <c:pt idx="95">
                  <c:v>0.11</c:v>
                </c:pt>
                <c:pt idx="96">
                  <c:v>0.11</c:v>
                </c:pt>
                <c:pt idx="97">
                  <c:v>0.11</c:v>
                </c:pt>
                <c:pt idx="98">
                  <c:v>0.11</c:v>
                </c:pt>
                <c:pt idx="99">
                  <c:v>0.11</c:v>
                </c:pt>
                <c:pt idx="100">
                  <c:v>0.11</c:v>
                </c:pt>
                <c:pt idx="101">
                  <c:v>0.11</c:v>
                </c:pt>
                <c:pt idx="102">
                  <c:v>0.11</c:v>
                </c:pt>
                <c:pt idx="103">
                  <c:v>0.11</c:v>
                </c:pt>
                <c:pt idx="104">
                  <c:v>0.11</c:v>
                </c:pt>
                <c:pt idx="105">
                  <c:v>0.11</c:v>
                </c:pt>
                <c:pt idx="106">
                  <c:v>0.11</c:v>
                </c:pt>
                <c:pt idx="107">
                  <c:v>0.14849999999999999</c:v>
                </c:pt>
                <c:pt idx="108">
                  <c:v>0.14849999999999999</c:v>
                </c:pt>
                <c:pt idx="109">
                  <c:v>0.14849999999999999</c:v>
                </c:pt>
                <c:pt idx="110">
                  <c:v>0.14849999999999999</c:v>
                </c:pt>
                <c:pt idx="111">
                  <c:v>0.14849999999999999</c:v>
                </c:pt>
                <c:pt idx="112">
                  <c:v>0.14849999999999999</c:v>
                </c:pt>
                <c:pt idx="113">
                  <c:v>0.14849999999999999</c:v>
                </c:pt>
                <c:pt idx="114">
                  <c:v>0.14849999999999999</c:v>
                </c:pt>
                <c:pt idx="115">
                  <c:v>0.14849999999999999</c:v>
                </c:pt>
                <c:pt idx="116">
                  <c:v>0.14849999999999999</c:v>
                </c:pt>
                <c:pt idx="117">
                  <c:v>0.14849999999999999</c:v>
                </c:pt>
                <c:pt idx="118">
                  <c:v>0.14849999999999999</c:v>
                </c:pt>
                <c:pt idx="119">
                  <c:v>0.152</c:v>
                </c:pt>
                <c:pt idx="120">
                  <c:v>0.152</c:v>
                </c:pt>
                <c:pt idx="121">
                  <c:v>0.152</c:v>
                </c:pt>
                <c:pt idx="122">
                  <c:v>0.152</c:v>
                </c:pt>
                <c:pt idx="123">
                  <c:v>0.152</c:v>
                </c:pt>
                <c:pt idx="124">
                  <c:v>0.152</c:v>
                </c:pt>
                <c:pt idx="125">
                  <c:v>0.152</c:v>
                </c:pt>
                <c:pt idx="126">
                  <c:v>0.152</c:v>
                </c:pt>
                <c:pt idx="127">
                  <c:v>0.152</c:v>
                </c:pt>
                <c:pt idx="128">
                  <c:v>0.152</c:v>
                </c:pt>
                <c:pt idx="129">
                  <c:v>0.152</c:v>
                </c:pt>
                <c:pt idx="130">
                  <c:v>0.152</c:v>
                </c:pt>
                <c:pt idx="131">
                  <c:v>0.1915</c:v>
                </c:pt>
                <c:pt idx="132">
                  <c:v>0.1915</c:v>
                </c:pt>
                <c:pt idx="133">
                  <c:v>0.1915</c:v>
                </c:pt>
                <c:pt idx="134">
                  <c:v>0.1915</c:v>
                </c:pt>
                <c:pt idx="135">
                  <c:v>0.1915</c:v>
                </c:pt>
                <c:pt idx="136">
                  <c:v>0.1915</c:v>
                </c:pt>
                <c:pt idx="137">
                  <c:v>0.1915</c:v>
                </c:pt>
                <c:pt idx="138">
                  <c:v>0.1915</c:v>
                </c:pt>
                <c:pt idx="139">
                  <c:v>0.1915</c:v>
                </c:pt>
                <c:pt idx="140">
                  <c:v>0.1915</c:v>
                </c:pt>
                <c:pt idx="141">
                  <c:v>0.1915</c:v>
                </c:pt>
                <c:pt idx="142">
                  <c:v>0.1915</c:v>
                </c:pt>
                <c:pt idx="143">
                  <c:v>0.1925</c:v>
                </c:pt>
                <c:pt idx="144">
                  <c:v>0.1925</c:v>
                </c:pt>
                <c:pt idx="145">
                  <c:v>0.1925</c:v>
                </c:pt>
                <c:pt idx="146">
                  <c:v>0.1925</c:v>
                </c:pt>
                <c:pt idx="147">
                  <c:v>0.1925</c:v>
                </c:pt>
                <c:pt idx="148">
                  <c:v>0.1925</c:v>
                </c:pt>
                <c:pt idx="149">
                  <c:v>0.1925</c:v>
                </c:pt>
                <c:pt idx="150">
                  <c:v>0.1925</c:v>
                </c:pt>
                <c:pt idx="151">
                  <c:v>0.1925</c:v>
                </c:pt>
                <c:pt idx="152">
                  <c:v>0.1925</c:v>
                </c:pt>
                <c:pt idx="153">
                  <c:v>0.1925</c:v>
                </c:pt>
                <c:pt idx="154">
                  <c:v>0.1925</c:v>
                </c:pt>
                <c:pt idx="155">
                  <c:v>0.1565</c:v>
                </c:pt>
                <c:pt idx="156">
                  <c:v>0.1565</c:v>
                </c:pt>
                <c:pt idx="157">
                  <c:v>0.1565</c:v>
                </c:pt>
                <c:pt idx="158">
                  <c:v>0.1565</c:v>
                </c:pt>
                <c:pt idx="159">
                  <c:v>0.1565</c:v>
                </c:pt>
                <c:pt idx="160">
                  <c:v>0.1565</c:v>
                </c:pt>
                <c:pt idx="161">
                  <c:v>0.1565</c:v>
                </c:pt>
                <c:pt idx="162">
                  <c:v>0.1565</c:v>
                </c:pt>
                <c:pt idx="163">
                  <c:v>0.1565</c:v>
                </c:pt>
                <c:pt idx="164">
                  <c:v>0.1565</c:v>
                </c:pt>
                <c:pt idx="165">
                  <c:v>0.1565</c:v>
                </c:pt>
                <c:pt idx="166">
                  <c:v>0.1565</c:v>
                </c:pt>
                <c:pt idx="167">
                  <c:v>0.21550000000000002</c:v>
                </c:pt>
                <c:pt idx="168">
                  <c:v>0.21550000000000002</c:v>
                </c:pt>
                <c:pt idx="169">
                  <c:v>0.21550000000000002</c:v>
                </c:pt>
                <c:pt idx="170">
                  <c:v>0.21550000000000002</c:v>
                </c:pt>
                <c:pt idx="171">
                  <c:v>0.21550000000000002</c:v>
                </c:pt>
                <c:pt idx="172">
                  <c:v>0.21550000000000002</c:v>
                </c:pt>
                <c:pt idx="173">
                  <c:v>0.21550000000000002</c:v>
                </c:pt>
                <c:pt idx="174">
                  <c:v>0.21550000000000002</c:v>
                </c:pt>
                <c:pt idx="175">
                  <c:v>0.21550000000000002</c:v>
                </c:pt>
                <c:pt idx="176">
                  <c:v>0.21550000000000002</c:v>
                </c:pt>
                <c:pt idx="177">
                  <c:v>0.21550000000000002</c:v>
                </c:pt>
                <c:pt idx="178">
                  <c:v>0.21550000000000002</c:v>
                </c:pt>
                <c:pt idx="179">
                  <c:v>0.21250000000000002</c:v>
                </c:pt>
                <c:pt idx="180">
                  <c:v>0.21250000000000002</c:v>
                </c:pt>
                <c:pt idx="181">
                  <c:v>0.21250000000000002</c:v>
                </c:pt>
                <c:pt idx="182">
                  <c:v>0.21250000000000002</c:v>
                </c:pt>
                <c:pt idx="183">
                  <c:v>0.21250000000000002</c:v>
                </c:pt>
                <c:pt idx="184">
                  <c:v>0.21250000000000002</c:v>
                </c:pt>
                <c:pt idx="185">
                  <c:v>0.21250000000000002</c:v>
                </c:pt>
                <c:pt idx="186">
                  <c:v>0.21250000000000002</c:v>
                </c:pt>
                <c:pt idx="187">
                  <c:v>0.21250000000000002</c:v>
                </c:pt>
                <c:pt idx="188">
                  <c:v>0.21250000000000002</c:v>
                </c:pt>
                <c:pt idx="189">
                  <c:v>0.21250000000000002</c:v>
                </c:pt>
                <c:pt idx="190">
                  <c:v>0.21250000000000002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'data-graf'!$AI$2</c:f>
              <c:strCache>
                <c:ptCount val="1"/>
                <c:pt idx="0">
                  <c:v>limit - obecný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('data-graf'!$AE$3:$AE$14,'data-graf'!$AE$15:$AE$26,'data-graf'!$AE$27:$AE$193)</c:f>
              <c:numCache>
                <c:formatCode>dd/mm/yy;@</c:formatCode>
                <c:ptCount val="191"/>
                <c:pt idx="0">
                  <c:v>42320</c:v>
                </c:pt>
                <c:pt idx="1">
                  <c:v>42292</c:v>
                </c:pt>
                <c:pt idx="2">
                  <c:v>42264</c:v>
                </c:pt>
                <c:pt idx="3">
                  <c:v>42236</c:v>
                </c:pt>
                <c:pt idx="4">
                  <c:v>42208</c:v>
                </c:pt>
                <c:pt idx="5">
                  <c:v>42180</c:v>
                </c:pt>
                <c:pt idx="6">
                  <c:v>42152</c:v>
                </c:pt>
                <c:pt idx="7">
                  <c:v>42123</c:v>
                </c:pt>
                <c:pt idx="8">
                  <c:v>42096</c:v>
                </c:pt>
                <c:pt idx="9">
                  <c:v>42068</c:v>
                </c:pt>
                <c:pt idx="10">
                  <c:v>42040</c:v>
                </c:pt>
                <c:pt idx="11">
                  <c:v>42012</c:v>
                </c:pt>
                <c:pt idx="12">
                  <c:v>41963</c:v>
                </c:pt>
                <c:pt idx="13">
                  <c:v>41935</c:v>
                </c:pt>
                <c:pt idx="14">
                  <c:v>41907</c:v>
                </c:pt>
                <c:pt idx="15">
                  <c:v>41879</c:v>
                </c:pt>
                <c:pt idx="16">
                  <c:v>41851</c:v>
                </c:pt>
                <c:pt idx="17">
                  <c:v>41823</c:v>
                </c:pt>
                <c:pt idx="18">
                  <c:v>41795</c:v>
                </c:pt>
                <c:pt idx="19">
                  <c:v>41765</c:v>
                </c:pt>
                <c:pt idx="20">
                  <c:v>41732</c:v>
                </c:pt>
                <c:pt idx="21">
                  <c:v>41704</c:v>
                </c:pt>
                <c:pt idx="22">
                  <c:v>41676</c:v>
                </c:pt>
                <c:pt idx="23">
                  <c:v>41648</c:v>
                </c:pt>
                <c:pt idx="24" formatCode="dd/mm/yy">
                  <c:v>41598</c:v>
                </c:pt>
                <c:pt idx="25" formatCode="dd/mm/yy">
                  <c:v>41570</c:v>
                </c:pt>
                <c:pt idx="26" formatCode="dd/mm/yy">
                  <c:v>41542</c:v>
                </c:pt>
                <c:pt idx="27" formatCode="dd/mm/yy">
                  <c:v>41514</c:v>
                </c:pt>
                <c:pt idx="28" formatCode="dd/mm/yy">
                  <c:v>41486</c:v>
                </c:pt>
                <c:pt idx="29" formatCode="dd/mm/yy">
                  <c:v>41458</c:v>
                </c:pt>
                <c:pt idx="30" formatCode="dd/mm/yy">
                  <c:v>41430</c:v>
                </c:pt>
                <c:pt idx="31" formatCode="dd/mm/yy">
                  <c:v>41400</c:v>
                </c:pt>
                <c:pt idx="32" formatCode="dd/mm/yy">
                  <c:v>41368</c:v>
                </c:pt>
                <c:pt idx="33" formatCode="dd/mm/yy">
                  <c:v>41339</c:v>
                </c:pt>
                <c:pt idx="34" formatCode="dd/mm/yy">
                  <c:v>41311</c:v>
                </c:pt>
                <c:pt idx="35" formatCode="dd/mm/yy">
                  <c:v>41283</c:v>
                </c:pt>
                <c:pt idx="36" formatCode="dd/mm/yy">
                  <c:v>41234</c:v>
                </c:pt>
                <c:pt idx="37" formatCode="dd/mm/yy">
                  <c:v>41206</c:v>
                </c:pt>
                <c:pt idx="38" formatCode="dd/mm/yy">
                  <c:v>41178</c:v>
                </c:pt>
                <c:pt idx="39" formatCode="dd/mm/yy">
                  <c:v>41150</c:v>
                </c:pt>
                <c:pt idx="40" formatCode="dd/mm/yy">
                  <c:v>41122</c:v>
                </c:pt>
                <c:pt idx="41" formatCode="dd/mm/yy">
                  <c:v>41087</c:v>
                </c:pt>
                <c:pt idx="42" formatCode="dd/mm/yy">
                  <c:v>41060</c:v>
                </c:pt>
                <c:pt idx="43" formatCode="dd/mm/yy">
                  <c:v>40996</c:v>
                </c:pt>
                <c:pt idx="44" formatCode="dd/mm/yy">
                  <c:v>40968</c:v>
                </c:pt>
                <c:pt idx="45" formatCode="dd/mm/yy">
                  <c:v>40940</c:v>
                </c:pt>
                <c:pt idx="46" formatCode="dd/mm/yy">
                  <c:v>40913</c:v>
                </c:pt>
                <c:pt idx="47" formatCode="dd/mm/yy">
                  <c:v>40876</c:v>
                </c:pt>
                <c:pt idx="48" formatCode="dd/mm/yy">
                  <c:v>40848</c:v>
                </c:pt>
                <c:pt idx="49" formatCode="dd/mm/yy">
                  <c:v>40820</c:v>
                </c:pt>
                <c:pt idx="50" formatCode="dd/mm/yy">
                  <c:v>40785</c:v>
                </c:pt>
                <c:pt idx="51" formatCode="dd/mm/yy">
                  <c:v>40757</c:v>
                </c:pt>
                <c:pt idx="52" formatCode="dd/mm/yy">
                  <c:v>40722</c:v>
                </c:pt>
                <c:pt idx="53" formatCode="dd/mm/yy">
                  <c:v>40694</c:v>
                </c:pt>
                <c:pt idx="54" formatCode="dd/mm/yy">
                  <c:v>40666</c:v>
                </c:pt>
                <c:pt idx="55" formatCode="dd/mm/yy">
                  <c:v>40631</c:v>
                </c:pt>
                <c:pt idx="56" formatCode="dd/mm/yy">
                  <c:v>40603</c:v>
                </c:pt>
                <c:pt idx="57" formatCode="dd/mm/yy">
                  <c:v>40575</c:v>
                </c:pt>
                <c:pt idx="58" formatCode="dd/mm/yy">
                  <c:v>40547</c:v>
                </c:pt>
                <c:pt idx="59" formatCode="dd/mm/yy">
                  <c:v>40504</c:v>
                </c:pt>
                <c:pt idx="60" formatCode="dd/mm/yy">
                  <c:v>40476</c:v>
                </c:pt>
                <c:pt idx="61" formatCode="dd/mm/yy">
                  <c:v>40443</c:v>
                </c:pt>
                <c:pt idx="62" formatCode="dd/mm/yy">
                  <c:v>40420</c:v>
                </c:pt>
                <c:pt idx="63" formatCode="dd/mm/yy">
                  <c:v>40392</c:v>
                </c:pt>
                <c:pt idx="64" formatCode="dd/mm/yy">
                  <c:v>40357</c:v>
                </c:pt>
                <c:pt idx="65" formatCode="dd/mm/yy">
                  <c:v>40329</c:v>
                </c:pt>
                <c:pt idx="66" formatCode="dd/mm/yy">
                  <c:v>40301</c:v>
                </c:pt>
                <c:pt idx="67" formatCode="dd/mm/yy">
                  <c:v>40266</c:v>
                </c:pt>
                <c:pt idx="68" formatCode="dd/mm/yy">
                  <c:v>40238</c:v>
                </c:pt>
                <c:pt idx="69" formatCode="dd/mm/yy">
                  <c:v>40212</c:v>
                </c:pt>
                <c:pt idx="70" formatCode="dd/mm/yy">
                  <c:v>40184</c:v>
                </c:pt>
                <c:pt idx="71" formatCode="dd/mm/yy">
                  <c:v>40143</c:v>
                </c:pt>
                <c:pt idx="72" formatCode="dd/mm/yy">
                  <c:v>40120</c:v>
                </c:pt>
                <c:pt idx="73" formatCode="dd/mm/yy">
                  <c:v>40087</c:v>
                </c:pt>
                <c:pt idx="74" formatCode="dd/mm/yy">
                  <c:v>40057</c:v>
                </c:pt>
                <c:pt idx="75" formatCode="dd/mm/yy">
                  <c:v>40029</c:v>
                </c:pt>
                <c:pt idx="76" formatCode="dd/mm/yy">
                  <c:v>40003</c:v>
                </c:pt>
                <c:pt idx="77" formatCode="dd/mm/yy">
                  <c:v>39967</c:v>
                </c:pt>
                <c:pt idx="78" formatCode="dd/mm/yy">
                  <c:v>39939</c:v>
                </c:pt>
                <c:pt idx="79" formatCode="dd/mm/yy">
                  <c:v>39902</c:v>
                </c:pt>
                <c:pt idx="80" formatCode="dd/mm/yy">
                  <c:v>39874</c:v>
                </c:pt>
                <c:pt idx="81" formatCode="dd/mm/yy">
                  <c:v>39846</c:v>
                </c:pt>
                <c:pt idx="82" formatCode="dd/mm/yy">
                  <c:v>39818</c:v>
                </c:pt>
                <c:pt idx="83" formatCode="dd/mm/yy">
                  <c:v>39777</c:v>
                </c:pt>
                <c:pt idx="84" formatCode="dd/mm/yy">
                  <c:v>39757</c:v>
                </c:pt>
                <c:pt idx="85" formatCode="dd/mm/yy">
                  <c:v>39720</c:v>
                </c:pt>
                <c:pt idx="86" formatCode="dd/mm/yy">
                  <c:v>39692</c:v>
                </c:pt>
                <c:pt idx="87" formatCode="dd/mm/yy">
                  <c:v>39664</c:v>
                </c:pt>
                <c:pt idx="88" formatCode="dd/mm/yy">
                  <c:v>39629</c:v>
                </c:pt>
                <c:pt idx="89" formatCode="dd/mm/yy">
                  <c:v>39601</c:v>
                </c:pt>
                <c:pt idx="90" formatCode="dd/mm/yy">
                  <c:v>39574</c:v>
                </c:pt>
                <c:pt idx="91" formatCode="dd/mm/yy">
                  <c:v>39538</c:v>
                </c:pt>
                <c:pt idx="92" formatCode="dd/mm/yy">
                  <c:v>39512</c:v>
                </c:pt>
                <c:pt idx="93" formatCode="dd/mm/yy">
                  <c:v>39482</c:v>
                </c:pt>
                <c:pt idx="94" formatCode="dd/mm/yy">
                  <c:v>39456</c:v>
                </c:pt>
                <c:pt idx="95" formatCode="dd/mm/yy">
                  <c:v>39414</c:v>
                </c:pt>
                <c:pt idx="96" formatCode="dd/mm/yy">
                  <c:v>39386</c:v>
                </c:pt>
                <c:pt idx="97" formatCode="dd/mm/yy">
                  <c:v>39358</c:v>
                </c:pt>
                <c:pt idx="98" formatCode="dd/mm/yy">
                  <c:v>39330</c:v>
                </c:pt>
                <c:pt idx="99" formatCode="dd/mm/yy">
                  <c:v>39294</c:v>
                </c:pt>
                <c:pt idx="100" formatCode="dd/mm/yy">
                  <c:v>39261</c:v>
                </c:pt>
                <c:pt idx="101" formatCode="dd/mm/yy">
                  <c:v>39225</c:v>
                </c:pt>
                <c:pt idx="102" formatCode="dd/mm/yy">
                  <c:v>39205</c:v>
                </c:pt>
                <c:pt idx="103" formatCode="dd/mm/yy">
                  <c:v>39177</c:v>
                </c:pt>
                <c:pt idx="104" formatCode="dd/mm/yy">
                  <c:v>39149</c:v>
                </c:pt>
                <c:pt idx="105" formatCode="dd/mm/yy">
                  <c:v>39120</c:v>
                </c:pt>
                <c:pt idx="106" formatCode="dd/mm/yy">
                  <c:v>39086</c:v>
                </c:pt>
                <c:pt idx="107" formatCode="dd/mm/yy">
                  <c:v>39051</c:v>
                </c:pt>
                <c:pt idx="108" formatCode="dd/mm/yy">
                  <c:v>39021</c:v>
                </c:pt>
                <c:pt idx="109" formatCode="dd/mm/yy">
                  <c:v>38994</c:v>
                </c:pt>
                <c:pt idx="110" formatCode="dd/mm/yy">
                  <c:v>38959</c:v>
                </c:pt>
                <c:pt idx="111" formatCode="dd/mm/yy">
                  <c:v>38931</c:v>
                </c:pt>
                <c:pt idx="112" formatCode="dd/mm/yy">
                  <c:v>38890</c:v>
                </c:pt>
                <c:pt idx="113" formatCode="dd/mm/yy">
                  <c:v>38868</c:v>
                </c:pt>
                <c:pt idx="114" formatCode="dd/mm/yy">
                  <c:v>38840</c:v>
                </c:pt>
                <c:pt idx="115" formatCode="dd/mm/yy">
                  <c:v>38826</c:v>
                </c:pt>
                <c:pt idx="116" formatCode="dd/mm/yy">
                  <c:v>38777</c:v>
                </c:pt>
                <c:pt idx="117" formatCode="dd/mm/yy">
                  <c:v>38749</c:v>
                </c:pt>
                <c:pt idx="118" formatCode="dd/mm/yy">
                  <c:v>38721</c:v>
                </c:pt>
                <c:pt idx="119" formatCode="dd/mm/yy">
                  <c:v>38685</c:v>
                </c:pt>
                <c:pt idx="120" formatCode="dd/mm/yy">
                  <c:v>38656</c:v>
                </c:pt>
                <c:pt idx="121" formatCode="dd/mm/yy">
                  <c:v>38630</c:v>
                </c:pt>
                <c:pt idx="122" formatCode="dd/mm/yy">
                  <c:v>38595</c:v>
                </c:pt>
                <c:pt idx="123" formatCode="dd/mm/yy">
                  <c:v>38567</c:v>
                </c:pt>
                <c:pt idx="124" formatCode="dd/mm/yy">
                  <c:v>38531</c:v>
                </c:pt>
                <c:pt idx="125" formatCode="dd/mm/yy">
                  <c:v>38503</c:v>
                </c:pt>
                <c:pt idx="126" formatCode="dd/mm/yy">
                  <c:v>38476</c:v>
                </c:pt>
                <c:pt idx="127" formatCode="dd/mm/yy">
                  <c:v>38448</c:v>
                </c:pt>
                <c:pt idx="128" formatCode="dd/mm/yy">
                  <c:v>38413</c:v>
                </c:pt>
                <c:pt idx="129" formatCode="dd/mm/yy">
                  <c:v>38385</c:v>
                </c:pt>
                <c:pt idx="130" formatCode="dd/mm/yy">
                  <c:v>38357</c:v>
                </c:pt>
                <c:pt idx="131" formatCode="dd/mm/yy">
                  <c:v>38321</c:v>
                </c:pt>
                <c:pt idx="132" formatCode="dd/mm/yy">
                  <c:v>38294</c:v>
                </c:pt>
                <c:pt idx="133" formatCode="dd/mm/yy">
                  <c:v>38266</c:v>
                </c:pt>
                <c:pt idx="134" formatCode="dd/mm/yy">
                  <c:v>38230</c:v>
                </c:pt>
                <c:pt idx="135" formatCode="dd/mm/yy">
                  <c:v>38203</c:v>
                </c:pt>
                <c:pt idx="136" formatCode="dd/mm/yy">
                  <c:v>38167</c:v>
                </c:pt>
                <c:pt idx="137" formatCode="dd/mm/yy">
                  <c:v>38140</c:v>
                </c:pt>
                <c:pt idx="138" formatCode="dd/mm/yy">
                  <c:v>38112</c:v>
                </c:pt>
                <c:pt idx="139" formatCode="dd/mm/yy">
                  <c:v>38084</c:v>
                </c:pt>
                <c:pt idx="140" formatCode="dd/mm/yy">
                  <c:v>38049</c:v>
                </c:pt>
                <c:pt idx="141" formatCode="dd/mm/yy">
                  <c:v>38021</c:v>
                </c:pt>
                <c:pt idx="142" formatCode="dd/mm/yy">
                  <c:v>37993</c:v>
                </c:pt>
                <c:pt idx="143" formatCode="dd/mm/yy">
                  <c:v>37957</c:v>
                </c:pt>
                <c:pt idx="144" formatCode="dd/mm/yy">
                  <c:v>37930</c:v>
                </c:pt>
                <c:pt idx="145" formatCode="dd/mm/yy">
                  <c:v>37896</c:v>
                </c:pt>
                <c:pt idx="146" formatCode="dd/mm/yy">
                  <c:v>37867</c:v>
                </c:pt>
                <c:pt idx="147" formatCode="dd/mm/yy">
                  <c:v>37839</c:v>
                </c:pt>
                <c:pt idx="148" formatCode="dd/mm/yy">
                  <c:v>37804</c:v>
                </c:pt>
                <c:pt idx="149" formatCode="dd/mm/yy">
                  <c:v>37776</c:v>
                </c:pt>
                <c:pt idx="150" formatCode="dd/mm/yy">
                  <c:v>37746</c:v>
                </c:pt>
                <c:pt idx="151" formatCode="dd/mm/yy">
                  <c:v>37713</c:v>
                </c:pt>
                <c:pt idx="152" formatCode="dd/mm/yy">
                  <c:v>37685</c:v>
                </c:pt>
                <c:pt idx="153" formatCode="dd/mm/yy">
                  <c:v>37657</c:v>
                </c:pt>
                <c:pt idx="154" formatCode="dd/mm/yy">
                  <c:v>37629</c:v>
                </c:pt>
                <c:pt idx="155" formatCode="dd/mm/yy">
                  <c:v>37592</c:v>
                </c:pt>
                <c:pt idx="156" formatCode="dd/mm/yy">
                  <c:v>37567</c:v>
                </c:pt>
                <c:pt idx="157" formatCode="dd/mm/yy">
                  <c:v>37532</c:v>
                </c:pt>
                <c:pt idx="158" formatCode="dd/mm/yy">
                  <c:v>37504</c:v>
                </c:pt>
                <c:pt idx="159" formatCode="dd/mm/yy">
                  <c:v>37476</c:v>
                </c:pt>
                <c:pt idx="160" formatCode="dd/mm/yy">
                  <c:v>37445</c:v>
                </c:pt>
                <c:pt idx="161" formatCode="dd/mm/yy">
                  <c:v>37413</c:v>
                </c:pt>
                <c:pt idx="162" formatCode="dd/mm/yy">
                  <c:v>37385</c:v>
                </c:pt>
                <c:pt idx="163" formatCode="dd/mm/yy">
                  <c:v>37350</c:v>
                </c:pt>
                <c:pt idx="164" formatCode="dd/mm/yy">
                  <c:v>37321</c:v>
                </c:pt>
                <c:pt idx="165" formatCode="dd/mm/yy">
                  <c:v>37294</c:v>
                </c:pt>
                <c:pt idx="166" formatCode="dd/mm/yy">
                  <c:v>37272</c:v>
                </c:pt>
                <c:pt idx="167" formatCode="dd/mm/yy">
                  <c:v>37231</c:v>
                </c:pt>
                <c:pt idx="168" formatCode="dd/mm/yy">
                  <c:v>37203</c:v>
                </c:pt>
                <c:pt idx="169" formatCode="dd/mm/yy">
                  <c:v>37174</c:v>
                </c:pt>
                <c:pt idx="170" formatCode="dd/mm/yy">
                  <c:v>37147</c:v>
                </c:pt>
                <c:pt idx="171" formatCode="dd/mm/yy">
                  <c:v>37111</c:v>
                </c:pt>
                <c:pt idx="172" formatCode="dd/mm/yy">
                  <c:v>37084</c:v>
                </c:pt>
                <c:pt idx="173" formatCode="dd/mm/yy">
                  <c:v>37056</c:v>
                </c:pt>
                <c:pt idx="174" formatCode="dd/mm/yy">
                  <c:v>37021</c:v>
                </c:pt>
                <c:pt idx="175" formatCode="dd/mm/yy">
                  <c:v>36993</c:v>
                </c:pt>
                <c:pt idx="176" formatCode="dd/mm/yy">
                  <c:v>36964</c:v>
                </c:pt>
                <c:pt idx="177" formatCode="dd/mm/yy">
                  <c:v>36937</c:v>
                </c:pt>
                <c:pt idx="178" formatCode="dd/mm/yy">
                  <c:v>36901</c:v>
                </c:pt>
                <c:pt idx="179" formatCode="dd/mm/yy">
                  <c:v>36871</c:v>
                </c:pt>
                <c:pt idx="180" formatCode="dd/mm/yy">
                  <c:v>36851</c:v>
                </c:pt>
                <c:pt idx="181" formatCode="dd/mm/yy">
                  <c:v>36808</c:v>
                </c:pt>
                <c:pt idx="182" formatCode="dd/mm/yy">
                  <c:v>36773</c:v>
                </c:pt>
                <c:pt idx="183" formatCode="dd/mm/yy">
                  <c:v>36747</c:v>
                </c:pt>
                <c:pt idx="184" formatCode="dd/mm/yy">
                  <c:v>36717</c:v>
                </c:pt>
                <c:pt idx="185" formatCode="dd/mm/yy">
                  <c:v>36698</c:v>
                </c:pt>
                <c:pt idx="186" formatCode="dd/mm/yy">
                  <c:v>36670</c:v>
                </c:pt>
                <c:pt idx="187" formatCode="dd/mm/yy">
                  <c:v>36642</c:v>
                </c:pt>
                <c:pt idx="188" formatCode="dd/mm/yy">
                  <c:v>36600</c:v>
                </c:pt>
                <c:pt idx="189" formatCode="dd/mm/yy">
                  <c:v>36578</c:v>
                </c:pt>
                <c:pt idx="190" formatCode="dd/mm/yy">
                  <c:v>36550</c:v>
                </c:pt>
              </c:numCache>
            </c:numRef>
          </c:cat>
          <c:val>
            <c:numRef>
              <c:f>('data-graf'!$AI$3:$AI$14,'data-graf'!$AI$15:$AI$26,'data-graf'!$AI$27:$AI$193)</c:f>
              <c:numCache>
                <c:formatCode>General</c:formatCode>
                <c:ptCount val="191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0.15</c:v>
                </c:pt>
                <c:pt idx="38">
                  <c:v>0.15</c:v>
                </c:pt>
                <c:pt idx="39">
                  <c:v>0.15</c:v>
                </c:pt>
                <c:pt idx="40">
                  <c:v>0.15</c:v>
                </c:pt>
                <c:pt idx="41">
                  <c:v>0.15</c:v>
                </c:pt>
                <c:pt idx="42">
                  <c:v>0.15</c:v>
                </c:pt>
                <c:pt idx="43">
                  <c:v>0.15</c:v>
                </c:pt>
                <c:pt idx="44">
                  <c:v>0.15</c:v>
                </c:pt>
                <c:pt idx="45">
                  <c:v>0.15</c:v>
                </c:pt>
                <c:pt idx="46">
                  <c:v>0.15</c:v>
                </c:pt>
                <c:pt idx="47">
                  <c:v>0.15</c:v>
                </c:pt>
                <c:pt idx="48">
                  <c:v>0.15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0.15</c:v>
                </c:pt>
                <c:pt idx="61">
                  <c:v>0.15</c:v>
                </c:pt>
                <c:pt idx="62">
                  <c:v>0.15</c:v>
                </c:pt>
                <c:pt idx="63">
                  <c:v>0.15</c:v>
                </c:pt>
                <c:pt idx="64">
                  <c:v>0.15</c:v>
                </c:pt>
                <c:pt idx="65">
                  <c:v>0.15</c:v>
                </c:pt>
                <c:pt idx="66">
                  <c:v>0.15</c:v>
                </c:pt>
                <c:pt idx="67">
                  <c:v>0.15</c:v>
                </c:pt>
                <c:pt idx="68">
                  <c:v>0.15</c:v>
                </c:pt>
                <c:pt idx="69">
                  <c:v>0.15</c:v>
                </c:pt>
                <c:pt idx="70">
                  <c:v>0.15</c:v>
                </c:pt>
                <c:pt idx="71">
                  <c:v>0.15</c:v>
                </c:pt>
                <c:pt idx="72">
                  <c:v>0.15</c:v>
                </c:pt>
                <c:pt idx="73">
                  <c:v>0.15</c:v>
                </c:pt>
                <c:pt idx="74">
                  <c:v>0.15</c:v>
                </c:pt>
                <c:pt idx="75">
                  <c:v>0.15</c:v>
                </c:pt>
                <c:pt idx="76">
                  <c:v>0.15</c:v>
                </c:pt>
                <c:pt idx="77">
                  <c:v>0.15</c:v>
                </c:pt>
                <c:pt idx="78">
                  <c:v>0.15</c:v>
                </c:pt>
                <c:pt idx="79">
                  <c:v>0.15</c:v>
                </c:pt>
                <c:pt idx="80">
                  <c:v>0.15</c:v>
                </c:pt>
                <c:pt idx="81">
                  <c:v>0.15</c:v>
                </c:pt>
                <c:pt idx="82">
                  <c:v>0.15</c:v>
                </c:pt>
                <c:pt idx="83">
                  <c:v>0.15</c:v>
                </c:pt>
                <c:pt idx="84">
                  <c:v>0.15</c:v>
                </c:pt>
                <c:pt idx="85">
                  <c:v>0.15</c:v>
                </c:pt>
                <c:pt idx="86">
                  <c:v>0.15</c:v>
                </c:pt>
                <c:pt idx="87">
                  <c:v>0.15</c:v>
                </c:pt>
                <c:pt idx="88">
                  <c:v>0.15</c:v>
                </c:pt>
                <c:pt idx="89">
                  <c:v>0.15</c:v>
                </c:pt>
                <c:pt idx="90">
                  <c:v>0.15</c:v>
                </c:pt>
                <c:pt idx="91">
                  <c:v>0.15</c:v>
                </c:pt>
                <c:pt idx="92">
                  <c:v>0.15</c:v>
                </c:pt>
                <c:pt idx="93">
                  <c:v>0.15</c:v>
                </c:pt>
                <c:pt idx="94">
                  <c:v>0.15</c:v>
                </c:pt>
                <c:pt idx="95">
                  <c:v>0.15</c:v>
                </c:pt>
                <c:pt idx="96">
                  <c:v>0.15</c:v>
                </c:pt>
                <c:pt idx="97">
                  <c:v>0.15</c:v>
                </c:pt>
                <c:pt idx="98">
                  <c:v>0.15</c:v>
                </c:pt>
                <c:pt idx="99">
                  <c:v>0.15</c:v>
                </c:pt>
                <c:pt idx="100">
                  <c:v>0.15</c:v>
                </c:pt>
                <c:pt idx="101">
                  <c:v>0.15</c:v>
                </c:pt>
                <c:pt idx="102">
                  <c:v>0.15</c:v>
                </c:pt>
                <c:pt idx="103">
                  <c:v>0.15</c:v>
                </c:pt>
                <c:pt idx="104">
                  <c:v>0.15</c:v>
                </c:pt>
                <c:pt idx="105">
                  <c:v>0.15</c:v>
                </c:pt>
                <c:pt idx="106">
                  <c:v>0.15</c:v>
                </c:pt>
                <c:pt idx="107">
                  <c:v>0.15</c:v>
                </c:pt>
                <c:pt idx="108">
                  <c:v>0.15</c:v>
                </c:pt>
                <c:pt idx="109">
                  <c:v>0.15</c:v>
                </c:pt>
                <c:pt idx="110">
                  <c:v>0.15</c:v>
                </c:pt>
                <c:pt idx="111">
                  <c:v>0.15</c:v>
                </c:pt>
                <c:pt idx="112">
                  <c:v>0.15</c:v>
                </c:pt>
                <c:pt idx="113">
                  <c:v>0.15</c:v>
                </c:pt>
                <c:pt idx="114">
                  <c:v>0.15</c:v>
                </c:pt>
                <c:pt idx="115">
                  <c:v>0.15</c:v>
                </c:pt>
                <c:pt idx="116">
                  <c:v>0.15</c:v>
                </c:pt>
                <c:pt idx="117">
                  <c:v>0.15</c:v>
                </c:pt>
                <c:pt idx="118">
                  <c:v>0.15</c:v>
                </c:pt>
                <c:pt idx="119">
                  <c:v>0.15</c:v>
                </c:pt>
                <c:pt idx="120">
                  <c:v>0.15</c:v>
                </c:pt>
                <c:pt idx="121">
                  <c:v>0.15</c:v>
                </c:pt>
                <c:pt idx="122">
                  <c:v>0.15</c:v>
                </c:pt>
                <c:pt idx="123">
                  <c:v>0.15</c:v>
                </c:pt>
                <c:pt idx="124">
                  <c:v>0.15</c:v>
                </c:pt>
                <c:pt idx="125">
                  <c:v>0.15</c:v>
                </c:pt>
                <c:pt idx="126">
                  <c:v>0.15</c:v>
                </c:pt>
                <c:pt idx="127">
                  <c:v>0.15</c:v>
                </c:pt>
                <c:pt idx="128">
                  <c:v>0.15</c:v>
                </c:pt>
                <c:pt idx="129">
                  <c:v>0.15</c:v>
                </c:pt>
                <c:pt idx="130">
                  <c:v>0.15</c:v>
                </c:pt>
                <c:pt idx="131">
                  <c:v>0.15</c:v>
                </c:pt>
                <c:pt idx="132">
                  <c:v>0.15</c:v>
                </c:pt>
                <c:pt idx="133">
                  <c:v>0.15</c:v>
                </c:pt>
                <c:pt idx="134">
                  <c:v>0.15</c:v>
                </c:pt>
                <c:pt idx="135">
                  <c:v>0.15</c:v>
                </c:pt>
                <c:pt idx="136">
                  <c:v>0.15</c:v>
                </c:pt>
                <c:pt idx="137">
                  <c:v>0.15</c:v>
                </c:pt>
                <c:pt idx="138">
                  <c:v>0.15</c:v>
                </c:pt>
                <c:pt idx="139">
                  <c:v>0.15</c:v>
                </c:pt>
                <c:pt idx="140">
                  <c:v>0.15</c:v>
                </c:pt>
                <c:pt idx="141">
                  <c:v>0.15</c:v>
                </c:pt>
                <c:pt idx="142">
                  <c:v>0.15</c:v>
                </c:pt>
                <c:pt idx="143">
                  <c:v>0.15</c:v>
                </c:pt>
                <c:pt idx="144">
                  <c:v>0.15</c:v>
                </c:pt>
                <c:pt idx="145">
                  <c:v>0.15</c:v>
                </c:pt>
                <c:pt idx="146">
                  <c:v>0.15</c:v>
                </c:pt>
                <c:pt idx="147">
                  <c:v>0.15</c:v>
                </c:pt>
                <c:pt idx="148">
                  <c:v>0.15</c:v>
                </c:pt>
                <c:pt idx="149">
                  <c:v>0.15</c:v>
                </c:pt>
                <c:pt idx="150">
                  <c:v>0.15</c:v>
                </c:pt>
                <c:pt idx="151">
                  <c:v>0.15</c:v>
                </c:pt>
                <c:pt idx="152">
                  <c:v>0.15</c:v>
                </c:pt>
                <c:pt idx="153">
                  <c:v>0.15</c:v>
                </c:pt>
                <c:pt idx="154">
                  <c:v>0.15</c:v>
                </c:pt>
                <c:pt idx="155">
                  <c:v>0.15</c:v>
                </c:pt>
                <c:pt idx="156">
                  <c:v>0.15</c:v>
                </c:pt>
                <c:pt idx="157">
                  <c:v>0.15</c:v>
                </c:pt>
                <c:pt idx="158">
                  <c:v>0.15</c:v>
                </c:pt>
                <c:pt idx="159">
                  <c:v>0.15</c:v>
                </c:pt>
                <c:pt idx="160">
                  <c:v>0.15</c:v>
                </c:pt>
                <c:pt idx="161">
                  <c:v>0.15</c:v>
                </c:pt>
                <c:pt idx="162">
                  <c:v>0.15</c:v>
                </c:pt>
                <c:pt idx="163">
                  <c:v>0.15</c:v>
                </c:pt>
                <c:pt idx="164">
                  <c:v>0.15</c:v>
                </c:pt>
                <c:pt idx="165">
                  <c:v>0.15</c:v>
                </c:pt>
                <c:pt idx="166">
                  <c:v>0.15</c:v>
                </c:pt>
                <c:pt idx="167">
                  <c:v>0.15</c:v>
                </c:pt>
                <c:pt idx="168">
                  <c:v>0.15</c:v>
                </c:pt>
                <c:pt idx="169">
                  <c:v>0.15</c:v>
                </c:pt>
                <c:pt idx="170">
                  <c:v>0.15</c:v>
                </c:pt>
                <c:pt idx="171">
                  <c:v>0.15</c:v>
                </c:pt>
                <c:pt idx="172">
                  <c:v>0.15</c:v>
                </c:pt>
                <c:pt idx="173">
                  <c:v>0.15</c:v>
                </c:pt>
                <c:pt idx="174">
                  <c:v>0.15</c:v>
                </c:pt>
                <c:pt idx="175">
                  <c:v>0.15</c:v>
                </c:pt>
                <c:pt idx="176">
                  <c:v>0.15</c:v>
                </c:pt>
                <c:pt idx="177">
                  <c:v>0.15</c:v>
                </c:pt>
                <c:pt idx="178">
                  <c:v>0.15</c:v>
                </c:pt>
                <c:pt idx="179">
                  <c:v>0.15</c:v>
                </c:pt>
                <c:pt idx="180">
                  <c:v>0.15</c:v>
                </c:pt>
                <c:pt idx="181">
                  <c:v>0.15</c:v>
                </c:pt>
                <c:pt idx="182">
                  <c:v>0.15</c:v>
                </c:pt>
                <c:pt idx="183">
                  <c:v>0.15</c:v>
                </c:pt>
                <c:pt idx="184">
                  <c:v>0.15</c:v>
                </c:pt>
                <c:pt idx="185">
                  <c:v>0.15</c:v>
                </c:pt>
                <c:pt idx="186">
                  <c:v>0.15</c:v>
                </c:pt>
                <c:pt idx="187">
                  <c:v>0.15</c:v>
                </c:pt>
                <c:pt idx="188">
                  <c:v>0.15</c:v>
                </c:pt>
                <c:pt idx="189">
                  <c:v>0.15</c:v>
                </c:pt>
                <c:pt idx="190">
                  <c:v>0.15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'data-graf'!$AJ$2</c:f>
              <c:strCache>
                <c:ptCount val="1"/>
                <c:pt idx="0">
                  <c:v>limit - nádrže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('data-graf'!$AE$3:$AE$14,'data-graf'!$AE$15:$AE$26,'data-graf'!$AE$27:$AE$193)</c:f>
              <c:numCache>
                <c:formatCode>dd/mm/yy;@</c:formatCode>
                <c:ptCount val="191"/>
                <c:pt idx="0">
                  <c:v>42320</c:v>
                </c:pt>
                <c:pt idx="1">
                  <c:v>42292</c:v>
                </c:pt>
                <c:pt idx="2">
                  <c:v>42264</c:v>
                </c:pt>
                <c:pt idx="3">
                  <c:v>42236</c:v>
                </c:pt>
                <c:pt idx="4">
                  <c:v>42208</c:v>
                </c:pt>
                <c:pt idx="5">
                  <c:v>42180</c:v>
                </c:pt>
                <c:pt idx="6">
                  <c:v>42152</c:v>
                </c:pt>
                <c:pt idx="7">
                  <c:v>42123</c:v>
                </c:pt>
                <c:pt idx="8">
                  <c:v>42096</c:v>
                </c:pt>
                <c:pt idx="9">
                  <c:v>42068</c:v>
                </c:pt>
                <c:pt idx="10">
                  <c:v>42040</c:v>
                </c:pt>
                <c:pt idx="11">
                  <c:v>42012</c:v>
                </c:pt>
                <c:pt idx="12">
                  <c:v>41963</c:v>
                </c:pt>
                <c:pt idx="13">
                  <c:v>41935</c:v>
                </c:pt>
                <c:pt idx="14">
                  <c:v>41907</c:v>
                </c:pt>
                <c:pt idx="15">
                  <c:v>41879</c:v>
                </c:pt>
                <c:pt idx="16">
                  <c:v>41851</c:v>
                </c:pt>
                <c:pt idx="17">
                  <c:v>41823</c:v>
                </c:pt>
                <c:pt idx="18">
                  <c:v>41795</c:v>
                </c:pt>
                <c:pt idx="19">
                  <c:v>41765</c:v>
                </c:pt>
                <c:pt idx="20">
                  <c:v>41732</c:v>
                </c:pt>
                <c:pt idx="21">
                  <c:v>41704</c:v>
                </c:pt>
                <c:pt idx="22">
                  <c:v>41676</c:v>
                </c:pt>
                <c:pt idx="23">
                  <c:v>41648</c:v>
                </c:pt>
                <c:pt idx="24" formatCode="dd/mm/yy">
                  <c:v>41598</c:v>
                </c:pt>
                <c:pt idx="25" formatCode="dd/mm/yy">
                  <c:v>41570</c:v>
                </c:pt>
                <c:pt idx="26" formatCode="dd/mm/yy">
                  <c:v>41542</c:v>
                </c:pt>
                <c:pt idx="27" formatCode="dd/mm/yy">
                  <c:v>41514</c:v>
                </c:pt>
                <c:pt idx="28" formatCode="dd/mm/yy">
                  <c:v>41486</c:v>
                </c:pt>
                <c:pt idx="29" formatCode="dd/mm/yy">
                  <c:v>41458</c:v>
                </c:pt>
                <c:pt idx="30" formatCode="dd/mm/yy">
                  <c:v>41430</c:v>
                </c:pt>
                <c:pt idx="31" formatCode="dd/mm/yy">
                  <c:v>41400</c:v>
                </c:pt>
                <c:pt idx="32" formatCode="dd/mm/yy">
                  <c:v>41368</c:v>
                </c:pt>
                <c:pt idx="33" formatCode="dd/mm/yy">
                  <c:v>41339</c:v>
                </c:pt>
                <c:pt idx="34" formatCode="dd/mm/yy">
                  <c:v>41311</c:v>
                </c:pt>
                <c:pt idx="35" formatCode="dd/mm/yy">
                  <c:v>41283</c:v>
                </c:pt>
                <c:pt idx="36" formatCode="dd/mm/yy">
                  <c:v>41234</c:v>
                </c:pt>
                <c:pt idx="37" formatCode="dd/mm/yy">
                  <c:v>41206</c:v>
                </c:pt>
                <c:pt idx="38" formatCode="dd/mm/yy">
                  <c:v>41178</c:v>
                </c:pt>
                <c:pt idx="39" formatCode="dd/mm/yy">
                  <c:v>41150</c:v>
                </c:pt>
                <c:pt idx="40" formatCode="dd/mm/yy">
                  <c:v>41122</c:v>
                </c:pt>
                <c:pt idx="41" formatCode="dd/mm/yy">
                  <c:v>41087</c:v>
                </c:pt>
                <c:pt idx="42" formatCode="dd/mm/yy">
                  <c:v>41060</c:v>
                </c:pt>
                <c:pt idx="43" formatCode="dd/mm/yy">
                  <c:v>40996</c:v>
                </c:pt>
                <c:pt idx="44" formatCode="dd/mm/yy">
                  <c:v>40968</c:v>
                </c:pt>
                <c:pt idx="45" formatCode="dd/mm/yy">
                  <c:v>40940</c:v>
                </c:pt>
                <c:pt idx="46" formatCode="dd/mm/yy">
                  <c:v>40913</c:v>
                </c:pt>
                <c:pt idx="47" formatCode="dd/mm/yy">
                  <c:v>40876</c:v>
                </c:pt>
                <c:pt idx="48" formatCode="dd/mm/yy">
                  <c:v>40848</c:v>
                </c:pt>
                <c:pt idx="49" formatCode="dd/mm/yy">
                  <c:v>40820</c:v>
                </c:pt>
                <c:pt idx="50" formatCode="dd/mm/yy">
                  <c:v>40785</c:v>
                </c:pt>
                <c:pt idx="51" formatCode="dd/mm/yy">
                  <c:v>40757</c:v>
                </c:pt>
                <c:pt idx="52" formatCode="dd/mm/yy">
                  <c:v>40722</c:v>
                </c:pt>
                <c:pt idx="53" formatCode="dd/mm/yy">
                  <c:v>40694</c:v>
                </c:pt>
                <c:pt idx="54" formatCode="dd/mm/yy">
                  <c:v>40666</c:v>
                </c:pt>
                <c:pt idx="55" formatCode="dd/mm/yy">
                  <c:v>40631</c:v>
                </c:pt>
                <c:pt idx="56" formatCode="dd/mm/yy">
                  <c:v>40603</c:v>
                </c:pt>
                <c:pt idx="57" formatCode="dd/mm/yy">
                  <c:v>40575</c:v>
                </c:pt>
                <c:pt idx="58" formatCode="dd/mm/yy">
                  <c:v>40547</c:v>
                </c:pt>
                <c:pt idx="59" formatCode="dd/mm/yy">
                  <c:v>40504</c:v>
                </c:pt>
                <c:pt idx="60" formatCode="dd/mm/yy">
                  <c:v>40476</c:v>
                </c:pt>
                <c:pt idx="61" formatCode="dd/mm/yy">
                  <c:v>40443</c:v>
                </c:pt>
                <c:pt idx="62" formatCode="dd/mm/yy">
                  <c:v>40420</c:v>
                </c:pt>
                <c:pt idx="63" formatCode="dd/mm/yy">
                  <c:v>40392</c:v>
                </c:pt>
                <c:pt idx="64" formatCode="dd/mm/yy">
                  <c:v>40357</c:v>
                </c:pt>
                <c:pt idx="65" formatCode="dd/mm/yy">
                  <c:v>40329</c:v>
                </c:pt>
                <c:pt idx="66" formatCode="dd/mm/yy">
                  <c:v>40301</c:v>
                </c:pt>
                <c:pt idx="67" formatCode="dd/mm/yy">
                  <c:v>40266</c:v>
                </c:pt>
                <c:pt idx="68" formatCode="dd/mm/yy">
                  <c:v>40238</c:v>
                </c:pt>
                <c:pt idx="69" formatCode="dd/mm/yy">
                  <c:v>40212</c:v>
                </c:pt>
                <c:pt idx="70" formatCode="dd/mm/yy">
                  <c:v>40184</c:v>
                </c:pt>
                <c:pt idx="71" formatCode="dd/mm/yy">
                  <c:v>40143</c:v>
                </c:pt>
                <c:pt idx="72" formatCode="dd/mm/yy">
                  <c:v>40120</c:v>
                </c:pt>
                <c:pt idx="73" formatCode="dd/mm/yy">
                  <c:v>40087</c:v>
                </c:pt>
                <c:pt idx="74" formatCode="dd/mm/yy">
                  <c:v>40057</c:v>
                </c:pt>
                <c:pt idx="75" formatCode="dd/mm/yy">
                  <c:v>40029</c:v>
                </c:pt>
                <c:pt idx="76" formatCode="dd/mm/yy">
                  <c:v>40003</c:v>
                </c:pt>
                <c:pt idx="77" formatCode="dd/mm/yy">
                  <c:v>39967</c:v>
                </c:pt>
                <c:pt idx="78" formatCode="dd/mm/yy">
                  <c:v>39939</c:v>
                </c:pt>
                <c:pt idx="79" formatCode="dd/mm/yy">
                  <c:v>39902</c:v>
                </c:pt>
                <c:pt idx="80" formatCode="dd/mm/yy">
                  <c:v>39874</c:v>
                </c:pt>
                <c:pt idx="81" formatCode="dd/mm/yy">
                  <c:v>39846</c:v>
                </c:pt>
                <c:pt idx="82" formatCode="dd/mm/yy">
                  <c:v>39818</c:v>
                </c:pt>
                <c:pt idx="83" formatCode="dd/mm/yy">
                  <c:v>39777</c:v>
                </c:pt>
                <c:pt idx="84" formatCode="dd/mm/yy">
                  <c:v>39757</c:v>
                </c:pt>
                <c:pt idx="85" formatCode="dd/mm/yy">
                  <c:v>39720</c:v>
                </c:pt>
                <c:pt idx="86" formatCode="dd/mm/yy">
                  <c:v>39692</c:v>
                </c:pt>
                <c:pt idx="87" formatCode="dd/mm/yy">
                  <c:v>39664</c:v>
                </c:pt>
                <c:pt idx="88" formatCode="dd/mm/yy">
                  <c:v>39629</c:v>
                </c:pt>
                <c:pt idx="89" formatCode="dd/mm/yy">
                  <c:v>39601</c:v>
                </c:pt>
                <c:pt idx="90" formatCode="dd/mm/yy">
                  <c:v>39574</c:v>
                </c:pt>
                <c:pt idx="91" formatCode="dd/mm/yy">
                  <c:v>39538</c:v>
                </c:pt>
                <c:pt idx="92" formatCode="dd/mm/yy">
                  <c:v>39512</c:v>
                </c:pt>
                <c:pt idx="93" formatCode="dd/mm/yy">
                  <c:v>39482</c:v>
                </c:pt>
                <c:pt idx="94" formatCode="dd/mm/yy">
                  <c:v>39456</c:v>
                </c:pt>
                <c:pt idx="95" formatCode="dd/mm/yy">
                  <c:v>39414</c:v>
                </c:pt>
                <c:pt idx="96" formatCode="dd/mm/yy">
                  <c:v>39386</c:v>
                </c:pt>
                <c:pt idx="97" formatCode="dd/mm/yy">
                  <c:v>39358</c:v>
                </c:pt>
                <c:pt idx="98" formatCode="dd/mm/yy">
                  <c:v>39330</c:v>
                </c:pt>
                <c:pt idx="99" formatCode="dd/mm/yy">
                  <c:v>39294</c:v>
                </c:pt>
                <c:pt idx="100" formatCode="dd/mm/yy">
                  <c:v>39261</c:v>
                </c:pt>
                <c:pt idx="101" formatCode="dd/mm/yy">
                  <c:v>39225</c:v>
                </c:pt>
                <c:pt idx="102" formatCode="dd/mm/yy">
                  <c:v>39205</c:v>
                </c:pt>
                <c:pt idx="103" formatCode="dd/mm/yy">
                  <c:v>39177</c:v>
                </c:pt>
                <c:pt idx="104" formatCode="dd/mm/yy">
                  <c:v>39149</c:v>
                </c:pt>
                <c:pt idx="105" formatCode="dd/mm/yy">
                  <c:v>39120</c:v>
                </c:pt>
                <c:pt idx="106" formatCode="dd/mm/yy">
                  <c:v>39086</c:v>
                </c:pt>
                <c:pt idx="107" formatCode="dd/mm/yy">
                  <c:v>39051</c:v>
                </c:pt>
                <c:pt idx="108" formatCode="dd/mm/yy">
                  <c:v>39021</c:v>
                </c:pt>
                <c:pt idx="109" formatCode="dd/mm/yy">
                  <c:v>38994</c:v>
                </c:pt>
                <c:pt idx="110" formatCode="dd/mm/yy">
                  <c:v>38959</c:v>
                </c:pt>
                <c:pt idx="111" formatCode="dd/mm/yy">
                  <c:v>38931</c:v>
                </c:pt>
                <c:pt idx="112" formatCode="dd/mm/yy">
                  <c:v>38890</c:v>
                </c:pt>
                <c:pt idx="113" formatCode="dd/mm/yy">
                  <c:v>38868</c:v>
                </c:pt>
                <c:pt idx="114" formatCode="dd/mm/yy">
                  <c:v>38840</c:v>
                </c:pt>
                <c:pt idx="115" formatCode="dd/mm/yy">
                  <c:v>38826</c:v>
                </c:pt>
                <c:pt idx="116" formatCode="dd/mm/yy">
                  <c:v>38777</c:v>
                </c:pt>
                <c:pt idx="117" formatCode="dd/mm/yy">
                  <c:v>38749</c:v>
                </c:pt>
                <c:pt idx="118" formatCode="dd/mm/yy">
                  <c:v>38721</c:v>
                </c:pt>
                <c:pt idx="119" formatCode="dd/mm/yy">
                  <c:v>38685</c:v>
                </c:pt>
                <c:pt idx="120" formatCode="dd/mm/yy">
                  <c:v>38656</c:v>
                </c:pt>
                <c:pt idx="121" formatCode="dd/mm/yy">
                  <c:v>38630</c:v>
                </c:pt>
                <c:pt idx="122" formatCode="dd/mm/yy">
                  <c:v>38595</c:v>
                </c:pt>
                <c:pt idx="123" formatCode="dd/mm/yy">
                  <c:v>38567</c:v>
                </c:pt>
                <c:pt idx="124" formatCode="dd/mm/yy">
                  <c:v>38531</c:v>
                </c:pt>
                <c:pt idx="125" formatCode="dd/mm/yy">
                  <c:v>38503</c:v>
                </c:pt>
                <c:pt idx="126" formatCode="dd/mm/yy">
                  <c:v>38476</c:v>
                </c:pt>
                <c:pt idx="127" formatCode="dd/mm/yy">
                  <c:v>38448</c:v>
                </c:pt>
                <c:pt idx="128" formatCode="dd/mm/yy">
                  <c:v>38413</c:v>
                </c:pt>
                <c:pt idx="129" formatCode="dd/mm/yy">
                  <c:v>38385</c:v>
                </c:pt>
                <c:pt idx="130" formatCode="dd/mm/yy">
                  <c:v>38357</c:v>
                </c:pt>
                <c:pt idx="131" formatCode="dd/mm/yy">
                  <c:v>38321</c:v>
                </c:pt>
                <c:pt idx="132" formatCode="dd/mm/yy">
                  <c:v>38294</c:v>
                </c:pt>
                <c:pt idx="133" formatCode="dd/mm/yy">
                  <c:v>38266</c:v>
                </c:pt>
                <c:pt idx="134" formatCode="dd/mm/yy">
                  <c:v>38230</c:v>
                </c:pt>
                <c:pt idx="135" formatCode="dd/mm/yy">
                  <c:v>38203</c:v>
                </c:pt>
                <c:pt idx="136" formatCode="dd/mm/yy">
                  <c:v>38167</c:v>
                </c:pt>
                <c:pt idx="137" formatCode="dd/mm/yy">
                  <c:v>38140</c:v>
                </c:pt>
                <c:pt idx="138" formatCode="dd/mm/yy">
                  <c:v>38112</c:v>
                </c:pt>
                <c:pt idx="139" formatCode="dd/mm/yy">
                  <c:v>38084</c:v>
                </c:pt>
                <c:pt idx="140" formatCode="dd/mm/yy">
                  <c:v>38049</c:v>
                </c:pt>
                <c:pt idx="141" formatCode="dd/mm/yy">
                  <c:v>38021</c:v>
                </c:pt>
                <c:pt idx="142" formatCode="dd/mm/yy">
                  <c:v>37993</c:v>
                </c:pt>
                <c:pt idx="143" formatCode="dd/mm/yy">
                  <c:v>37957</c:v>
                </c:pt>
                <c:pt idx="144" formatCode="dd/mm/yy">
                  <c:v>37930</c:v>
                </c:pt>
                <c:pt idx="145" formatCode="dd/mm/yy">
                  <c:v>37896</c:v>
                </c:pt>
                <c:pt idx="146" formatCode="dd/mm/yy">
                  <c:v>37867</c:v>
                </c:pt>
                <c:pt idx="147" formatCode="dd/mm/yy">
                  <c:v>37839</c:v>
                </c:pt>
                <c:pt idx="148" formatCode="dd/mm/yy">
                  <c:v>37804</c:v>
                </c:pt>
                <c:pt idx="149" formatCode="dd/mm/yy">
                  <c:v>37776</c:v>
                </c:pt>
                <c:pt idx="150" formatCode="dd/mm/yy">
                  <c:v>37746</c:v>
                </c:pt>
                <c:pt idx="151" formatCode="dd/mm/yy">
                  <c:v>37713</c:v>
                </c:pt>
                <c:pt idx="152" formatCode="dd/mm/yy">
                  <c:v>37685</c:v>
                </c:pt>
                <c:pt idx="153" formatCode="dd/mm/yy">
                  <c:v>37657</c:v>
                </c:pt>
                <c:pt idx="154" formatCode="dd/mm/yy">
                  <c:v>37629</c:v>
                </c:pt>
                <c:pt idx="155" formatCode="dd/mm/yy">
                  <c:v>37592</c:v>
                </c:pt>
                <c:pt idx="156" formatCode="dd/mm/yy">
                  <c:v>37567</c:v>
                </c:pt>
                <c:pt idx="157" formatCode="dd/mm/yy">
                  <c:v>37532</c:v>
                </c:pt>
                <c:pt idx="158" formatCode="dd/mm/yy">
                  <c:v>37504</c:v>
                </c:pt>
                <c:pt idx="159" formatCode="dd/mm/yy">
                  <c:v>37476</c:v>
                </c:pt>
                <c:pt idx="160" formatCode="dd/mm/yy">
                  <c:v>37445</c:v>
                </c:pt>
                <c:pt idx="161" formatCode="dd/mm/yy">
                  <c:v>37413</c:v>
                </c:pt>
                <c:pt idx="162" formatCode="dd/mm/yy">
                  <c:v>37385</c:v>
                </c:pt>
                <c:pt idx="163" formatCode="dd/mm/yy">
                  <c:v>37350</c:v>
                </c:pt>
                <c:pt idx="164" formatCode="dd/mm/yy">
                  <c:v>37321</c:v>
                </c:pt>
                <c:pt idx="165" formatCode="dd/mm/yy">
                  <c:v>37294</c:v>
                </c:pt>
                <c:pt idx="166" formatCode="dd/mm/yy">
                  <c:v>37272</c:v>
                </c:pt>
                <c:pt idx="167" formatCode="dd/mm/yy">
                  <c:v>37231</c:v>
                </c:pt>
                <c:pt idx="168" formatCode="dd/mm/yy">
                  <c:v>37203</c:v>
                </c:pt>
                <c:pt idx="169" formatCode="dd/mm/yy">
                  <c:v>37174</c:v>
                </c:pt>
                <c:pt idx="170" formatCode="dd/mm/yy">
                  <c:v>37147</c:v>
                </c:pt>
                <c:pt idx="171" formatCode="dd/mm/yy">
                  <c:v>37111</c:v>
                </c:pt>
                <c:pt idx="172" formatCode="dd/mm/yy">
                  <c:v>37084</c:v>
                </c:pt>
                <c:pt idx="173" formatCode="dd/mm/yy">
                  <c:v>37056</c:v>
                </c:pt>
                <c:pt idx="174" formatCode="dd/mm/yy">
                  <c:v>37021</c:v>
                </c:pt>
                <c:pt idx="175" formatCode="dd/mm/yy">
                  <c:v>36993</c:v>
                </c:pt>
                <c:pt idx="176" formatCode="dd/mm/yy">
                  <c:v>36964</c:v>
                </c:pt>
                <c:pt idx="177" formatCode="dd/mm/yy">
                  <c:v>36937</c:v>
                </c:pt>
                <c:pt idx="178" formatCode="dd/mm/yy">
                  <c:v>36901</c:v>
                </c:pt>
                <c:pt idx="179" formatCode="dd/mm/yy">
                  <c:v>36871</c:v>
                </c:pt>
                <c:pt idx="180" formatCode="dd/mm/yy">
                  <c:v>36851</c:v>
                </c:pt>
                <c:pt idx="181" formatCode="dd/mm/yy">
                  <c:v>36808</c:v>
                </c:pt>
                <c:pt idx="182" formatCode="dd/mm/yy">
                  <c:v>36773</c:v>
                </c:pt>
                <c:pt idx="183" formatCode="dd/mm/yy">
                  <c:v>36747</c:v>
                </c:pt>
                <c:pt idx="184" formatCode="dd/mm/yy">
                  <c:v>36717</c:v>
                </c:pt>
                <c:pt idx="185" formatCode="dd/mm/yy">
                  <c:v>36698</c:v>
                </c:pt>
                <c:pt idx="186" formatCode="dd/mm/yy">
                  <c:v>36670</c:v>
                </c:pt>
                <c:pt idx="187" formatCode="dd/mm/yy">
                  <c:v>36642</c:v>
                </c:pt>
                <c:pt idx="188" formatCode="dd/mm/yy">
                  <c:v>36600</c:v>
                </c:pt>
                <c:pt idx="189" formatCode="dd/mm/yy">
                  <c:v>36578</c:v>
                </c:pt>
                <c:pt idx="190" formatCode="dd/mm/yy">
                  <c:v>36550</c:v>
                </c:pt>
              </c:numCache>
            </c:numRef>
          </c:cat>
          <c:val>
            <c:numRef>
              <c:f>('data-graf'!$AJ$3:$AJ$14,'data-graf'!$AJ$15:$AJ$26,'data-graf'!$AJ$27:$AJ$193)</c:f>
              <c:numCache>
                <c:formatCode>General</c:formatCode>
                <c:ptCount val="191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0.05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0.05</c:v>
                </c:pt>
                <c:pt idx="66">
                  <c:v>0.05</c:v>
                </c:pt>
                <c:pt idx="67">
                  <c:v>0.05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0.05</c:v>
                </c:pt>
                <c:pt idx="72">
                  <c:v>0.05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0.05</c:v>
                </c:pt>
                <c:pt idx="77">
                  <c:v>0.05</c:v>
                </c:pt>
                <c:pt idx="78">
                  <c:v>0.05</c:v>
                </c:pt>
                <c:pt idx="79">
                  <c:v>0.05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0.05</c:v>
                </c:pt>
                <c:pt idx="110">
                  <c:v>0.05</c:v>
                </c:pt>
                <c:pt idx="111">
                  <c:v>0.05</c:v>
                </c:pt>
                <c:pt idx="112">
                  <c:v>0.05</c:v>
                </c:pt>
                <c:pt idx="113">
                  <c:v>0.05</c:v>
                </c:pt>
                <c:pt idx="114">
                  <c:v>0.05</c:v>
                </c:pt>
                <c:pt idx="115">
                  <c:v>0.05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0.05</c:v>
                </c:pt>
                <c:pt idx="177">
                  <c:v>0.05</c:v>
                </c:pt>
                <c:pt idx="178">
                  <c:v>0.05</c:v>
                </c:pt>
                <c:pt idx="179">
                  <c:v>0.05</c:v>
                </c:pt>
                <c:pt idx="180">
                  <c:v>0.05</c:v>
                </c:pt>
                <c:pt idx="181">
                  <c:v>0.05</c:v>
                </c:pt>
                <c:pt idx="182">
                  <c:v>0.05</c:v>
                </c:pt>
                <c:pt idx="183">
                  <c:v>0.05</c:v>
                </c:pt>
                <c:pt idx="184">
                  <c:v>0.05</c:v>
                </c:pt>
                <c:pt idx="185">
                  <c:v>0.05</c:v>
                </c:pt>
                <c:pt idx="186">
                  <c:v>0.05</c:v>
                </c:pt>
                <c:pt idx="187">
                  <c:v>0.05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47648"/>
        <c:axId val="69157632"/>
      </c:lineChart>
      <c:catAx>
        <c:axId val="69147648"/>
        <c:scaling>
          <c:orientation val="maxMin"/>
        </c:scaling>
        <c:delete val="0"/>
        <c:axPos val="b"/>
        <c:numFmt formatCode="[$-405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69157632"/>
        <c:crosses val="autoZero"/>
        <c:auto val="0"/>
        <c:lblAlgn val="ctr"/>
        <c:lblOffset val="100"/>
        <c:tickLblSkip val="4"/>
        <c:tickMarkSkip val="1"/>
        <c:noMultiLvlLbl val="0"/>
      </c:catAx>
      <c:valAx>
        <c:axId val="69157632"/>
        <c:scaling>
          <c:orientation val="minMax"/>
          <c:max val="0.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cs-CZ" b="1"/>
                  <a:t>celkový fosfor [mg/l]</a:t>
                </a:r>
              </a:p>
            </c:rich>
          </c:tx>
          <c:layout>
            <c:manualLayout>
              <c:xMode val="edge"/>
              <c:yMode val="edge"/>
              <c:x val="5.1435685683219514E-3"/>
              <c:y val="0.22624363131079203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69147648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9043426221968565"/>
          <c:y val="3.0144476753683799E-2"/>
          <c:w val="0.17385926512880467"/>
          <c:h val="0.3437553500833142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91394183408032E-2"/>
          <c:y val="6.5166675747834135E-2"/>
          <c:w val="0.9070111861727439"/>
          <c:h val="0.72906290865585266"/>
        </c:manualLayout>
      </c:layout>
      <c:lineChart>
        <c:grouping val="standard"/>
        <c:varyColors val="0"/>
        <c:ser>
          <c:idx val="0"/>
          <c:order val="0"/>
          <c:tx>
            <c:strRef>
              <c:f>List2!$D$2</c:f>
              <c:strCache>
                <c:ptCount val="1"/>
                <c:pt idx="0">
                  <c:v>ČOV odtok</c:v>
                </c:pt>
              </c:strCache>
            </c:strRef>
          </c:tx>
          <c:cat>
            <c:numRef>
              <c:f>List2!$B$3:$B$108</c:f>
              <c:numCache>
                <c:formatCode>m/d/yyyy</c:formatCode>
                <c:ptCount val="106"/>
                <c:pt idx="0">
                  <c:v>39504</c:v>
                </c:pt>
                <c:pt idx="1">
                  <c:v>39532</c:v>
                </c:pt>
                <c:pt idx="2">
                  <c:v>39559</c:v>
                </c:pt>
                <c:pt idx="3">
                  <c:v>39595</c:v>
                </c:pt>
                <c:pt idx="4">
                  <c:v>39622</c:v>
                </c:pt>
                <c:pt idx="5">
                  <c:v>39658</c:v>
                </c:pt>
                <c:pt idx="6">
                  <c:v>39686</c:v>
                </c:pt>
                <c:pt idx="7">
                  <c:v>39713</c:v>
                </c:pt>
                <c:pt idx="8">
                  <c:v>39722</c:v>
                </c:pt>
                <c:pt idx="9">
                  <c:v>39736</c:v>
                </c:pt>
                <c:pt idx="10">
                  <c:v>39770</c:v>
                </c:pt>
                <c:pt idx="11">
                  <c:v>39853</c:v>
                </c:pt>
                <c:pt idx="12">
                  <c:v>39874</c:v>
                </c:pt>
                <c:pt idx="13">
                  <c:v>39909</c:v>
                </c:pt>
                <c:pt idx="14">
                  <c:v>39944</c:v>
                </c:pt>
                <c:pt idx="15">
                  <c:v>39958</c:v>
                </c:pt>
                <c:pt idx="16">
                  <c:v>39965</c:v>
                </c:pt>
                <c:pt idx="17">
                  <c:v>39993</c:v>
                </c:pt>
                <c:pt idx="18">
                  <c:v>40049</c:v>
                </c:pt>
                <c:pt idx="19">
                  <c:v>40070</c:v>
                </c:pt>
                <c:pt idx="20">
                  <c:v>40091</c:v>
                </c:pt>
                <c:pt idx="21">
                  <c:v>40119</c:v>
                </c:pt>
                <c:pt idx="22">
                  <c:v>40147</c:v>
                </c:pt>
                <c:pt idx="23">
                  <c:v>40245</c:v>
                </c:pt>
                <c:pt idx="24">
                  <c:v>40259</c:v>
                </c:pt>
                <c:pt idx="25">
                  <c:v>40280</c:v>
                </c:pt>
                <c:pt idx="26">
                  <c:v>40295</c:v>
                </c:pt>
                <c:pt idx="27">
                  <c:v>40315</c:v>
                </c:pt>
                <c:pt idx="28">
                  <c:v>40350</c:v>
                </c:pt>
                <c:pt idx="29">
                  <c:v>40385</c:v>
                </c:pt>
                <c:pt idx="30">
                  <c:v>40392</c:v>
                </c:pt>
                <c:pt idx="31">
                  <c:v>40434</c:v>
                </c:pt>
                <c:pt idx="32">
                  <c:v>40462</c:v>
                </c:pt>
                <c:pt idx="33">
                  <c:v>40490</c:v>
                </c:pt>
                <c:pt idx="34">
                  <c:v>40519</c:v>
                </c:pt>
                <c:pt idx="35">
                  <c:v>40561</c:v>
                </c:pt>
                <c:pt idx="36">
                  <c:v>40581</c:v>
                </c:pt>
                <c:pt idx="37">
                  <c:v>40616</c:v>
                </c:pt>
                <c:pt idx="38">
                  <c:v>40637</c:v>
                </c:pt>
                <c:pt idx="39">
                  <c:v>40672</c:v>
                </c:pt>
                <c:pt idx="40">
                  <c:v>40700</c:v>
                </c:pt>
                <c:pt idx="41">
                  <c:v>40743</c:v>
                </c:pt>
                <c:pt idx="42">
                  <c:v>40777</c:v>
                </c:pt>
                <c:pt idx="43">
                  <c:v>40805</c:v>
                </c:pt>
                <c:pt idx="44">
                  <c:v>40840</c:v>
                </c:pt>
                <c:pt idx="45">
                  <c:v>40854</c:v>
                </c:pt>
                <c:pt idx="46">
                  <c:v>40889</c:v>
                </c:pt>
                <c:pt idx="47">
                  <c:v>40960</c:v>
                </c:pt>
                <c:pt idx="48">
                  <c:v>40974</c:v>
                </c:pt>
                <c:pt idx="49">
                  <c:v>41015</c:v>
                </c:pt>
                <c:pt idx="50">
                  <c:v>41050</c:v>
                </c:pt>
                <c:pt idx="51">
                  <c:v>41064</c:v>
                </c:pt>
                <c:pt idx="52">
                  <c:v>41085</c:v>
                </c:pt>
                <c:pt idx="53">
                  <c:v>41113</c:v>
                </c:pt>
                <c:pt idx="54">
                  <c:v>41162</c:v>
                </c:pt>
                <c:pt idx="55">
                  <c:v>41197</c:v>
                </c:pt>
                <c:pt idx="56">
                  <c:v>41205</c:v>
                </c:pt>
                <c:pt idx="57">
                  <c:v>41226</c:v>
                </c:pt>
                <c:pt idx="58">
                  <c:v>41247</c:v>
                </c:pt>
                <c:pt idx="59">
                  <c:v>41253</c:v>
                </c:pt>
                <c:pt idx="60">
                  <c:v>41255</c:v>
                </c:pt>
                <c:pt idx="61">
                  <c:v>41295</c:v>
                </c:pt>
                <c:pt idx="62">
                  <c:v>41309</c:v>
                </c:pt>
                <c:pt idx="63">
                  <c:v>41352</c:v>
                </c:pt>
                <c:pt idx="64">
                  <c:v>41372</c:v>
                </c:pt>
                <c:pt idx="65">
                  <c:v>41380</c:v>
                </c:pt>
                <c:pt idx="66">
                  <c:v>41415</c:v>
                </c:pt>
                <c:pt idx="67">
                  <c:v>41422</c:v>
                </c:pt>
                <c:pt idx="68">
                  <c:v>41443</c:v>
                </c:pt>
                <c:pt idx="69">
                  <c:v>41470</c:v>
                </c:pt>
                <c:pt idx="70">
                  <c:v>41478</c:v>
                </c:pt>
                <c:pt idx="71">
                  <c:v>41485</c:v>
                </c:pt>
                <c:pt idx="72">
                  <c:v>41506</c:v>
                </c:pt>
                <c:pt idx="73">
                  <c:v>41513</c:v>
                </c:pt>
                <c:pt idx="74">
                  <c:v>41527</c:v>
                </c:pt>
                <c:pt idx="75">
                  <c:v>41534</c:v>
                </c:pt>
                <c:pt idx="76">
                  <c:v>41541</c:v>
                </c:pt>
                <c:pt idx="77">
                  <c:v>41570</c:v>
                </c:pt>
                <c:pt idx="78">
                  <c:v>41597</c:v>
                </c:pt>
                <c:pt idx="79">
                  <c:v>41610</c:v>
                </c:pt>
                <c:pt idx="80">
                  <c:v>41659</c:v>
                </c:pt>
                <c:pt idx="81">
                  <c:v>41673</c:v>
                </c:pt>
                <c:pt idx="82">
                  <c:v>41716</c:v>
                </c:pt>
                <c:pt idx="83">
                  <c:v>41729</c:v>
                </c:pt>
                <c:pt idx="84">
                  <c:v>41751</c:v>
                </c:pt>
                <c:pt idx="85">
                  <c:v>41786</c:v>
                </c:pt>
                <c:pt idx="86">
                  <c:v>41814</c:v>
                </c:pt>
                <c:pt idx="87">
                  <c:v>41828</c:v>
                </c:pt>
                <c:pt idx="88">
                  <c:v>41842</c:v>
                </c:pt>
                <c:pt idx="89">
                  <c:v>41870</c:v>
                </c:pt>
                <c:pt idx="90">
                  <c:v>41884</c:v>
                </c:pt>
                <c:pt idx="91">
                  <c:v>41898</c:v>
                </c:pt>
                <c:pt idx="92">
                  <c:v>41912</c:v>
                </c:pt>
                <c:pt idx="93">
                  <c:v>41954</c:v>
                </c:pt>
                <c:pt idx="94">
                  <c:v>42017</c:v>
                </c:pt>
                <c:pt idx="95">
                  <c:v>42052</c:v>
                </c:pt>
                <c:pt idx="96">
                  <c:v>42080</c:v>
                </c:pt>
                <c:pt idx="97">
                  <c:v>42115</c:v>
                </c:pt>
                <c:pt idx="98">
                  <c:v>42129</c:v>
                </c:pt>
                <c:pt idx="99">
                  <c:v>42164</c:v>
                </c:pt>
                <c:pt idx="100">
                  <c:v>42199</c:v>
                </c:pt>
                <c:pt idx="101">
                  <c:v>42226</c:v>
                </c:pt>
                <c:pt idx="102">
                  <c:v>42269</c:v>
                </c:pt>
                <c:pt idx="103">
                  <c:v>42290</c:v>
                </c:pt>
                <c:pt idx="104">
                  <c:v>42311</c:v>
                </c:pt>
                <c:pt idx="105">
                  <c:v>42346</c:v>
                </c:pt>
              </c:numCache>
            </c:numRef>
          </c:cat>
          <c:val>
            <c:numRef>
              <c:f>List2!$D$3:$D$108</c:f>
              <c:numCache>
                <c:formatCode>#0.000</c:formatCode>
                <c:ptCount val="106"/>
                <c:pt idx="0">
                  <c:v>1.421</c:v>
                </c:pt>
                <c:pt idx="1">
                  <c:v>3.78</c:v>
                </c:pt>
                <c:pt idx="2">
                  <c:v>3.44</c:v>
                </c:pt>
                <c:pt idx="3">
                  <c:v>0.51700000000000002</c:v>
                </c:pt>
                <c:pt idx="4">
                  <c:v>0.46400000000000002</c:v>
                </c:pt>
                <c:pt idx="5">
                  <c:v>4.6900000000000004</c:v>
                </c:pt>
                <c:pt idx="6">
                  <c:v>0.79100000000000004</c:v>
                </c:pt>
                <c:pt idx="7">
                  <c:v>2.907</c:v>
                </c:pt>
                <c:pt idx="8">
                  <c:v>4.5599999999999996</c:v>
                </c:pt>
                <c:pt idx="9">
                  <c:v>4.01</c:v>
                </c:pt>
                <c:pt idx="10">
                  <c:v>4.51</c:v>
                </c:pt>
                <c:pt idx="11">
                  <c:v>4.26</c:v>
                </c:pt>
                <c:pt idx="12">
                  <c:v>1.1479999999999999</c:v>
                </c:pt>
                <c:pt idx="13">
                  <c:v>2.19</c:v>
                </c:pt>
                <c:pt idx="14">
                  <c:v>3.54</c:v>
                </c:pt>
                <c:pt idx="15">
                  <c:v>3.1389999999999998</c:v>
                </c:pt>
                <c:pt idx="16">
                  <c:v>2.8620000000000001</c:v>
                </c:pt>
                <c:pt idx="17">
                  <c:v>2.105</c:v>
                </c:pt>
                <c:pt idx="18">
                  <c:v>2.92</c:v>
                </c:pt>
                <c:pt idx="19">
                  <c:v>3.71</c:v>
                </c:pt>
                <c:pt idx="20">
                  <c:v>4.32</c:v>
                </c:pt>
                <c:pt idx="21">
                  <c:v>2.9990000000000001</c:v>
                </c:pt>
                <c:pt idx="22">
                  <c:v>3.57</c:v>
                </c:pt>
                <c:pt idx="23">
                  <c:v>1.1120000000000001</c:v>
                </c:pt>
                <c:pt idx="24">
                  <c:v>1.49</c:v>
                </c:pt>
                <c:pt idx="25">
                  <c:v>3.02</c:v>
                </c:pt>
                <c:pt idx="26">
                  <c:v>2.871</c:v>
                </c:pt>
                <c:pt idx="27">
                  <c:v>1.992</c:v>
                </c:pt>
                <c:pt idx="28">
                  <c:v>0.67300000000000004</c:v>
                </c:pt>
                <c:pt idx="29">
                  <c:v>2.5609999999999999</c:v>
                </c:pt>
                <c:pt idx="30">
                  <c:v>1.494</c:v>
                </c:pt>
                <c:pt idx="31">
                  <c:v>3.9</c:v>
                </c:pt>
                <c:pt idx="32">
                  <c:v>2.7330000000000001</c:v>
                </c:pt>
                <c:pt idx="33">
                  <c:v>4.37</c:v>
                </c:pt>
                <c:pt idx="34">
                  <c:v>2.2909999999999999</c:v>
                </c:pt>
                <c:pt idx="35">
                  <c:v>1.6859999999999999</c:v>
                </c:pt>
                <c:pt idx="36">
                  <c:v>2.9740000000000002</c:v>
                </c:pt>
                <c:pt idx="37">
                  <c:v>3.6920000000000002</c:v>
                </c:pt>
                <c:pt idx="38">
                  <c:v>2.3159999999999998</c:v>
                </c:pt>
                <c:pt idx="39">
                  <c:v>1.4850000000000001</c:v>
                </c:pt>
                <c:pt idx="40">
                  <c:v>0.439</c:v>
                </c:pt>
                <c:pt idx="41">
                  <c:v>2.2149999999999999</c:v>
                </c:pt>
                <c:pt idx="42">
                  <c:v>4.9000000000000004</c:v>
                </c:pt>
                <c:pt idx="43">
                  <c:v>5.0199999999999996</c:v>
                </c:pt>
                <c:pt idx="44">
                  <c:v>3.36</c:v>
                </c:pt>
                <c:pt idx="45">
                  <c:v>4.34</c:v>
                </c:pt>
                <c:pt idx="46">
                  <c:v>2.1749999999999998</c:v>
                </c:pt>
                <c:pt idx="47">
                  <c:v>3.173</c:v>
                </c:pt>
                <c:pt idx="48">
                  <c:v>0.3</c:v>
                </c:pt>
                <c:pt idx="49">
                  <c:v>1.5680000000000001</c:v>
                </c:pt>
                <c:pt idx="50">
                  <c:v>1.111</c:v>
                </c:pt>
                <c:pt idx="51">
                  <c:v>2.577</c:v>
                </c:pt>
                <c:pt idx="52">
                  <c:v>0.82399999999999995</c:v>
                </c:pt>
                <c:pt idx="53">
                  <c:v>3.53</c:v>
                </c:pt>
                <c:pt idx="54">
                  <c:v>1.236</c:v>
                </c:pt>
                <c:pt idx="55">
                  <c:v>4.1900000000000004</c:v>
                </c:pt>
                <c:pt idx="56">
                  <c:v>5.82</c:v>
                </c:pt>
                <c:pt idx="57">
                  <c:v>6.58</c:v>
                </c:pt>
                <c:pt idx="58">
                  <c:v>3.84</c:v>
                </c:pt>
                <c:pt idx="59">
                  <c:v>1.93</c:v>
                </c:pt>
                <c:pt idx="60">
                  <c:v>2.0219999999999998</c:v>
                </c:pt>
                <c:pt idx="61">
                  <c:v>4.1900000000000004</c:v>
                </c:pt>
                <c:pt idx="62">
                  <c:v>3.282</c:v>
                </c:pt>
                <c:pt idx="63">
                  <c:v>1.7430000000000001</c:v>
                </c:pt>
                <c:pt idx="64">
                  <c:v>0.75900000000000001</c:v>
                </c:pt>
                <c:pt idx="65">
                  <c:v>1.4450000000000001</c:v>
                </c:pt>
                <c:pt idx="66">
                  <c:v>1.073</c:v>
                </c:pt>
                <c:pt idx="67">
                  <c:v>1.228</c:v>
                </c:pt>
                <c:pt idx="68">
                  <c:v>2.9790000000000001</c:v>
                </c:pt>
                <c:pt idx="69">
                  <c:v>4.1399999999999997</c:v>
                </c:pt>
                <c:pt idx="70">
                  <c:v>4.74</c:v>
                </c:pt>
                <c:pt idx="71">
                  <c:v>3.89</c:v>
                </c:pt>
                <c:pt idx="72">
                  <c:v>2.9689999999999999</c:v>
                </c:pt>
                <c:pt idx="73">
                  <c:v>0.69399999999999995</c:v>
                </c:pt>
                <c:pt idx="74">
                  <c:v>1.0900000000000001</c:v>
                </c:pt>
                <c:pt idx="75">
                  <c:v>0.58299999999999996</c:v>
                </c:pt>
                <c:pt idx="77">
                  <c:v>0.80500000000000005</c:v>
                </c:pt>
                <c:pt idx="78">
                  <c:v>1.6879999999999999</c:v>
                </c:pt>
                <c:pt idx="79">
                  <c:v>0.68799999999999994</c:v>
                </c:pt>
                <c:pt idx="80">
                  <c:v>0.878</c:v>
                </c:pt>
                <c:pt idx="81">
                  <c:v>0.32400000000000001</c:v>
                </c:pt>
                <c:pt idx="82" formatCode="#0.00">
                  <c:v>1.43</c:v>
                </c:pt>
                <c:pt idx="83" formatCode="#0.00">
                  <c:v>2.0299999999999998</c:v>
                </c:pt>
                <c:pt idx="84" formatCode="#0.00">
                  <c:v>1.83</c:v>
                </c:pt>
                <c:pt idx="85" formatCode="#0.00">
                  <c:v>4.1500000000000004</c:v>
                </c:pt>
                <c:pt idx="86" formatCode="#0.00">
                  <c:v>1.65</c:v>
                </c:pt>
                <c:pt idx="87" formatCode="#0.00">
                  <c:v>1.71</c:v>
                </c:pt>
                <c:pt idx="88" formatCode="#0.00">
                  <c:v>1.1299999999999999</c:v>
                </c:pt>
                <c:pt idx="89" formatCode="#0.00">
                  <c:v>3.21</c:v>
                </c:pt>
                <c:pt idx="90" formatCode="#0.00">
                  <c:v>1.1499999999999999</c:v>
                </c:pt>
                <c:pt idx="91">
                  <c:v>0.59499999999999997</c:v>
                </c:pt>
                <c:pt idx="92" formatCode="#0.00">
                  <c:v>2.0499999999999998</c:v>
                </c:pt>
                <c:pt idx="93" formatCode="#0.00">
                  <c:v>1.27</c:v>
                </c:pt>
                <c:pt idx="94">
                  <c:v>0.48499999999999999</c:v>
                </c:pt>
                <c:pt idx="95">
                  <c:v>0.20599999999999999</c:v>
                </c:pt>
                <c:pt idx="96">
                  <c:v>0.54600000000000004</c:v>
                </c:pt>
                <c:pt idx="97" formatCode="#0.00">
                  <c:v>1.06</c:v>
                </c:pt>
                <c:pt idx="98" formatCode="#0.00">
                  <c:v>1.52</c:v>
                </c:pt>
                <c:pt idx="99">
                  <c:v>0.68500000000000005</c:v>
                </c:pt>
                <c:pt idx="100" formatCode="#0.00">
                  <c:v>1.1000000000000001</c:v>
                </c:pt>
                <c:pt idx="101">
                  <c:v>0.74</c:v>
                </c:pt>
                <c:pt idx="102">
                  <c:v>0.61299999999999999</c:v>
                </c:pt>
                <c:pt idx="103">
                  <c:v>0.42299999999999999</c:v>
                </c:pt>
                <c:pt idx="104">
                  <c:v>0.17299999999999999</c:v>
                </c:pt>
                <c:pt idx="105">
                  <c:v>0.40699999999999997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List2!$E$2</c:f>
              <c:strCache>
                <c:ptCount val="1"/>
                <c:pt idx="0">
                  <c:v>ČOV přítok</c:v>
                </c:pt>
              </c:strCache>
            </c:strRef>
          </c:tx>
          <c:cat>
            <c:numRef>
              <c:f>List2!$B$3:$B$108</c:f>
              <c:numCache>
                <c:formatCode>m/d/yyyy</c:formatCode>
                <c:ptCount val="106"/>
                <c:pt idx="0">
                  <c:v>39504</c:v>
                </c:pt>
                <c:pt idx="1">
                  <c:v>39532</c:v>
                </c:pt>
                <c:pt idx="2">
                  <c:v>39559</c:v>
                </c:pt>
                <c:pt idx="3">
                  <c:v>39595</c:v>
                </c:pt>
                <c:pt idx="4">
                  <c:v>39622</c:v>
                </c:pt>
                <c:pt idx="5">
                  <c:v>39658</c:v>
                </c:pt>
                <c:pt idx="6">
                  <c:v>39686</c:v>
                </c:pt>
                <c:pt idx="7">
                  <c:v>39713</c:v>
                </c:pt>
                <c:pt idx="8">
                  <c:v>39722</c:v>
                </c:pt>
                <c:pt idx="9">
                  <c:v>39736</c:v>
                </c:pt>
                <c:pt idx="10">
                  <c:v>39770</c:v>
                </c:pt>
                <c:pt idx="11">
                  <c:v>39853</c:v>
                </c:pt>
                <c:pt idx="12">
                  <c:v>39874</c:v>
                </c:pt>
                <c:pt idx="13">
                  <c:v>39909</c:v>
                </c:pt>
                <c:pt idx="14">
                  <c:v>39944</c:v>
                </c:pt>
                <c:pt idx="15">
                  <c:v>39958</c:v>
                </c:pt>
                <c:pt idx="16">
                  <c:v>39965</c:v>
                </c:pt>
                <c:pt idx="17">
                  <c:v>39993</c:v>
                </c:pt>
                <c:pt idx="18">
                  <c:v>40049</c:v>
                </c:pt>
                <c:pt idx="19">
                  <c:v>40070</c:v>
                </c:pt>
                <c:pt idx="20">
                  <c:v>40091</c:v>
                </c:pt>
                <c:pt idx="21">
                  <c:v>40119</c:v>
                </c:pt>
                <c:pt idx="22">
                  <c:v>40147</c:v>
                </c:pt>
                <c:pt idx="23">
                  <c:v>40245</c:v>
                </c:pt>
                <c:pt idx="24">
                  <c:v>40259</c:v>
                </c:pt>
                <c:pt idx="25">
                  <c:v>40280</c:v>
                </c:pt>
                <c:pt idx="26">
                  <c:v>40295</c:v>
                </c:pt>
                <c:pt idx="27">
                  <c:v>40315</c:v>
                </c:pt>
                <c:pt idx="28">
                  <c:v>40350</c:v>
                </c:pt>
                <c:pt idx="29">
                  <c:v>40385</c:v>
                </c:pt>
                <c:pt idx="30">
                  <c:v>40392</c:v>
                </c:pt>
                <c:pt idx="31">
                  <c:v>40434</c:v>
                </c:pt>
                <c:pt idx="32">
                  <c:v>40462</c:v>
                </c:pt>
                <c:pt idx="33">
                  <c:v>40490</c:v>
                </c:pt>
                <c:pt idx="34">
                  <c:v>40519</c:v>
                </c:pt>
                <c:pt idx="35">
                  <c:v>40561</c:v>
                </c:pt>
                <c:pt idx="36">
                  <c:v>40581</c:v>
                </c:pt>
                <c:pt idx="37">
                  <c:v>40616</c:v>
                </c:pt>
                <c:pt idx="38">
                  <c:v>40637</c:v>
                </c:pt>
                <c:pt idx="39">
                  <c:v>40672</c:v>
                </c:pt>
                <c:pt idx="40">
                  <c:v>40700</c:v>
                </c:pt>
                <c:pt idx="41">
                  <c:v>40743</c:v>
                </c:pt>
                <c:pt idx="42">
                  <c:v>40777</c:v>
                </c:pt>
                <c:pt idx="43">
                  <c:v>40805</c:v>
                </c:pt>
                <c:pt idx="44">
                  <c:v>40840</c:v>
                </c:pt>
                <c:pt idx="45">
                  <c:v>40854</c:v>
                </c:pt>
                <c:pt idx="46">
                  <c:v>40889</c:v>
                </c:pt>
                <c:pt idx="47">
                  <c:v>40960</c:v>
                </c:pt>
                <c:pt idx="48">
                  <c:v>40974</c:v>
                </c:pt>
                <c:pt idx="49">
                  <c:v>41015</c:v>
                </c:pt>
                <c:pt idx="50">
                  <c:v>41050</c:v>
                </c:pt>
                <c:pt idx="51">
                  <c:v>41064</c:v>
                </c:pt>
                <c:pt idx="52">
                  <c:v>41085</c:v>
                </c:pt>
                <c:pt idx="53">
                  <c:v>41113</c:v>
                </c:pt>
                <c:pt idx="54">
                  <c:v>41162</c:v>
                </c:pt>
                <c:pt idx="55">
                  <c:v>41197</c:v>
                </c:pt>
                <c:pt idx="56">
                  <c:v>41205</c:v>
                </c:pt>
                <c:pt idx="57">
                  <c:v>41226</c:v>
                </c:pt>
                <c:pt idx="58">
                  <c:v>41247</c:v>
                </c:pt>
                <c:pt idx="59">
                  <c:v>41253</c:v>
                </c:pt>
                <c:pt idx="60">
                  <c:v>41255</c:v>
                </c:pt>
                <c:pt idx="61">
                  <c:v>41295</c:v>
                </c:pt>
                <c:pt idx="62">
                  <c:v>41309</c:v>
                </c:pt>
                <c:pt idx="63">
                  <c:v>41352</c:v>
                </c:pt>
                <c:pt idx="64">
                  <c:v>41372</c:v>
                </c:pt>
                <c:pt idx="65">
                  <c:v>41380</c:v>
                </c:pt>
                <c:pt idx="66">
                  <c:v>41415</c:v>
                </c:pt>
                <c:pt idx="67">
                  <c:v>41422</c:v>
                </c:pt>
                <c:pt idx="68">
                  <c:v>41443</c:v>
                </c:pt>
                <c:pt idx="69">
                  <c:v>41470</c:v>
                </c:pt>
                <c:pt idx="70">
                  <c:v>41478</c:v>
                </c:pt>
                <c:pt idx="71">
                  <c:v>41485</c:v>
                </c:pt>
                <c:pt idx="72">
                  <c:v>41506</c:v>
                </c:pt>
                <c:pt idx="73">
                  <c:v>41513</c:v>
                </c:pt>
                <c:pt idx="74">
                  <c:v>41527</c:v>
                </c:pt>
                <c:pt idx="75">
                  <c:v>41534</c:v>
                </c:pt>
                <c:pt idx="76">
                  <c:v>41541</c:v>
                </c:pt>
                <c:pt idx="77">
                  <c:v>41570</c:v>
                </c:pt>
                <c:pt idx="78">
                  <c:v>41597</c:v>
                </c:pt>
                <c:pt idx="79">
                  <c:v>41610</c:v>
                </c:pt>
                <c:pt idx="80">
                  <c:v>41659</c:v>
                </c:pt>
                <c:pt idx="81">
                  <c:v>41673</c:v>
                </c:pt>
                <c:pt idx="82">
                  <c:v>41716</c:v>
                </c:pt>
                <c:pt idx="83">
                  <c:v>41729</c:v>
                </c:pt>
                <c:pt idx="84">
                  <c:v>41751</c:v>
                </c:pt>
                <c:pt idx="85">
                  <c:v>41786</c:v>
                </c:pt>
                <c:pt idx="86">
                  <c:v>41814</c:v>
                </c:pt>
                <c:pt idx="87">
                  <c:v>41828</c:v>
                </c:pt>
                <c:pt idx="88">
                  <c:v>41842</c:v>
                </c:pt>
                <c:pt idx="89">
                  <c:v>41870</c:v>
                </c:pt>
                <c:pt idx="90">
                  <c:v>41884</c:v>
                </c:pt>
                <c:pt idx="91">
                  <c:v>41898</c:v>
                </c:pt>
                <c:pt idx="92">
                  <c:v>41912</c:v>
                </c:pt>
                <c:pt idx="93">
                  <c:v>41954</c:v>
                </c:pt>
                <c:pt idx="94">
                  <c:v>42017</c:v>
                </c:pt>
                <c:pt idx="95">
                  <c:v>42052</c:v>
                </c:pt>
                <c:pt idx="96">
                  <c:v>42080</c:v>
                </c:pt>
                <c:pt idx="97">
                  <c:v>42115</c:v>
                </c:pt>
                <c:pt idx="98">
                  <c:v>42129</c:v>
                </c:pt>
                <c:pt idx="99">
                  <c:v>42164</c:v>
                </c:pt>
                <c:pt idx="100">
                  <c:v>42199</c:v>
                </c:pt>
                <c:pt idx="101">
                  <c:v>42226</c:v>
                </c:pt>
                <c:pt idx="102">
                  <c:v>42269</c:v>
                </c:pt>
                <c:pt idx="103">
                  <c:v>42290</c:v>
                </c:pt>
                <c:pt idx="104">
                  <c:v>42311</c:v>
                </c:pt>
                <c:pt idx="105">
                  <c:v>42346</c:v>
                </c:pt>
              </c:numCache>
            </c:numRef>
          </c:cat>
          <c:val>
            <c:numRef>
              <c:f>List2!$E$3:$E$108</c:f>
              <c:numCache>
                <c:formatCode>#0.000</c:formatCode>
                <c:ptCount val="106"/>
                <c:pt idx="0">
                  <c:v>5.09</c:v>
                </c:pt>
                <c:pt idx="1">
                  <c:v>6.43</c:v>
                </c:pt>
                <c:pt idx="2">
                  <c:v>7.82</c:v>
                </c:pt>
                <c:pt idx="3">
                  <c:v>6.07</c:v>
                </c:pt>
                <c:pt idx="4">
                  <c:v>7.43</c:v>
                </c:pt>
                <c:pt idx="5">
                  <c:v>9</c:v>
                </c:pt>
                <c:pt idx="6" formatCode="#0.00">
                  <c:v>19.7</c:v>
                </c:pt>
                <c:pt idx="7">
                  <c:v>6.87</c:v>
                </c:pt>
                <c:pt idx="8" formatCode="#0.00">
                  <c:v>13.86</c:v>
                </c:pt>
                <c:pt idx="9">
                  <c:v>7.07</c:v>
                </c:pt>
                <c:pt idx="10">
                  <c:v>7.32</c:v>
                </c:pt>
                <c:pt idx="11">
                  <c:v>8.1300000000000008</c:v>
                </c:pt>
                <c:pt idx="12">
                  <c:v>8.68</c:v>
                </c:pt>
                <c:pt idx="13">
                  <c:v>8.6300000000000008</c:v>
                </c:pt>
                <c:pt idx="14">
                  <c:v>7.45</c:v>
                </c:pt>
                <c:pt idx="15">
                  <c:v>6.72</c:v>
                </c:pt>
                <c:pt idx="16">
                  <c:v>4.8600000000000003</c:v>
                </c:pt>
                <c:pt idx="17">
                  <c:v>6.22</c:v>
                </c:pt>
                <c:pt idx="18">
                  <c:v>7.12</c:v>
                </c:pt>
                <c:pt idx="19">
                  <c:v>7.77</c:v>
                </c:pt>
                <c:pt idx="20">
                  <c:v>7.74</c:v>
                </c:pt>
                <c:pt idx="21">
                  <c:v>3.2120000000000002</c:v>
                </c:pt>
                <c:pt idx="22">
                  <c:v>6.85</c:v>
                </c:pt>
                <c:pt idx="23">
                  <c:v>8.65</c:v>
                </c:pt>
                <c:pt idx="24">
                  <c:v>4.82</c:v>
                </c:pt>
                <c:pt idx="25">
                  <c:v>4.42</c:v>
                </c:pt>
                <c:pt idx="26">
                  <c:v>5.48</c:v>
                </c:pt>
                <c:pt idx="27">
                  <c:v>3.99</c:v>
                </c:pt>
                <c:pt idx="28" formatCode="#0.00">
                  <c:v>10.89</c:v>
                </c:pt>
                <c:pt idx="29">
                  <c:v>4.0599999999999996</c:v>
                </c:pt>
                <c:pt idx="30">
                  <c:v>8.44</c:v>
                </c:pt>
                <c:pt idx="31">
                  <c:v>6.65</c:v>
                </c:pt>
                <c:pt idx="32">
                  <c:v>6.65</c:v>
                </c:pt>
                <c:pt idx="33" formatCode="#0.00">
                  <c:v>12.7</c:v>
                </c:pt>
                <c:pt idx="34">
                  <c:v>4.2110000000000003</c:v>
                </c:pt>
                <c:pt idx="35">
                  <c:v>8.26</c:v>
                </c:pt>
                <c:pt idx="36">
                  <c:v>6.02</c:v>
                </c:pt>
                <c:pt idx="37">
                  <c:v>6.9409999999999998</c:v>
                </c:pt>
                <c:pt idx="38">
                  <c:v>5.5780000000000003</c:v>
                </c:pt>
                <c:pt idx="39">
                  <c:v>6.32</c:v>
                </c:pt>
                <c:pt idx="40">
                  <c:v>6.65</c:v>
                </c:pt>
                <c:pt idx="41">
                  <c:v>8.4499999999999993</c:v>
                </c:pt>
                <c:pt idx="42" formatCode="#0.00">
                  <c:v>17.04</c:v>
                </c:pt>
                <c:pt idx="43">
                  <c:v>8.02</c:v>
                </c:pt>
                <c:pt idx="44">
                  <c:v>7.23</c:v>
                </c:pt>
                <c:pt idx="45">
                  <c:v>6.22</c:v>
                </c:pt>
                <c:pt idx="46">
                  <c:v>9.8699999999999992</c:v>
                </c:pt>
                <c:pt idx="47">
                  <c:v>5.28</c:v>
                </c:pt>
                <c:pt idx="48">
                  <c:v>8</c:v>
                </c:pt>
                <c:pt idx="49">
                  <c:v>6.54</c:v>
                </c:pt>
                <c:pt idx="50">
                  <c:v>7.96</c:v>
                </c:pt>
                <c:pt idx="51">
                  <c:v>7.69</c:v>
                </c:pt>
                <c:pt idx="52">
                  <c:v>7.4</c:v>
                </c:pt>
                <c:pt idx="53">
                  <c:v>4.72</c:v>
                </c:pt>
                <c:pt idx="54">
                  <c:v>7.19</c:v>
                </c:pt>
                <c:pt idx="55">
                  <c:v>6.43</c:v>
                </c:pt>
                <c:pt idx="56" formatCode="#0.00">
                  <c:v>12.49</c:v>
                </c:pt>
                <c:pt idx="57">
                  <c:v>8.59</c:v>
                </c:pt>
                <c:pt idx="58">
                  <c:v>7.53</c:v>
                </c:pt>
                <c:pt idx="61" formatCode="#0.00">
                  <c:v>10.11</c:v>
                </c:pt>
                <c:pt idx="62">
                  <c:v>8.75</c:v>
                </c:pt>
                <c:pt idx="63">
                  <c:v>3.55</c:v>
                </c:pt>
                <c:pt idx="64">
                  <c:v>8.36</c:v>
                </c:pt>
                <c:pt idx="65" formatCode="#0.00">
                  <c:v>14.23</c:v>
                </c:pt>
                <c:pt idx="66" formatCode="#0.00">
                  <c:v>11.6</c:v>
                </c:pt>
                <c:pt idx="67" formatCode="#0.00">
                  <c:v>16.989999999999998</c:v>
                </c:pt>
                <c:pt idx="68" formatCode="#0.00">
                  <c:v>13.37</c:v>
                </c:pt>
                <c:pt idx="69" formatCode="#0.00">
                  <c:v>27.83</c:v>
                </c:pt>
                <c:pt idx="70" formatCode="#0.00">
                  <c:v>18.420000000000002</c:v>
                </c:pt>
                <c:pt idx="71" formatCode="#0.00">
                  <c:v>16.88</c:v>
                </c:pt>
                <c:pt idx="72" formatCode="#0.00">
                  <c:v>14.66</c:v>
                </c:pt>
                <c:pt idx="73" formatCode="#0.00">
                  <c:v>14.53</c:v>
                </c:pt>
                <c:pt idx="74" formatCode="#0.00">
                  <c:v>15.26</c:v>
                </c:pt>
                <c:pt idx="75" formatCode="#0.00">
                  <c:v>15.78</c:v>
                </c:pt>
                <c:pt idx="76" formatCode="#0.00">
                  <c:v>19.84</c:v>
                </c:pt>
                <c:pt idx="78">
                  <c:v>6.78</c:v>
                </c:pt>
                <c:pt idx="79" formatCode="#0.00">
                  <c:v>17.48</c:v>
                </c:pt>
                <c:pt idx="80" formatCode="#0.00">
                  <c:v>4.84</c:v>
                </c:pt>
                <c:pt idx="81" formatCode="#0.0">
                  <c:v>20.9</c:v>
                </c:pt>
                <c:pt idx="82" formatCode="#0.0">
                  <c:v>19.5</c:v>
                </c:pt>
                <c:pt idx="83" formatCode="#0.0">
                  <c:v>23.4</c:v>
                </c:pt>
                <c:pt idx="84" formatCode="#0.0">
                  <c:v>16.8</c:v>
                </c:pt>
                <c:pt idx="85" formatCode="#0.0">
                  <c:v>20</c:v>
                </c:pt>
                <c:pt idx="86" formatCode="#0.0">
                  <c:v>29.5</c:v>
                </c:pt>
                <c:pt idx="87" formatCode="#0.0">
                  <c:v>21.9</c:v>
                </c:pt>
                <c:pt idx="88" formatCode="#0.0">
                  <c:v>15.7</c:v>
                </c:pt>
                <c:pt idx="89" formatCode="#0.0">
                  <c:v>15.8</c:v>
                </c:pt>
                <c:pt idx="90" formatCode="#0.0">
                  <c:v>13</c:v>
                </c:pt>
                <c:pt idx="91" formatCode="#0.00">
                  <c:v>8.3699999999999992</c:v>
                </c:pt>
                <c:pt idx="92" formatCode="#0.0">
                  <c:v>10.6</c:v>
                </c:pt>
                <c:pt idx="93" formatCode="#0.00">
                  <c:v>8.3800000000000008</c:v>
                </c:pt>
                <c:pt idx="94" formatCode="#0.00">
                  <c:v>5.15</c:v>
                </c:pt>
                <c:pt idx="95" formatCode="#0.0">
                  <c:v>19.3</c:v>
                </c:pt>
                <c:pt idx="96" formatCode="#0.0">
                  <c:v>11.5</c:v>
                </c:pt>
                <c:pt idx="97" formatCode="#0.0">
                  <c:v>19.8</c:v>
                </c:pt>
                <c:pt idx="98" formatCode="#0.0">
                  <c:v>16.399999999999999</c:v>
                </c:pt>
                <c:pt idx="99" formatCode="#0.0">
                  <c:v>13.5</c:v>
                </c:pt>
                <c:pt idx="100" formatCode="#0.0">
                  <c:v>15.4</c:v>
                </c:pt>
                <c:pt idx="101" formatCode="#0.0">
                  <c:v>15.4</c:v>
                </c:pt>
                <c:pt idx="102" formatCode="#0.0">
                  <c:v>11.7</c:v>
                </c:pt>
                <c:pt idx="103" formatCode="#0.0">
                  <c:v>19.3</c:v>
                </c:pt>
                <c:pt idx="104" formatCode="#0.0">
                  <c:v>40.4</c:v>
                </c:pt>
                <c:pt idx="105" formatCode="#0.0">
                  <c:v>19.5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List2!$F$2</c:f>
              <c:strCache>
                <c:ptCount val="1"/>
                <c:pt idx="0">
                  <c:v>ČOV odtok - roční průměr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List2!$B$3:$B$108</c:f>
              <c:numCache>
                <c:formatCode>m/d/yyyy</c:formatCode>
                <c:ptCount val="106"/>
                <c:pt idx="0">
                  <c:v>39504</c:v>
                </c:pt>
                <c:pt idx="1">
                  <c:v>39532</c:v>
                </c:pt>
                <c:pt idx="2">
                  <c:v>39559</c:v>
                </c:pt>
                <c:pt idx="3">
                  <c:v>39595</c:v>
                </c:pt>
                <c:pt idx="4">
                  <c:v>39622</c:v>
                </c:pt>
                <c:pt idx="5">
                  <c:v>39658</c:v>
                </c:pt>
                <c:pt idx="6">
                  <c:v>39686</c:v>
                </c:pt>
                <c:pt idx="7">
                  <c:v>39713</c:v>
                </c:pt>
                <c:pt idx="8">
                  <c:v>39722</c:v>
                </c:pt>
                <c:pt idx="9">
                  <c:v>39736</c:v>
                </c:pt>
                <c:pt idx="10">
                  <c:v>39770</c:v>
                </c:pt>
                <c:pt idx="11">
                  <c:v>39853</c:v>
                </c:pt>
                <c:pt idx="12">
                  <c:v>39874</c:v>
                </c:pt>
                <c:pt idx="13">
                  <c:v>39909</c:v>
                </c:pt>
                <c:pt idx="14">
                  <c:v>39944</c:v>
                </c:pt>
                <c:pt idx="15">
                  <c:v>39958</c:v>
                </c:pt>
                <c:pt idx="16">
                  <c:v>39965</c:v>
                </c:pt>
                <c:pt idx="17">
                  <c:v>39993</c:v>
                </c:pt>
                <c:pt idx="18">
                  <c:v>40049</c:v>
                </c:pt>
                <c:pt idx="19">
                  <c:v>40070</c:v>
                </c:pt>
                <c:pt idx="20">
                  <c:v>40091</c:v>
                </c:pt>
                <c:pt idx="21">
                  <c:v>40119</c:v>
                </c:pt>
                <c:pt idx="22">
                  <c:v>40147</c:v>
                </c:pt>
                <c:pt idx="23">
                  <c:v>40245</c:v>
                </c:pt>
                <c:pt idx="24">
                  <c:v>40259</c:v>
                </c:pt>
                <c:pt idx="25">
                  <c:v>40280</c:v>
                </c:pt>
                <c:pt idx="26">
                  <c:v>40295</c:v>
                </c:pt>
                <c:pt idx="27">
                  <c:v>40315</c:v>
                </c:pt>
                <c:pt idx="28">
                  <c:v>40350</c:v>
                </c:pt>
                <c:pt idx="29">
                  <c:v>40385</c:v>
                </c:pt>
                <c:pt idx="30">
                  <c:v>40392</c:v>
                </c:pt>
                <c:pt idx="31">
                  <c:v>40434</c:v>
                </c:pt>
                <c:pt idx="32">
                  <c:v>40462</c:v>
                </c:pt>
                <c:pt idx="33">
                  <c:v>40490</c:v>
                </c:pt>
                <c:pt idx="34">
                  <c:v>40519</c:v>
                </c:pt>
                <c:pt idx="35">
                  <c:v>40561</c:v>
                </c:pt>
                <c:pt idx="36">
                  <c:v>40581</c:v>
                </c:pt>
                <c:pt idx="37">
                  <c:v>40616</c:v>
                </c:pt>
                <c:pt idx="38">
                  <c:v>40637</c:v>
                </c:pt>
                <c:pt idx="39">
                  <c:v>40672</c:v>
                </c:pt>
                <c:pt idx="40">
                  <c:v>40700</c:v>
                </c:pt>
                <c:pt idx="41">
                  <c:v>40743</c:v>
                </c:pt>
                <c:pt idx="42">
                  <c:v>40777</c:v>
                </c:pt>
                <c:pt idx="43">
                  <c:v>40805</c:v>
                </c:pt>
                <c:pt idx="44">
                  <c:v>40840</c:v>
                </c:pt>
                <c:pt idx="45">
                  <c:v>40854</c:v>
                </c:pt>
                <c:pt idx="46">
                  <c:v>40889</c:v>
                </c:pt>
                <c:pt idx="47">
                  <c:v>40960</c:v>
                </c:pt>
                <c:pt idx="48">
                  <c:v>40974</c:v>
                </c:pt>
                <c:pt idx="49">
                  <c:v>41015</c:v>
                </c:pt>
                <c:pt idx="50">
                  <c:v>41050</c:v>
                </c:pt>
                <c:pt idx="51">
                  <c:v>41064</c:v>
                </c:pt>
                <c:pt idx="52">
                  <c:v>41085</c:v>
                </c:pt>
                <c:pt idx="53">
                  <c:v>41113</c:v>
                </c:pt>
                <c:pt idx="54">
                  <c:v>41162</c:v>
                </c:pt>
                <c:pt idx="55">
                  <c:v>41197</c:v>
                </c:pt>
                <c:pt idx="56">
                  <c:v>41205</c:v>
                </c:pt>
                <c:pt idx="57">
                  <c:v>41226</c:v>
                </c:pt>
                <c:pt idx="58">
                  <c:v>41247</c:v>
                </c:pt>
                <c:pt idx="59">
                  <c:v>41253</c:v>
                </c:pt>
                <c:pt idx="60">
                  <c:v>41255</c:v>
                </c:pt>
                <c:pt idx="61">
                  <c:v>41295</c:v>
                </c:pt>
                <c:pt idx="62">
                  <c:v>41309</c:v>
                </c:pt>
                <c:pt idx="63">
                  <c:v>41352</c:v>
                </c:pt>
                <c:pt idx="64">
                  <c:v>41372</c:v>
                </c:pt>
                <c:pt idx="65">
                  <c:v>41380</c:v>
                </c:pt>
                <c:pt idx="66">
                  <c:v>41415</c:v>
                </c:pt>
                <c:pt idx="67">
                  <c:v>41422</c:v>
                </c:pt>
                <c:pt idx="68">
                  <c:v>41443</c:v>
                </c:pt>
                <c:pt idx="69">
                  <c:v>41470</c:v>
                </c:pt>
                <c:pt idx="70">
                  <c:v>41478</c:v>
                </c:pt>
                <c:pt idx="71">
                  <c:v>41485</c:v>
                </c:pt>
                <c:pt idx="72">
                  <c:v>41506</c:v>
                </c:pt>
                <c:pt idx="73">
                  <c:v>41513</c:v>
                </c:pt>
                <c:pt idx="74">
                  <c:v>41527</c:v>
                </c:pt>
                <c:pt idx="75">
                  <c:v>41534</c:v>
                </c:pt>
                <c:pt idx="76">
                  <c:v>41541</c:v>
                </c:pt>
                <c:pt idx="77">
                  <c:v>41570</c:v>
                </c:pt>
                <c:pt idx="78">
                  <c:v>41597</c:v>
                </c:pt>
                <c:pt idx="79">
                  <c:v>41610</c:v>
                </c:pt>
                <c:pt idx="80">
                  <c:v>41659</c:v>
                </c:pt>
                <c:pt idx="81">
                  <c:v>41673</c:v>
                </c:pt>
                <c:pt idx="82">
                  <c:v>41716</c:v>
                </c:pt>
                <c:pt idx="83">
                  <c:v>41729</c:v>
                </c:pt>
                <c:pt idx="84">
                  <c:v>41751</c:v>
                </c:pt>
                <c:pt idx="85">
                  <c:v>41786</c:v>
                </c:pt>
                <c:pt idx="86">
                  <c:v>41814</c:v>
                </c:pt>
                <c:pt idx="87">
                  <c:v>41828</c:v>
                </c:pt>
                <c:pt idx="88">
                  <c:v>41842</c:v>
                </c:pt>
                <c:pt idx="89">
                  <c:v>41870</c:v>
                </c:pt>
                <c:pt idx="90">
                  <c:v>41884</c:v>
                </c:pt>
                <c:pt idx="91">
                  <c:v>41898</c:v>
                </c:pt>
                <c:pt idx="92">
                  <c:v>41912</c:v>
                </c:pt>
                <c:pt idx="93">
                  <c:v>41954</c:v>
                </c:pt>
                <c:pt idx="94">
                  <c:v>42017</c:v>
                </c:pt>
                <c:pt idx="95">
                  <c:v>42052</c:v>
                </c:pt>
                <c:pt idx="96">
                  <c:v>42080</c:v>
                </c:pt>
                <c:pt idx="97">
                  <c:v>42115</c:v>
                </c:pt>
                <c:pt idx="98">
                  <c:v>42129</c:v>
                </c:pt>
                <c:pt idx="99">
                  <c:v>42164</c:v>
                </c:pt>
                <c:pt idx="100">
                  <c:v>42199</c:v>
                </c:pt>
                <c:pt idx="101">
                  <c:v>42226</c:v>
                </c:pt>
                <c:pt idx="102">
                  <c:v>42269</c:v>
                </c:pt>
                <c:pt idx="103">
                  <c:v>42290</c:v>
                </c:pt>
                <c:pt idx="104">
                  <c:v>42311</c:v>
                </c:pt>
                <c:pt idx="105">
                  <c:v>42346</c:v>
                </c:pt>
              </c:numCache>
            </c:numRef>
          </c:cat>
          <c:val>
            <c:numRef>
              <c:f>List2!$F$3:$F$108</c:f>
              <c:numCache>
                <c:formatCode>#0.000</c:formatCode>
                <c:ptCount val="106"/>
                <c:pt idx="0">
                  <c:v>2.8263636363636362</c:v>
                </c:pt>
                <c:pt idx="1">
                  <c:v>2.8263636363636362</c:v>
                </c:pt>
                <c:pt idx="2">
                  <c:v>2.8263636363636362</c:v>
                </c:pt>
                <c:pt idx="3">
                  <c:v>2.8263636363636362</c:v>
                </c:pt>
                <c:pt idx="4">
                  <c:v>2.8263636363636362</c:v>
                </c:pt>
                <c:pt idx="5">
                  <c:v>2.8263636363636362</c:v>
                </c:pt>
                <c:pt idx="6">
                  <c:v>2.8263636363636362</c:v>
                </c:pt>
                <c:pt idx="7">
                  <c:v>2.8263636363636362</c:v>
                </c:pt>
                <c:pt idx="8">
                  <c:v>2.8263636363636362</c:v>
                </c:pt>
                <c:pt idx="9">
                  <c:v>2.8263636363636362</c:v>
                </c:pt>
                <c:pt idx="10">
                  <c:v>2.8263636363636362</c:v>
                </c:pt>
                <c:pt idx="11">
                  <c:v>3.0635833333333333</c:v>
                </c:pt>
                <c:pt idx="12">
                  <c:v>3.0635833333333333</c:v>
                </c:pt>
                <c:pt idx="13">
                  <c:v>3.0635833333333333</c:v>
                </c:pt>
                <c:pt idx="14">
                  <c:v>3.0635833333333333</c:v>
                </c:pt>
                <c:pt idx="15">
                  <c:v>3.0635833333333333</c:v>
                </c:pt>
                <c:pt idx="16">
                  <c:v>3.0635833333333333</c:v>
                </c:pt>
                <c:pt idx="17">
                  <c:v>3.0635833333333333</c:v>
                </c:pt>
                <c:pt idx="18">
                  <c:v>3.0635833333333333</c:v>
                </c:pt>
                <c:pt idx="19">
                  <c:v>3.0635833333333333</c:v>
                </c:pt>
                <c:pt idx="20">
                  <c:v>3.0635833333333333</c:v>
                </c:pt>
                <c:pt idx="21">
                  <c:v>3.0635833333333333</c:v>
                </c:pt>
                <c:pt idx="22">
                  <c:v>3.0635833333333333</c:v>
                </c:pt>
                <c:pt idx="23">
                  <c:v>2.3755833333333336</c:v>
                </c:pt>
                <c:pt idx="24">
                  <c:v>2.3755833333333336</c:v>
                </c:pt>
                <c:pt idx="25">
                  <c:v>2.3755833333333336</c:v>
                </c:pt>
                <c:pt idx="26">
                  <c:v>2.3755833333333336</c:v>
                </c:pt>
                <c:pt idx="27">
                  <c:v>2.3755833333333336</c:v>
                </c:pt>
                <c:pt idx="28">
                  <c:v>2.3755833333333336</c:v>
                </c:pt>
                <c:pt idx="29">
                  <c:v>2.3755833333333336</c:v>
                </c:pt>
                <c:pt idx="30">
                  <c:v>2.3755833333333336</c:v>
                </c:pt>
                <c:pt idx="31">
                  <c:v>2.3755833333333336</c:v>
                </c:pt>
                <c:pt idx="32">
                  <c:v>2.3755833333333336</c:v>
                </c:pt>
                <c:pt idx="33">
                  <c:v>2.3755833333333336</c:v>
                </c:pt>
                <c:pt idx="34">
                  <c:v>2.3755833333333336</c:v>
                </c:pt>
                <c:pt idx="35">
                  <c:v>2.8834999999999997</c:v>
                </c:pt>
                <c:pt idx="36">
                  <c:v>2.8834999999999997</c:v>
                </c:pt>
                <c:pt idx="37">
                  <c:v>2.8834999999999997</c:v>
                </c:pt>
                <c:pt idx="38">
                  <c:v>2.8834999999999997</c:v>
                </c:pt>
                <c:pt idx="39">
                  <c:v>2.8834999999999997</c:v>
                </c:pt>
                <c:pt idx="40">
                  <c:v>2.8834999999999997</c:v>
                </c:pt>
                <c:pt idx="41">
                  <c:v>2.8834999999999997</c:v>
                </c:pt>
                <c:pt idx="42">
                  <c:v>2.8834999999999997</c:v>
                </c:pt>
                <c:pt idx="43">
                  <c:v>2.8834999999999997</c:v>
                </c:pt>
                <c:pt idx="44">
                  <c:v>2.8834999999999997</c:v>
                </c:pt>
                <c:pt idx="45">
                  <c:v>2.8834999999999997</c:v>
                </c:pt>
                <c:pt idx="46">
                  <c:v>2.8834999999999997</c:v>
                </c:pt>
                <c:pt idx="47">
                  <c:v>2.7643571428571425</c:v>
                </c:pt>
                <c:pt idx="48">
                  <c:v>2.7643571428571425</c:v>
                </c:pt>
                <c:pt idx="49">
                  <c:v>2.7643571428571425</c:v>
                </c:pt>
                <c:pt idx="50">
                  <c:v>2.7643571428571425</c:v>
                </c:pt>
                <c:pt idx="51">
                  <c:v>2.7643571428571425</c:v>
                </c:pt>
                <c:pt idx="52">
                  <c:v>2.7643571428571425</c:v>
                </c:pt>
                <c:pt idx="53">
                  <c:v>2.7643571428571425</c:v>
                </c:pt>
                <c:pt idx="54">
                  <c:v>2.7643571428571425</c:v>
                </c:pt>
                <c:pt idx="55">
                  <c:v>2.7643571428571425</c:v>
                </c:pt>
                <c:pt idx="56">
                  <c:v>2.7643571428571425</c:v>
                </c:pt>
                <c:pt idx="57">
                  <c:v>2.7643571428571425</c:v>
                </c:pt>
                <c:pt idx="58">
                  <c:v>2.7643571428571425</c:v>
                </c:pt>
                <c:pt idx="59">
                  <c:v>2.7643571428571425</c:v>
                </c:pt>
                <c:pt idx="60">
                  <c:v>2.7643571428571425</c:v>
                </c:pt>
                <c:pt idx="61">
                  <c:v>2.1103333333333341</c:v>
                </c:pt>
                <c:pt idx="62">
                  <c:v>2.1103333333333341</c:v>
                </c:pt>
                <c:pt idx="63">
                  <c:v>2.1103333333333341</c:v>
                </c:pt>
                <c:pt idx="64">
                  <c:v>2.1103333333333341</c:v>
                </c:pt>
                <c:pt idx="65">
                  <c:v>2.1103333333333341</c:v>
                </c:pt>
                <c:pt idx="66">
                  <c:v>2.1103333333333341</c:v>
                </c:pt>
                <c:pt idx="67">
                  <c:v>2.1103333333333341</c:v>
                </c:pt>
                <c:pt idx="68">
                  <c:v>2.1103333333333341</c:v>
                </c:pt>
                <c:pt idx="69">
                  <c:v>2.1103333333333341</c:v>
                </c:pt>
                <c:pt idx="70">
                  <c:v>2.1103333333333341</c:v>
                </c:pt>
                <c:pt idx="71">
                  <c:v>2.1103333333333341</c:v>
                </c:pt>
                <c:pt idx="72">
                  <c:v>2.1103333333333341</c:v>
                </c:pt>
                <c:pt idx="73">
                  <c:v>2.1103333333333341</c:v>
                </c:pt>
                <c:pt idx="74">
                  <c:v>2.1103333333333341</c:v>
                </c:pt>
                <c:pt idx="75">
                  <c:v>2.1103333333333341</c:v>
                </c:pt>
                <c:pt idx="76">
                  <c:v>2.1103333333333341</c:v>
                </c:pt>
                <c:pt idx="77">
                  <c:v>2.1103333333333341</c:v>
                </c:pt>
                <c:pt idx="78">
                  <c:v>2.1103333333333341</c:v>
                </c:pt>
                <c:pt idx="79">
                  <c:v>2.1103333333333341</c:v>
                </c:pt>
                <c:pt idx="80">
                  <c:v>1.6719285714285712</c:v>
                </c:pt>
                <c:pt idx="81">
                  <c:v>1.6719285714285712</c:v>
                </c:pt>
                <c:pt idx="82">
                  <c:v>1.6719285714285712</c:v>
                </c:pt>
                <c:pt idx="83">
                  <c:v>1.6719285714285712</c:v>
                </c:pt>
                <c:pt idx="84">
                  <c:v>1.6719285714285712</c:v>
                </c:pt>
                <c:pt idx="85">
                  <c:v>1.6719285714285712</c:v>
                </c:pt>
                <c:pt idx="86">
                  <c:v>1.6719285714285712</c:v>
                </c:pt>
                <c:pt idx="87">
                  <c:v>1.6719285714285712</c:v>
                </c:pt>
                <c:pt idx="88">
                  <c:v>1.6719285714285712</c:v>
                </c:pt>
                <c:pt idx="89">
                  <c:v>1.6719285714285712</c:v>
                </c:pt>
                <c:pt idx="90">
                  <c:v>1.6719285714285712</c:v>
                </c:pt>
                <c:pt idx="91">
                  <c:v>1.6719285714285712</c:v>
                </c:pt>
                <c:pt idx="92">
                  <c:v>1.6719285714285712</c:v>
                </c:pt>
                <c:pt idx="93">
                  <c:v>1.6719285714285712</c:v>
                </c:pt>
                <c:pt idx="94">
                  <c:v>0.66316666666666668</c:v>
                </c:pt>
                <c:pt idx="95">
                  <c:v>0.66316666666666668</c:v>
                </c:pt>
                <c:pt idx="96">
                  <c:v>0.66316666666666668</c:v>
                </c:pt>
                <c:pt idx="97">
                  <c:v>0.66316666666666668</c:v>
                </c:pt>
                <c:pt idx="98">
                  <c:v>0.66316666666666668</c:v>
                </c:pt>
                <c:pt idx="99">
                  <c:v>0.66316666666666668</c:v>
                </c:pt>
                <c:pt idx="100">
                  <c:v>0.66316666666666668</c:v>
                </c:pt>
                <c:pt idx="101">
                  <c:v>0.66316666666666668</c:v>
                </c:pt>
                <c:pt idx="102">
                  <c:v>0.66316666666666668</c:v>
                </c:pt>
                <c:pt idx="103">
                  <c:v>0.66316666666666668</c:v>
                </c:pt>
                <c:pt idx="104">
                  <c:v>0.66316666666666668</c:v>
                </c:pt>
                <c:pt idx="105">
                  <c:v>0.66316666666666668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List2!$G$2</c:f>
              <c:strCache>
                <c:ptCount val="1"/>
                <c:pt idx="0">
                  <c:v>ČOV přítok - roční průměr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List2!$B$3:$B$108</c:f>
              <c:numCache>
                <c:formatCode>m/d/yyyy</c:formatCode>
                <c:ptCount val="106"/>
                <c:pt idx="0">
                  <c:v>39504</c:v>
                </c:pt>
                <c:pt idx="1">
                  <c:v>39532</c:v>
                </c:pt>
                <c:pt idx="2">
                  <c:v>39559</c:v>
                </c:pt>
                <c:pt idx="3">
                  <c:v>39595</c:v>
                </c:pt>
                <c:pt idx="4">
                  <c:v>39622</c:v>
                </c:pt>
                <c:pt idx="5">
                  <c:v>39658</c:v>
                </c:pt>
                <c:pt idx="6">
                  <c:v>39686</c:v>
                </c:pt>
                <c:pt idx="7">
                  <c:v>39713</c:v>
                </c:pt>
                <c:pt idx="8">
                  <c:v>39722</c:v>
                </c:pt>
                <c:pt idx="9">
                  <c:v>39736</c:v>
                </c:pt>
                <c:pt idx="10">
                  <c:v>39770</c:v>
                </c:pt>
                <c:pt idx="11">
                  <c:v>39853</c:v>
                </c:pt>
                <c:pt idx="12">
                  <c:v>39874</c:v>
                </c:pt>
                <c:pt idx="13">
                  <c:v>39909</c:v>
                </c:pt>
                <c:pt idx="14">
                  <c:v>39944</c:v>
                </c:pt>
                <c:pt idx="15">
                  <c:v>39958</c:v>
                </c:pt>
                <c:pt idx="16">
                  <c:v>39965</c:v>
                </c:pt>
                <c:pt idx="17">
                  <c:v>39993</c:v>
                </c:pt>
                <c:pt idx="18">
                  <c:v>40049</c:v>
                </c:pt>
                <c:pt idx="19">
                  <c:v>40070</c:v>
                </c:pt>
                <c:pt idx="20">
                  <c:v>40091</c:v>
                </c:pt>
                <c:pt idx="21">
                  <c:v>40119</c:v>
                </c:pt>
                <c:pt idx="22">
                  <c:v>40147</c:v>
                </c:pt>
                <c:pt idx="23">
                  <c:v>40245</c:v>
                </c:pt>
                <c:pt idx="24">
                  <c:v>40259</c:v>
                </c:pt>
                <c:pt idx="25">
                  <c:v>40280</c:v>
                </c:pt>
                <c:pt idx="26">
                  <c:v>40295</c:v>
                </c:pt>
                <c:pt idx="27">
                  <c:v>40315</c:v>
                </c:pt>
                <c:pt idx="28">
                  <c:v>40350</c:v>
                </c:pt>
                <c:pt idx="29">
                  <c:v>40385</c:v>
                </c:pt>
                <c:pt idx="30">
                  <c:v>40392</c:v>
                </c:pt>
                <c:pt idx="31">
                  <c:v>40434</c:v>
                </c:pt>
                <c:pt idx="32">
                  <c:v>40462</c:v>
                </c:pt>
                <c:pt idx="33">
                  <c:v>40490</c:v>
                </c:pt>
                <c:pt idx="34">
                  <c:v>40519</c:v>
                </c:pt>
                <c:pt idx="35">
                  <c:v>40561</c:v>
                </c:pt>
                <c:pt idx="36">
                  <c:v>40581</c:v>
                </c:pt>
                <c:pt idx="37">
                  <c:v>40616</c:v>
                </c:pt>
                <c:pt idx="38">
                  <c:v>40637</c:v>
                </c:pt>
                <c:pt idx="39">
                  <c:v>40672</c:v>
                </c:pt>
                <c:pt idx="40">
                  <c:v>40700</c:v>
                </c:pt>
                <c:pt idx="41">
                  <c:v>40743</c:v>
                </c:pt>
                <c:pt idx="42">
                  <c:v>40777</c:v>
                </c:pt>
                <c:pt idx="43">
                  <c:v>40805</c:v>
                </c:pt>
                <c:pt idx="44">
                  <c:v>40840</c:v>
                </c:pt>
                <c:pt idx="45">
                  <c:v>40854</c:v>
                </c:pt>
                <c:pt idx="46">
                  <c:v>40889</c:v>
                </c:pt>
                <c:pt idx="47">
                  <c:v>40960</c:v>
                </c:pt>
                <c:pt idx="48">
                  <c:v>40974</c:v>
                </c:pt>
                <c:pt idx="49">
                  <c:v>41015</c:v>
                </c:pt>
                <c:pt idx="50">
                  <c:v>41050</c:v>
                </c:pt>
                <c:pt idx="51">
                  <c:v>41064</c:v>
                </c:pt>
                <c:pt idx="52">
                  <c:v>41085</c:v>
                </c:pt>
                <c:pt idx="53">
                  <c:v>41113</c:v>
                </c:pt>
                <c:pt idx="54">
                  <c:v>41162</c:v>
                </c:pt>
                <c:pt idx="55">
                  <c:v>41197</c:v>
                </c:pt>
                <c:pt idx="56">
                  <c:v>41205</c:v>
                </c:pt>
                <c:pt idx="57">
                  <c:v>41226</c:v>
                </c:pt>
                <c:pt idx="58">
                  <c:v>41247</c:v>
                </c:pt>
                <c:pt idx="59">
                  <c:v>41253</c:v>
                </c:pt>
                <c:pt idx="60">
                  <c:v>41255</c:v>
                </c:pt>
                <c:pt idx="61">
                  <c:v>41295</c:v>
                </c:pt>
                <c:pt idx="62">
                  <c:v>41309</c:v>
                </c:pt>
                <c:pt idx="63">
                  <c:v>41352</c:v>
                </c:pt>
                <c:pt idx="64">
                  <c:v>41372</c:v>
                </c:pt>
                <c:pt idx="65">
                  <c:v>41380</c:v>
                </c:pt>
                <c:pt idx="66">
                  <c:v>41415</c:v>
                </c:pt>
                <c:pt idx="67">
                  <c:v>41422</c:v>
                </c:pt>
                <c:pt idx="68">
                  <c:v>41443</c:v>
                </c:pt>
                <c:pt idx="69">
                  <c:v>41470</c:v>
                </c:pt>
                <c:pt idx="70">
                  <c:v>41478</c:v>
                </c:pt>
                <c:pt idx="71">
                  <c:v>41485</c:v>
                </c:pt>
                <c:pt idx="72">
                  <c:v>41506</c:v>
                </c:pt>
                <c:pt idx="73">
                  <c:v>41513</c:v>
                </c:pt>
                <c:pt idx="74">
                  <c:v>41527</c:v>
                </c:pt>
                <c:pt idx="75">
                  <c:v>41534</c:v>
                </c:pt>
                <c:pt idx="76">
                  <c:v>41541</c:v>
                </c:pt>
                <c:pt idx="77">
                  <c:v>41570</c:v>
                </c:pt>
                <c:pt idx="78">
                  <c:v>41597</c:v>
                </c:pt>
                <c:pt idx="79">
                  <c:v>41610</c:v>
                </c:pt>
                <c:pt idx="80">
                  <c:v>41659</c:v>
                </c:pt>
                <c:pt idx="81">
                  <c:v>41673</c:v>
                </c:pt>
                <c:pt idx="82">
                  <c:v>41716</c:v>
                </c:pt>
                <c:pt idx="83">
                  <c:v>41729</c:v>
                </c:pt>
                <c:pt idx="84">
                  <c:v>41751</c:v>
                </c:pt>
                <c:pt idx="85">
                  <c:v>41786</c:v>
                </c:pt>
                <c:pt idx="86">
                  <c:v>41814</c:v>
                </c:pt>
                <c:pt idx="87">
                  <c:v>41828</c:v>
                </c:pt>
                <c:pt idx="88">
                  <c:v>41842</c:v>
                </c:pt>
                <c:pt idx="89">
                  <c:v>41870</c:v>
                </c:pt>
                <c:pt idx="90">
                  <c:v>41884</c:v>
                </c:pt>
                <c:pt idx="91">
                  <c:v>41898</c:v>
                </c:pt>
                <c:pt idx="92">
                  <c:v>41912</c:v>
                </c:pt>
                <c:pt idx="93">
                  <c:v>41954</c:v>
                </c:pt>
                <c:pt idx="94">
                  <c:v>42017</c:v>
                </c:pt>
                <c:pt idx="95">
                  <c:v>42052</c:v>
                </c:pt>
                <c:pt idx="96">
                  <c:v>42080</c:v>
                </c:pt>
                <c:pt idx="97">
                  <c:v>42115</c:v>
                </c:pt>
                <c:pt idx="98">
                  <c:v>42129</c:v>
                </c:pt>
                <c:pt idx="99">
                  <c:v>42164</c:v>
                </c:pt>
                <c:pt idx="100">
                  <c:v>42199</c:v>
                </c:pt>
                <c:pt idx="101">
                  <c:v>42226</c:v>
                </c:pt>
                <c:pt idx="102">
                  <c:v>42269</c:v>
                </c:pt>
                <c:pt idx="103">
                  <c:v>42290</c:v>
                </c:pt>
                <c:pt idx="104">
                  <c:v>42311</c:v>
                </c:pt>
                <c:pt idx="105">
                  <c:v>42346</c:v>
                </c:pt>
              </c:numCache>
            </c:numRef>
          </c:cat>
          <c:val>
            <c:numRef>
              <c:f>List2!$G$3:$G$108</c:f>
              <c:numCache>
                <c:formatCode>#0.000</c:formatCode>
                <c:ptCount val="106"/>
                <c:pt idx="0">
                  <c:v>8.7872727272727271</c:v>
                </c:pt>
                <c:pt idx="1">
                  <c:v>8.7872727272727271</c:v>
                </c:pt>
                <c:pt idx="2">
                  <c:v>8.7872727272727271</c:v>
                </c:pt>
                <c:pt idx="3">
                  <c:v>8.7872727272727271</c:v>
                </c:pt>
                <c:pt idx="4">
                  <c:v>8.7872727272727271</c:v>
                </c:pt>
                <c:pt idx="5">
                  <c:v>8.7872727272727271</c:v>
                </c:pt>
                <c:pt idx="6">
                  <c:v>8.7872727272727271</c:v>
                </c:pt>
                <c:pt idx="7">
                  <c:v>8.7872727272727271</c:v>
                </c:pt>
                <c:pt idx="8">
                  <c:v>8.7872727272727271</c:v>
                </c:pt>
                <c:pt idx="9">
                  <c:v>8.7872727272727271</c:v>
                </c:pt>
                <c:pt idx="10">
                  <c:v>8.7872727272727271</c:v>
                </c:pt>
                <c:pt idx="11">
                  <c:v>6.9484999999999992</c:v>
                </c:pt>
                <c:pt idx="12">
                  <c:v>6.9484999999999992</c:v>
                </c:pt>
                <c:pt idx="13">
                  <c:v>6.9484999999999992</c:v>
                </c:pt>
                <c:pt idx="14">
                  <c:v>6.9484999999999992</c:v>
                </c:pt>
                <c:pt idx="15">
                  <c:v>6.9484999999999992</c:v>
                </c:pt>
                <c:pt idx="16">
                  <c:v>6.9484999999999992</c:v>
                </c:pt>
                <c:pt idx="17">
                  <c:v>6.9484999999999992</c:v>
                </c:pt>
                <c:pt idx="18">
                  <c:v>6.9484999999999992</c:v>
                </c:pt>
                <c:pt idx="19">
                  <c:v>6.9484999999999992</c:v>
                </c:pt>
                <c:pt idx="20">
                  <c:v>6.9484999999999992</c:v>
                </c:pt>
                <c:pt idx="21">
                  <c:v>6.9484999999999992</c:v>
                </c:pt>
                <c:pt idx="22">
                  <c:v>6.9484999999999992</c:v>
                </c:pt>
                <c:pt idx="23">
                  <c:v>6.7467499999999996</c:v>
                </c:pt>
                <c:pt idx="24">
                  <c:v>6.7467499999999996</c:v>
                </c:pt>
                <c:pt idx="25">
                  <c:v>6.7467499999999996</c:v>
                </c:pt>
                <c:pt idx="26">
                  <c:v>6.7467499999999996</c:v>
                </c:pt>
                <c:pt idx="27">
                  <c:v>6.7467499999999996</c:v>
                </c:pt>
                <c:pt idx="28">
                  <c:v>6.7467499999999996</c:v>
                </c:pt>
                <c:pt idx="29">
                  <c:v>6.7467499999999996</c:v>
                </c:pt>
                <c:pt idx="30">
                  <c:v>6.7467499999999996</c:v>
                </c:pt>
                <c:pt idx="31">
                  <c:v>6.7467499999999996</c:v>
                </c:pt>
                <c:pt idx="32">
                  <c:v>6.7467499999999996</c:v>
                </c:pt>
                <c:pt idx="33">
                  <c:v>6.7467499999999996</c:v>
                </c:pt>
                <c:pt idx="34">
                  <c:v>6.7467499999999996</c:v>
                </c:pt>
                <c:pt idx="35">
                  <c:v>8.0499166666666664</c:v>
                </c:pt>
                <c:pt idx="36">
                  <c:v>8.0499166666666664</c:v>
                </c:pt>
                <c:pt idx="37">
                  <c:v>8.0499166666666664</c:v>
                </c:pt>
                <c:pt idx="38">
                  <c:v>8.0499166666666664</c:v>
                </c:pt>
                <c:pt idx="39">
                  <c:v>8.0499166666666664</c:v>
                </c:pt>
                <c:pt idx="40">
                  <c:v>8.0499166666666664</c:v>
                </c:pt>
                <c:pt idx="41">
                  <c:v>8.0499166666666664</c:v>
                </c:pt>
                <c:pt idx="42">
                  <c:v>8.0499166666666664</c:v>
                </c:pt>
                <c:pt idx="43">
                  <c:v>8.0499166666666664</c:v>
                </c:pt>
                <c:pt idx="44">
                  <c:v>8.0499166666666664</c:v>
                </c:pt>
                <c:pt idx="45">
                  <c:v>8.0499166666666664</c:v>
                </c:pt>
                <c:pt idx="46">
                  <c:v>8.0499166666666664</c:v>
                </c:pt>
                <c:pt idx="47">
                  <c:v>7.4849999999999994</c:v>
                </c:pt>
                <c:pt idx="48">
                  <c:v>7.4849999999999994</c:v>
                </c:pt>
                <c:pt idx="49">
                  <c:v>7.4849999999999994</c:v>
                </c:pt>
                <c:pt idx="50">
                  <c:v>7.4849999999999994</c:v>
                </c:pt>
                <c:pt idx="51">
                  <c:v>7.4849999999999994</c:v>
                </c:pt>
                <c:pt idx="52">
                  <c:v>7.4849999999999994</c:v>
                </c:pt>
                <c:pt idx="53">
                  <c:v>7.4849999999999994</c:v>
                </c:pt>
                <c:pt idx="54">
                  <c:v>7.4849999999999994</c:v>
                </c:pt>
                <c:pt idx="55">
                  <c:v>7.4849999999999994</c:v>
                </c:pt>
                <c:pt idx="56">
                  <c:v>7.4849999999999994</c:v>
                </c:pt>
                <c:pt idx="57">
                  <c:v>7.4849999999999994</c:v>
                </c:pt>
                <c:pt idx="58">
                  <c:v>7.4849999999999994</c:v>
                </c:pt>
                <c:pt idx="59">
                  <c:v>7.4849999999999994</c:v>
                </c:pt>
                <c:pt idx="60">
                  <c:v>7.4849999999999994</c:v>
                </c:pt>
                <c:pt idx="61">
                  <c:v>14.134444444444444</c:v>
                </c:pt>
                <c:pt idx="62">
                  <c:v>14.134444444444444</c:v>
                </c:pt>
                <c:pt idx="63">
                  <c:v>14.134444444444444</c:v>
                </c:pt>
                <c:pt idx="64">
                  <c:v>14.134444444444444</c:v>
                </c:pt>
                <c:pt idx="65">
                  <c:v>14.134444444444444</c:v>
                </c:pt>
                <c:pt idx="66">
                  <c:v>14.134444444444444</c:v>
                </c:pt>
                <c:pt idx="67">
                  <c:v>14.134444444444444</c:v>
                </c:pt>
                <c:pt idx="68">
                  <c:v>14.134444444444444</c:v>
                </c:pt>
                <c:pt idx="69">
                  <c:v>14.134444444444444</c:v>
                </c:pt>
                <c:pt idx="70">
                  <c:v>14.134444444444444</c:v>
                </c:pt>
                <c:pt idx="71">
                  <c:v>14.134444444444444</c:v>
                </c:pt>
                <c:pt idx="72">
                  <c:v>14.134444444444444</c:v>
                </c:pt>
                <c:pt idx="73">
                  <c:v>14.134444444444444</c:v>
                </c:pt>
                <c:pt idx="74">
                  <c:v>14.134444444444444</c:v>
                </c:pt>
                <c:pt idx="75">
                  <c:v>14.134444444444444</c:v>
                </c:pt>
                <c:pt idx="76">
                  <c:v>14.134444444444444</c:v>
                </c:pt>
                <c:pt idx="77">
                  <c:v>14.134444444444444</c:v>
                </c:pt>
                <c:pt idx="78">
                  <c:v>14.134444444444444</c:v>
                </c:pt>
                <c:pt idx="79">
                  <c:v>14.134444444444444</c:v>
                </c:pt>
                <c:pt idx="80">
                  <c:v>16.335000000000001</c:v>
                </c:pt>
                <c:pt idx="81">
                  <c:v>16.335000000000001</c:v>
                </c:pt>
                <c:pt idx="82">
                  <c:v>16.335000000000001</c:v>
                </c:pt>
                <c:pt idx="83">
                  <c:v>16.335000000000001</c:v>
                </c:pt>
                <c:pt idx="84">
                  <c:v>16.335000000000001</c:v>
                </c:pt>
                <c:pt idx="85">
                  <c:v>16.335000000000001</c:v>
                </c:pt>
                <c:pt idx="86">
                  <c:v>16.335000000000001</c:v>
                </c:pt>
                <c:pt idx="87">
                  <c:v>16.335000000000001</c:v>
                </c:pt>
                <c:pt idx="88">
                  <c:v>16.335000000000001</c:v>
                </c:pt>
                <c:pt idx="89">
                  <c:v>16.335000000000001</c:v>
                </c:pt>
                <c:pt idx="90">
                  <c:v>16.335000000000001</c:v>
                </c:pt>
                <c:pt idx="91">
                  <c:v>16.335000000000001</c:v>
                </c:pt>
                <c:pt idx="92">
                  <c:v>16.335000000000001</c:v>
                </c:pt>
                <c:pt idx="93">
                  <c:v>16.335000000000001</c:v>
                </c:pt>
                <c:pt idx="94">
                  <c:v>16.525000000000002</c:v>
                </c:pt>
                <c:pt idx="95">
                  <c:v>16.525000000000002</c:v>
                </c:pt>
                <c:pt idx="96">
                  <c:v>16.525000000000002</c:v>
                </c:pt>
                <c:pt idx="97">
                  <c:v>16.525000000000002</c:v>
                </c:pt>
                <c:pt idx="98">
                  <c:v>16.525000000000002</c:v>
                </c:pt>
                <c:pt idx="99">
                  <c:v>16.525000000000002</c:v>
                </c:pt>
                <c:pt idx="100">
                  <c:v>16.525000000000002</c:v>
                </c:pt>
                <c:pt idx="101">
                  <c:v>16.525000000000002</c:v>
                </c:pt>
                <c:pt idx="102">
                  <c:v>16.525000000000002</c:v>
                </c:pt>
                <c:pt idx="103">
                  <c:v>16.525000000000002</c:v>
                </c:pt>
                <c:pt idx="104">
                  <c:v>16.525000000000002</c:v>
                </c:pt>
                <c:pt idx="105">
                  <c:v>16.525000000000002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02528"/>
        <c:axId val="118504064"/>
      </c:lineChart>
      <c:dateAx>
        <c:axId val="118502528"/>
        <c:scaling>
          <c:orientation val="minMax"/>
        </c:scaling>
        <c:delete val="0"/>
        <c:axPos val="b"/>
        <c:numFmt formatCode="[$-405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18504064"/>
        <c:crosses val="autoZero"/>
        <c:auto val="1"/>
        <c:lblOffset val="100"/>
        <c:baseTimeUnit val="days"/>
      </c:dateAx>
      <c:valAx>
        <c:axId val="118504064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koncentrace Pc </a:t>
                </a:r>
                <a:r>
                  <a:rPr lang="en-US"/>
                  <a:t>[</a:t>
                </a:r>
                <a:r>
                  <a:rPr lang="cs-CZ"/>
                  <a:t>mg/l</a:t>
                </a:r>
                <a:r>
                  <a:rPr lang="en-US"/>
                  <a:t>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6.8486127376641323E-4"/>
              <c:y val="0.164032998525361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850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74902451792567"/>
          <c:y val="2.6266381013327397E-2"/>
          <c:w val="0.29984382990489095"/>
          <c:h val="0.3599226510113797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0.41184</cdr:x>
      <cdr:y>0.02521</cdr:y>
    </cdr:from>
    <cdr:to>
      <cdr:x>0.46683</cdr:x>
      <cdr:y>0.09785</cdr:y>
    </cdr:to>
    <cdr:sp macro="" textlink="">
      <cdr:nvSpPr>
        <cdr:cNvPr id="1536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34279" y="81646"/>
          <a:ext cx="418546" cy="235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0,78</a:t>
          </a:r>
        </a:p>
      </cdr:txBody>
    </cdr:sp>
  </cdr:relSizeAnchor>
  <cdr:relSizeAnchor xmlns:cdr="http://schemas.openxmlformats.org/drawingml/2006/chartDrawing">
    <cdr:from>
      <cdr:x>0.51449</cdr:x>
      <cdr:y>0.02512</cdr:y>
    </cdr:from>
    <cdr:to>
      <cdr:x>0.57119</cdr:x>
      <cdr:y>0.0945</cdr:y>
    </cdr:to>
    <cdr:sp macro="" textlink="">
      <cdr:nvSpPr>
        <cdr:cNvPr id="1536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2419" y="96104"/>
          <a:ext cx="511624" cy="265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0,68</a:t>
          </a:r>
        </a:p>
      </cdr:txBody>
    </cdr:sp>
  </cdr:relSizeAnchor>
  <cdr:relSizeAnchor xmlns:cdr="http://schemas.openxmlformats.org/drawingml/2006/chartDrawing">
    <cdr:from>
      <cdr:x>0.78586</cdr:x>
      <cdr:y>0.03799</cdr:y>
    </cdr:from>
    <cdr:to>
      <cdr:x>0.832</cdr:x>
      <cdr:y>0.09744</cdr:y>
    </cdr:to>
    <cdr:sp macro="" textlink="">
      <cdr:nvSpPr>
        <cdr:cNvPr id="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91054" y="145343"/>
          <a:ext cx="416338" cy="2274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cs-CZ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0,</a:t>
          </a:r>
          <a:r>
            <a:rPr lang="en-US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85</a:t>
          </a:r>
          <a:endParaRPr lang="cs-CZ" sz="1400" b="0" i="0" u="none" strike="noStrike" baseline="0" dirty="0">
            <a:solidFill>
              <a:srgbClr val="000000"/>
            </a:solidFill>
            <a:latin typeface="Arial CE"/>
            <a:cs typeface="Arial CE"/>
          </a:endParaRPr>
        </a:p>
      </cdr:txBody>
    </cdr:sp>
  </cdr:relSizeAnchor>
  <cdr:relSizeAnchor xmlns:cdr="http://schemas.openxmlformats.org/drawingml/2006/chartDrawing">
    <cdr:from>
      <cdr:x>0.21663</cdr:x>
      <cdr:y>0.02695</cdr:y>
    </cdr:from>
    <cdr:to>
      <cdr:x>0.27379</cdr:x>
      <cdr:y>0.09959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4687" y="103104"/>
          <a:ext cx="515775" cy="2779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cs-CZ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0,45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0806A-3545-4A29-B58A-448A0C92F7CD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3A8DE-AC2F-470C-AD13-5439F4FD224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4476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9CAA8-16A6-4080-B3AE-6072D523D3F8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894A-EFD3-4462-8715-CE9EA2C692A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622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3C415-FEC5-4F51-9930-80747E35E85C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9EE4-25E4-4CF3-AEC0-55E074FEA0D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012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1D559-995A-42EC-92AE-849AB4D5FD0B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0F9C4-DC13-4A53-A0A0-30062CB00E5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48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05182-C218-4C6D-B543-57669D60C72E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E52D-979C-466C-A6B8-490F7DF3981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270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624E6-7BCC-436D-8AC8-2E01660A23EF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4348-4917-4523-99C5-A072AC0941C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8859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5379B-1895-4133-AA9B-1EF74EEFC254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35FE2-66CA-471E-8DB0-22D8A791ABE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357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8C92C-F338-44B6-BBFD-62AE4D32F008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B4F02-1D81-43A0-BC70-521D5CA1F38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722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6DAB7-947A-4294-97A9-47B478235A31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E0CE-6E42-455A-A466-895CC7273FC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42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B6673-1CD4-466D-B125-5350AC64DCB8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D09A3-CC1F-4544-9917-6541FEFAA61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9516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9B8C4-A2F8-4BDE-9BCB-BE8FC749CA05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E71D-0BF3-4E23-BF07-358FD0754A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102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title style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text styles</a:t>
            </a:r>
          </a:p>
          <a:p>
            <a:pPr lvl="1"/>
            <a:r>
              <a:rPr lang="cs-CZ" altLang="cs-CZ" smtClean="0"/>
              <a:t>Second level</a:t>
            </a:r>
          </a:p>
          <a:p>
            <a:pPr lvl="2"/>
            <a:r>
              <a:rPr lang="cs-CZ" altLang="cs-CZ" smtClean="0"/>
              <a:t>Third level</a:t>
            </a:r>
          </a:p>
          <a:p>
            <a:pPr lvl="3"/>
            <a:r>
              <a:rPr lang="cs-CZ" altLang="cs-CZ" smtClean="0"/>
              <a:t>Fourth level</a:t>
            </a:r>
          </a:p>
          <a:p>
            <a:pPr lvl="4"/>
            <a:r>
              <a:rPr lang="cs-CZ" altLang="cs-CZ" smtClean="0"/>
              <a:t>Fifth level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FA938FEB-9FFC-4896-97EC-FBB28503B37D}" type="datetimeFigureOut">
              <a:rPr lang="en-US" altLang="cs-CZ"/>
              <a:pPr/>
              <a:t>3/15/2016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 defTabSz="497754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A71F06D0-4925-4537-891D-6843F221B16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888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73063" indent="-373063" algn="l" defTabSz="4968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8038" indent="-309563" algn="l" defTabSz="4968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43013" indent="-247650" algn="l" defTabSz="4968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41488" indent="-247650" algn="l" defTabSz="4968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38375" indent="-247650" algn="l" defTabSz="4968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54"/>
            <a:ext cx="10687051" cy="7124700"/>
          </a:xfrm>
          <a:prstGeom prst="rect">
            <a:avLst/>
          </a:prstGeom>
        </p:spPr>
      </p:pic>
      <p:pic>
        <p:nvPicPr>
          <p:cNvPr id="5122" name="Picture 2" descr="PMO_ci_2012_ppt_podklady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itle 1"/>
          <p:cNvSpPr>
            <a:spLocks/>
          </p:cNvSpPr>
          <p:nvPr/>
        </p:nvSpPr>
        <p:spPr bwMode="auto">
          <a:xfrm>
            <a:off x="539750" y="347663"/>
            <a:ext cx="946626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>
                <a:solidFill>
                  <a:schemeClr val="bg1"/>
                </a:solidFill>
                <a:latin typeface="Arial CE" charset="-18"/>
              </a:rPr>
              <a:t>Případ ČOV Veverská Bítýška </a:t>
            </a:r>
            <a: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  <a:t/>
            </a:r>
            <a:b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</a:br>
            <a: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  <a:t>Limity </a:t>
            </a:r>
            <a:r>
              <a:rPr lang="cs-CZ" altLang="cs-CZ" sz="3600" b="1" dirty="0">
                <a:solidFill>
                  <a:schemeClr val="bg1"/>
                </a:solidFill>
                <a:latin typeface="Arial CE" charset="-18"/>
              </a:rPr>
              <a:t>současné legislativy</a:t>
            </a:r>
            <a:endParaRPr lang="pl-PL" altLang="cs-CZ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pl-PL" altLang="cs-CZ" sz="24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pl-PL" altLang="cs-CZ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pl-PL" altLang="cs-CZ" sz="24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pl-PL" altLang="cs-CZ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pl-PL" altLang="cs-CZ" sz="2400" dirty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pl-PL" altLang="cs-CZ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750" y="3389179"/>
            <a:ext cx="6343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cs-CZ" sz="2400" b="1" dirty="0">
                <a:solidFill>
                  <a:schemeClr val="bg1"/>
                </a:solidFill>
                <a:latin typeface="Georgia" pitchFamily="18" charset="0"/>
              </a:rPr>
              <a:t>Průmyslová </a:t>
            </a:r>
            <a:r>
              <a:rPr lang="pl-PL" altLang="cs-CZ" sz="2400" b="1" dirty="0" smtClean="0">
                <a:solidFill>
                  <a:schemeClr val="bg1"/>
                </a:solidFill>
                <a:latin typeface="Georgia" pitchFamily="18" charset="0"/>
              </a:rPr>
              <a:t>ekologie</a:t>
            </a:r>
            <a:br>
              <a:rPr lang="pl-PL" altLang="cs-CZ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cs-CZ" sz="2400" b="1" dirty="0" smtClean="0">
                <a:solidFill>
                  <a:schemeClr val="bg1"/>
                </a:solidFill>
                <a:latin typeface="Georgia" pitchFamily="18" charset="0"/>
              </a:rPr>
              <a:t>15</a:t>
            </a:r>
            <a:r>
              <a:rPr lang="pl-PL" altLang="cs-CZ" sz="2400" b="1" dirty="0">
                <a:solidFill>
                  <a:schemeClr val="bg1"/>
                </a:solidFill>
                <a:latin typeface="Georgia" pitchFamily="18" charset="0"/>
              </a:rPr>
              <a:t>.–16. 3. </a:t>
            </a:r>
            <a:r>
              <a:rPr lang="pl-PL" altLang="cs-CZ" sz="2400" b="1" dirty="0" smtClean="0">
                <a:solidFill>
                  <a:schemeClr val="bg1"/>
                </a:solidFill>
                <a:latin typeface="Georgia" pitchFamily="18" charset="0"/>
              </a:rPr>
              <a:t>2016, Hustopeče</a:t>
            </a:r>
            <a:r>
              <a:rPr lang="pl-PL" altLang="cs-CZ" sz="2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altLang="cs-CZ" sz="2400" dirty="0">
                <a:solidFill>
                  <a:schemeClr val="bg1"/>
                </a:solidFill>
                <a:latin typeface="Georgia" pitchFamily="18" charset="0"/>
              </a:rPr>
            </a:br>
            <a:endParaRPr lang="pl-PL" altLang="cs-CZ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altLang="cs-CZ" sz="2400" b="1" dirty="0">
                <a:solidFill>
                  <a:schemeClr val="bg1"/>
                </a:solidFill>
                <a:latin typeface="Georgia" pitchFamily="18" charset="0"/>
              </a:rPr>
              <a:t>Dušan Kosour, Lenka Procházková</a:t>
            </a:r>
            <a:br>
              <a:rPr lang="pl-PL" altLang="cs-CZ" sz="24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cs-CZ" sz="2400" b="1" dirty="0">
                <a:solidFill>
                  <a:schemeClr val="bg1"/>
                </a:solidFill>
                <a:latin typeface="Georgia" pitchFamily="18" charset="0"/>
              </a:rPr>
              <a:t>Povodí Moravy, s.p.</a:t>
            </a:r>
            <a:r>
              <a:rPr lang="pl-PL" altLang="cs-CZ" sz="2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altLang="cs-CZ" sz="2400" dirty="0">
                <a:solidFill>
                  <a:schemeClr val="bg1"/>
                </a:solidFill>
                <a:latin typeface="Georgia" pitchFamily="18" charset="0"/>
              </a:rPr>
            </a:br>
            <a:endParaRPr lang="en-US" altLang="cs-CZ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115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88638" cy="7088831"/>
          </a:xfrm>
          <a:prstGeom prst="rect">
            <a:avLst/>
          </a:prstGeom>
        </p:spPr>
      </p:pic>
      <p:pic>
        <p:nvPicPr>
          <p:cNvPr id="5122" name="Picture 2" descr="PMO_ci_2012_ppt_podklady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06"/>
            <a:ext cx="10687051" cy="7128405"/>
          </a:xfrm>
          <a:prstGeom prst="rect">
            <a:avLst/>
          </a:prstGeom>
        </p:spPr>
      </p:pic>
      <p:pic>
        <p:nvPicPr>
          <p:cNvPr id="5122" name="Picture 2" descr="PMO_ci_2012_ppt_podklady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06"/>
            <a:ext cx="10687051" cy="7128405"/>
          </a:xfrm>
          <a:prstGeom prst="rect">
            <a:avLst/>
          </a:prstGeom>
        </p:spPr>
      </p:pic>
      <p:pic>
        <p:nvPicPr>
          <p:cNvPr id="5122" name="Picture 2" descr="PMO_ci_2012_ppt_podklady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539750" y="347663"/>
            <a:ext cx="9466263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  <a:t>Aplikace na přítoku</a:t>
            </a:r>
            <a:b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</a:br>
            <a: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  <a:t>Srážení </a:t>
            </a:r>
            <a:r>
              <a:rPr lang="cs-CZ" altLang="cs-CZ" sz="3600" b="1" dirty="0" err="1" smtClean="0">
                <a:solidFill>
                  <a:schemeClr val="bg1"/>
                </a:solidFill>
                <a:latin typeface="Arial CE" charset="-18"/>
              </a:rPr>
              <a:t>rozp</a:t>
            </a:r>
            <a:r>
              <a:rPr lang="cs-CZ" altLang="cs-CZ" sz="3600" b="1" dirty="0" smtClean="0">
                <a:solidFill>
                  <a:schemeClr val="bg1"/>
                </a:solidFill>
                <a:latin typeface="Arial CE" charset="-18"/>
              </a:rPr>
              <a:t>. fosforu</a:t>
            </a:r>
            <a:r>
              <a:rPr lang="cs-CZ" altLang="cs-CZ" sz="6600" b="1" baseline="30000" dirty="0">
                <a:solidFill>
                  <a:schemeClr val="bg1"/>
                </a:solidFill>
                <a:latin typeface="Arial CE" charset="-18"/>
              </a:rPr>
              <a:t/>
            </a:r>
            <a:br>
              <a:rPr lang="cs-CZ" altLang="cs-CZ" sz="6600" b="1" baseline="30000" dirty="0">
                <a:solidFill>
                  <a:schemeClr val="bg1"/>
                </a:solidFill>
                <a:latin typeface="Arial CE" charset="-18"/>
              </a:rPr>
            </a:br>
            <a:endParaRPr lang="en-US" altLang="cs-CZ" sz="6600" b="1" baseline="30000" dirty="0">
              <a:solidFill>
                <a:schemeClr val="bg1"/>
              </a:solidFill>
              <a:latin typeface="Arial CE" charset="-1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795463"/>
            <a:ext cx="9699625" cy="311943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i="1" dirty="0" smtClean="0">
                <a:solidFill>
                  <a:schemeClr val="bg1"/>
                </a:solidFill>
                <a:latin typeface="Georgia" pitchFamily="18" charset="0"/>
              </a:rPr>
              <a:t>•</a:t>
            </a: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Problémy srážení</a:t>
            </a:r>
          </a:p>
          <a:p>
            <a:pPr indent="447675">
              <a:spcAft>
                <a:spcPts val="1600"/>
              </a:spcAft>
            </a:pP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fr-FR" altLang="cs-CZ" sz="2400" i="1" dirty="0" smtClean="0">
                <a:solidFill>
                  <a:schemeClr val="bg1"/>
                </a:solidFill>
                <a:latin typeface="Georgia" pitchFamily="18" charset="0"/>
              </a:rPr>
              <a:t>•</a:t>
            </a: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Obrovské množství vnášených látek</a:t>
            </a:r>
          </a:p>
          <a:p>
            <a:pPr indent="447675">
              <a:spcAft>
                <a:spcPts val="1600"/>
              </a:spcAft>
            </a:pP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fr-FR" altLang="cs-CZ" sz="2400" i="1" dirty="0" smtClean="0">
                <a:solidFill>
                  <a:schemeClr val="bg1"/>
                </a:solidFill>
                <a:latin typeface="Georgia" pitchFamily="18" charset="0"/>
              </a:rPr>
              <a:t>•</a:t>
            </a: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Neznámý účinek na biotu (jikry, plůdek, zooplankton, …)</a:t>
            </a:r>
          </a:p>
          <a:p>
            <a:pPr indent="447675">
              <a:spcAft>
                <a:spcPts val="1600"/>
              </a:spcAft>
            </a:pP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fr-FR" altLang="cs-CZ" sz="2400" i="1" dirty="0" smtClean="0">
                <a:solidFill>
                  <a:schemeClr val="bg1"/>
                </a:solidFill>
                <a:latin typeface="Georgia" pitchFamily="18" charset="0"/>
              </a:rPr>
              <a:t>•</a:t>
            </a: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Velké finanční náklady / dlouhodobá neudržitelnost</a:t>
            </a:r>
          </a:p>
          <a:p>
            <a:pPr indent="447675">
              <a:spcAft>
                <a:spcPts val="1600"/>
              </a:spcAft>
            </a:pP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fr-FR" altLang="cs-CZ" sz="2400" i="1" dirty="0" smtClean="0">
                <a:solidFill>
                  <a:schemeClr val="bg1"/>
                </a:solidFill>
                <a:latin typeface="Georgia" pitchFamily="18" charset="0"/>
              </a:rPr>
              <a:t>•</a:t>
            </a:r>
            <a:r>
              <a:rPr lang="cs-CZ" altLang="cs-CZ" sz="2400" i="1" dirty="0" smtClean="0">
                <a:solidFill>
                  <a:schemeClr val="bg1"/>
                </a:solidFill>
                <a:latin typeface="Georgia" pitchFamily="18" charset="0"/>
              </a:rPr>
              <a:t> Nebezpečný psychologický dopad</a:t>
            </a:r>
          </a:p>
          <a:p>
            <a:pPr>
              <a:spcAft>
                <a:spcPts val="1600"/>
              </a:spcAft>
            </a:pPr>
            <a:endParaRPr lang="cs-CZ" altLang="cs-CZ" sz="24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i="1" baseline="30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ČOV Veverská Bítýška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607550" cy="346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Významný zdroj fosforu, těsně nad vzdutím – malá vzdálenost, velký vliv na nádrž, velký eutrofizační </a:t>
            </a:r>
            <a:r>
              <a:rPr lang="cs-CZ" altLang="cs-CZ" sz="2400" dirty="0" smtClean="0">
                <a:latin typeface="Georgia" pitchFamily="18" charset="0"/>
              </a:rPr>
              <a:t>potenciál.</a:t>
            </a:r>
            <a:endParaRPr lang="cs-CZ" altLang="cs-CZ" sz="24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cs-CZ" altLang="cs-CZ" sz="24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dirty="0">
              <a:latin typeface="Georgia" pitchFamily="18" charset="0"/>
            </a:endParaRPr>
          </a:p>
        </p:txBody>
      </p:sp>
      <p:pic>
        <p:nvPicPr>
          <p:cNvPr id="39938" name="Picture 2" descr="D:\Kosour\Práce\Průmyslová ekologie 2016\mapka čov srážen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25713"/>
            <a:ext cx="8070850" cy="36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ČOV Veverská Bítýška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607550" cy="46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Do roku 2014 povolení k vypouštění 2/5 mg.l</a:t>
            </a:r>
            <a:r>
              <a:rPr lang="cs-CZ" altLang="cs-CZ" sz="2400" baseline="30000" dirty="0" smtClean="0">
                <a:latin typeface="Georgia" pitchFamily="18" charset="0"/>
              </a:rPr>
              <a:t>-1</a:t>
            </a:r>
            <a:r>
              <a:rPr lang="cs-CZ" altLang="cs-CZ" sz="2400" dirty="0" smtClean="0">
                <a:latin typeface="Georgia" pitchFamily="18" charset="0"/>
              </a:rPr>
              <a:t>, což je na úrovni BAT – NV 61/2003 Sb., příloha 7 (nové NV č. 401/2015 je v předmětných bodech shodné</a:t>
            </a:r>
            <a:r>
              <a:rPr lang="cs-CZ" altLang="cs-CZ" sz="2400" dirty="0" smtClean="0">
                <a:latin typeface="Georgia" pitchFamily="18" charset="0"/>
              </a:rPr>
              <a:t>)</a:t>
            </a:r>
            <a:endParaRPr lang="cs-CZ" altLang="cs-CZ" sz="2400" baseline="300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V roce 2012 rekonstrukce ČOV, trvalý provoz od února 2013. ČOV je m/b s chemickou eliminací fosforu. V roce 2014 došlo k navýšení OV o obec Chudčice. Kapacita 6000 EO.</a:t>
            </a: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Navzdory kompletní modernizaci vlastník zažádal </a:t>
            </a:r>
            <a:r>
              <a:rPr lang="cs-CZ" altLang="cs-CZ" sz="2400" dirty="0" smtClean="0">
                <a:latin typeface="Georgia" pitchFamily="18" charset="0"/>
              </a:rPr>
              <a:t>na konci roku </a:t>
            </a:r>
            <a:r>
              <a:rPr lang="cs-CZ" altLang="cs-CZ" sz="2400" dirty="0" smtClean="0">
                <a:latin typeface="Georgia" pitchFamily="18" charset="0"/>
              </a:rPr>
              <a:t>2014 </a:t>
            </a:r>
            <a:r>
              <a:rPr lang="cs-CZ" altLang="cs-CZ" sz="2400" dirty="0" smtClean="0">
                <a:latin typeface="Georgia" pitchFamily="18" charset="0"/>
              </a:rPr>
              <a:t>o </a:t>
            </a:r>
            <a:r>
              <a:rPr lang="cs-CZ" altLang="cs-CZ" sz="2400" dirty="0" smtClean="0">
                <a:latin typeface="Georgia" pitchFamily="18" charset="0"/>
              </a:rPr>
              <a:t>snížení limitu. Vodoprávní úřad (</a:t>
            </a:r>
            <a:r>
              <a:rPr lang="cs-CZ" altLang="cs-CZ" sz="2400" dirty="0" err="1" smtClean="0">
                <a:latin typeface="Georgia" pitchFamily="18" charset="0"/>
              </a:rPr>
              <a:t>MěÚ</a:t>
            </a:r>
            <a:r>
              <a:rPr lang="cs-CZ" altLang="cs-CZ" sz="2400" dirty="0" smtClean="0">
                <a:latin typeface="Georgia" pitchFamily="18" charset="0"/>
              </a:rPr>
              <a:t> Kuřim) žádost zamítl, neboť se jedná o prodloužení, nelze limit zmírnit.</a:t>
            </a: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V rámci řízení správce povodí (Povodí Moravy, </a:t>
            </a:r>
            <a:r>
              <a:rPr lang="cs-CZ" altLang="cs-CZ" sz="2400" dirty="0" err="1" smtClean="0">
                <a:latin typeface="Georgia" pitchFamily="18" charset="0"/>
              </a:rPr>
              <a:t>s.p</a:t>
            </a:r>
            <a:r>
              <a:rPr lang="cs-CZ" altLang="cs-CZ" sz="2400" dirty="0" smtClean="0">
                <a:latin typeface="Georgia" pitchFamily="18" charset="0"/>
              </a:rPr>
              <a:t>.) ve stanovisku požádal o zpřísnění limitu pro </a:t>
            </a:r>
            <a:r>
              <a:rPr lang="cs-CZ" altLang="cs-CZ" sz="2400" dirty="0" err="1" smtClean="0">
                <a:latin typeface="Georgia" pitchFamily="18" charset="0"/>
              </a:rPr>
              <a:t>Pc</a:t>
            </a:r>
            <a:r>
              <a:rPr lang="cs-CZ" altLang="cs-CZ" sz="2400" dirty="0" smtClean="0">
                <a:latin typeface="Georgia" pitchFamily="18" charset="0"/>
              </a:rPr>
              <a:t> na 1/3 </a:t>
            </a:r>
            <a:r>
              <a:rPr lang="cs-CZ" altLang="cs-CZ" sz="2400" dirty="0" smtClean="0">
                <a:latin typeface="Georgia" pitchFamily="18" charset="0"/>
              </a:rPr>
              <a:t>mg.l</a:t>
            </a:r>
            <a:r>
              <a:rPr lang="cs-CZ" altLang="cs-CZ" sz="2400" baseline="30000" dirty="0" smtClean="0">
                <a:latin typeface="Georgia" pitchFamily="18" charset="0"/>
              </a:rPr>
              <a:t>-1</a:t>
            </a:r>
            <a:endParaRPr lang="cs-CZ" altLang="cs-CZ" sz="24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ČOV Veverská Bítýška – požadavky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804400" cy="46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Odůvodnění požadavku přísnějšího limitu:</a:t>
            </a:r>
          </a:p>
          <a:p>
            <a:pPr>
              <a:spcAft>
                <a:spcPts val="1600"/>
              </a:spcAft>
            </a:pPr>
            <a:r>
              <a:rPr lang="cs-CZ" altLang="cs-CZ" sz="2400" dirty="0" smtClean="0">
                <a:latin typeface="Georgia" pitchFamily="18" charset="0"/>
              </a:rPr>
              <a:t>– stav toku (roční průměr nevyhovoval NV ani v NEK, natož pro účely koupací oblasti – </a:t>
            </a:r>
            <a:r>
              <a:rPr lang="cs-CZ" altLang="cs-CZ" sz="2400" b="1" dirty="0" smtClean="0">
                <a:latin typeface="Georgia" pitchFamily="18" charset="0"/>
              </a:rPr>
              <a:t>0,05 mg.l</a:t>
            </a:r>
            <a:r>
              <a:rPr lang="cs-CZ" altLang="cs-CZ" sz="2400" b="1" baseline="30000" dirty="0" smtClean="0">
                <a:latin typeface="Georgia" pitchFamily="18" charset="0"/>
              </a:rPr>
              <a:t>-1</a:t>
            </a:r>
            <a:r>
              <a:rPr lang="cs-CZ" altLang="cs-CZ" sz="2400" dirty="0" smtClean="0">
                <a:latin typeface="Georgia" pitchFamily="18" charset="0"/>
              </a:rPr>
              <a:t>) , nevyhovující stav vodního útvaru</a:t>
            </a:r>
          </a:p>
          <a:p>
            <a:pPr>
              <a:spcAft>
                <a:spcPts val="1600"/>
              </a:spcAft>
            </a:pPr>
            <a:r>
              <a:rPr lang="cs-CZ" altLang="cs-CZ" sz="2400" dirty="0" smtClean="0">
                <a:latin typeface="Georgia" pitchFamily="18" charset="0"/>
              </a:rPr>
              <a:t>– stav vodní nádrže s oblastí určenou pro koupání (bez dodatečných opatření by nádrž nebyla vhodná ke koupání, byly by s největší pravděpodobností přítomny sinicové květy)</a:t>
            </a:r>
          </a:p>
          <a:p>
            <a:pPr>
              <a:spcAft>
                <a:spcPts val="1600"/>
              </a:spcAft>
            </a:pPr>
            <a:r>
              <a:rPr lang="cs-CZ" altLang="cs-CZ" sz="2400" dirty="0" smtClean="0">
                <a:latin typeface="Georgia" pitchFamily="18" charset="0"/>
              </a:rPr>
              <a:t>– požadavek na stav nádrže podporuje i samotné NV, příloha č. 2 – dobrý stav je stav </a:t>
            </a:r>
            <a:r>
              <a:rPr lang="cs-CZ" altLang="cs-CZ" sz="2400" b="1" dirty="0" smtClean="0">
                <a:latin typeface="Georgia" pitchFamily="18" charset="0"/>
              </a:rPr>
              <a:t>bez masového výskytu autotrofních organismů</a:t>
            </a:r>
          </a:p>
          <a:p>
            <a:pPr>
              <a:spcAft>
                <a:spcPts val="1600"/>
              </a:spcAft>
            </a:pPr>
            <a:r>
              <a:rPr lang="cs-CZ" altLang="cs-CZ" sz="2400" dirty="0" smtClean="0">
                <a:latin typeface="Georgia" pitchFamily="18" charset="0"/>
              </a:rPr>
              <a:t>– Rekonstrukce ČOV, moderní technologie, zcela objektivní schopnost požadavek naplnit vyplývající z výsledků podobných ČOV</a:t>
            </a:r>
            <a:endParaRPr lang="fr-FR" altLang="cs-CZ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Průběh vodoprávního řízení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804400" cy="60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err="1" smtClean="0">
                <a:latin typeface="Georgia" pitchFamily="18" charset="0"/>
              </a:rPr>
              <a:t>MěÚ</a:t>
            </a:r>
            <a:r>
              <a:rPr lang="cs-CZ" altLang="cs-CZ" sz="2400" dirty="0" smtClean="0">
                <a:latin typeface="Georgia" pitchFamily="18" charset="0"/>
              </a:rPr>
              <a:t> Kuřim požadavek </a:t>
            </a:r>
            <a:r>
              <a:rPr lang="cs-CZ" altLang="cs-CZ" sz="2400" dirty="0" err="1" smtClean="0">
                <a:latin typeface="Georgia" pitchFamily="18" charset="0"/>
              </a:rPr>
              <a:t>PMo</a:t>
            </a:r>
            <a:r>
              <a:rPr lang="cs-CZ" altLang="cs-CZ" sz="2400" dirty="0" smtClean="0">
                <a:latin typeface="Georgia" pitchFamily="18" charset="0"/>
              </a:rPr>
              <a:t> zamítl, neboť by byl limit nižší než BAT</a:t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</a:t>
            </a:r>
            <a:r>
              <a:rPr lang="cs-CZ" altLang="cs-CZ" sz="1600" dirty="0" smtClean="0">
                <a:latin typeface="Georgia" pitchFamily="18" charset="0"/>
              </a:rPr>
              <a:t>NV 401/2015, §5, odst. 4: „</a:t>
            </a:r>
            <a:r>
              <a:rPr lang="cs-CZ" sz="1600" dirty="0" smtClean="0">
                <a:latin typeface="Georgia" panose="02040502050405020303" pitchFamily="18" charset="0"/>
              </a:rPr>
              <a:t>Emisní </a:t>
            </a:r>
            <a:r>
              <a:rPr lang="cs-CZ" sz="1600" dirty="0">
                <a:latin typeface="Georgia" panose="02040502050405020303" pitchFamily="18" charset="0"/>
              </a:rPr>
              <a:t>limity pro vypouštění městských odpadních vod podle odstavce 2 stanoví vodoprávní úřad tak, aby byly zohledněny hodnoty vypočtené kombinovaným přístupem, nejvýše však do hodnot</a:t>
            </a:r>
            <a:r>
              <a:rPr lang="cs-CZ" sz="1600" dirty="0" smtClean="0">
                <a:latin typeface="Georgia" panose="02040502050405020303" pitchFamily="18" charset="0"/>
              </a:rPr>
              <a:t>, které </a:t>
            </a:r>
            <a:r>
              <a:rPr lang="cs-CZ" sz="1600" dirty="0">
                <a:latin typeface="Georgia" panose="02040502050405020303" pitchFamily="18" charset="0"/>
              </a:rPr>
              <a:t>jsou při použití čistícího zařízení </a:t>
            </a:r>
            <a:r>
              <a:rPr lang="cs-CZ" sz="1600" dirty="0" smtClean="0">
                <a:latin typeface="Georgia" panose="02040502050405020303" pitchFamily="18" charset="0"/>
              </a:rPr>
              <a:t>využívajícího nejlepší </a:t>
            </a:r>
            <a:r>
              <a:rPr lang="cs-CZ" sz="1600" dirty="0">
                <a:latin typeface="Georgia" panose="02040502050405020303" pitchFamily="18" charset="0"/>
              </a:rPr>
              <a:t>dostupnou </a:t>
            </a:r>
            <a:r>
              <a:rPr lang="cs-CZ" sz="1600" dirty="0" smtClean="0">
                <a:latin typeface="Georgia" panose="02040502050405020303" pitchFamily="18" charset="0"/>
              </a:rPr>
              <a:t>technologii podle </a:t>
            </a:r>
            <a:r>
              <a:rPr lang="cs-CZ" sz="1600" dirty="0">
                <a:latin typeface="Georgia" panose="02040502050405020303" pitchFamily="18" charset="0"/>
              </a:rPr>
              <a:t>přílohy č. </a:t>
            </a:r>
            <a:r>
              <a:rPr lang="cs-CZ" sz="1600" dirty="0" smtClean="0">
                <a:latin typeface="Georgia" panose="02040502050405020303" pitchFamily="18" charset="0"/>
              </a:rPr>
              <a:t>7 k </a:t>
            </a:r>
            <a:r>
              <a:rPr lang="cs-CZ" sz="1600" dirty="0">
                <a:latin typeface="Georgia" panose="02040502050405020303" pitchFamily="18" charset="0"/>
              </a:rPr>
              <a:t>tomuto nařízení </a:t>
            </a:r>
            <a:r>
              <a:rPr lang="cs-CZ" sz="1600" dirty="0" smtClean="0">
                <a:latin typeface="Georgia" panose="02040502050405020303" pitchFamily="18" charset="0"/>
              </a:rPr>
              <a:t>v </a:t>
            </a:r>
            <a:r>
              <a:rPr lang="cs-CZ" sz="1600" dirty="0">
                <a:latin typeface="Georgia" panose="02040502050405020303" pitchFamily="18" charset="0"/>
              </a:rPr>
              <a:t>místních přírodních a </a:t>
            </a:r>
            <a:r>
              <a:rPr lang="cs-CZ" sz="1600" dirty="0" smtClean="0">
                <a:latin typeface="Georgia" panose="02040502050405020303" pitchFamily="18" charset="0"/>
              </a:rPr>
              <a:t>provozních podmínkách </a:t>
            </a:r>
            <a:r>
              <a:rPr lang="cs-CZ" sz="1600" dirty="0">
                <a:latin typeface="Georgia" panose="02040502050405020303" pitchFamily="18" charset="0"/>
              </a:rPr>
              <a:t>dosažitelné</a:t>
            </a:r>
            <a:r>
              <a:rPr lang="cs-CZ" sz="1600" dirty="0" smtClean="0">
                <a:latin typeface="Georgia" panose="02040502050405020303" pitchFamily="18" charset="0"/>
              </a:rPr>
              <a:t>.“</a:t>
            </a:r>
            <a:endParaRPr lang="cs-CZ" altLang="cs-CZ" sz="16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</a:t>
            </a:r>
            <a:r>
              <a:rPr lang="cs-CZ" altLang="cs-CZ" sz="2400" dirty="0" err="1" smtClean="0">
                <a:latin typeface="Georgia" pitchFamily="18" charset="0"/>
              </a:rPr>
              <a:t>PMo</a:t>
            </a:r>
            <a:r>
              <a:rPr lang="cs-CZ" altLang="cs-CZ" sz="2400" dirty="0" smtClean="0">
                <a:latin typeface="Georgia" pitchFamily="18" charset="0"/>
              </a:rPr>
              <a:t> se odvolalo. Argumenty byly stejné, navíc byla zdůrazněna naléhavost </a:t>
            </a:r>
            <a:r>
              <a:rPr lang="cs-CZ" altLang="cs-CZ" sz="2400" dirty="0" smtClean="0">
                <a:latin typeface="Georgia" pitchFamily="18" charset="0"/>
              </a:rPr>
              <a:t>situace:</a:t>
            </a:r>
            <a:r>
              <a:rPr lang="cs-CZ" altLang="cs-CZ" sz="2400" dirty="0" smtClean="0">
                <a:latin typeface="Georgia" pitchFamily="18" charset="0"/>
              </a:rPr>
              <a:t/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bez odstraňování fosforu nelze udržet nádrž se zásadním významem pro statisíce lidí čistou, v dobrém </a:t>
            </a:r>
            <a:r>
              <a:rPr lang="cs-CZ" altLang="cs-CZ" sz="2400" dirty="0" smtClean="0">
                <a:latin typeface="Georgia" pitchFamily="18" charset="0"/>
              </a:rPr>
              <a:t>stavu,</a:t>
            </a:r>
            <a:r>
              <a:rPr lang="cs-CZ" altLang="cs-CZ" sz="2400" dirty="0" smtClean="0">
                <a:latin typeface="Georgia" pitchFamily="18" charset="0"/>
              </a:rPr>
              <a:t/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odvolací orgán (KÚ JMK) je jedním z poskytovatelů dotace na hrazení nákladů na </a:t>
            </a:r>
            <a:r>
              <a:rPr lang="cs-CZ" altLang="cs-CZ" sz="2400" dirty="0" smtClean="0">
                <a:latin typeface="Georgia" pitchFamily="18" charset="0"/>
              </a:rPr>
              <a:t>srážedlo,</a:t>
            </a:r>
            <a:r>
              <a:rPr lang="cs-CZ" altLang="cs-CZ" sz="2400" dirty="0" smtClean="0">
                <a:latin typeface="Georgia" pitchFamily="18" charset="0"/>
              </a:rPr>
              <a:t/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srážedlo aplikované do řeky je ta stejná látka, jako srážedlo používané na ČOV, srážení v toku je však méně účinné, P je řádově více naředěn</a:t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za odpadní vody je zodpovědný původce, nikoli správce </a:t>
            </a:r>
            <a:r>
              <a:rPr lang="cs-CZ" altLang="cs-CZ" sz="2400" dirty="0" smtClean="0">
                <a:latin typeface="Georgia" pitchFamily="18" charset="0"/>
              </a:rPr>
              <a:t>nádrže.</a:t>
            </a:r>
            <a:endParaRPr lang="cs-CZ" altLang="cs-CZ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Průběh vodoprávního řízení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804400" cy="60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KÚ JMK vrátil věc k prvoinstančnímu orgánu pro formální nedostatky. Uznal oprávněnost námitek, avšak i neporušitelnost BAT. Doporučil domluvu mezi stranami.</a:t>
            </a:r>
            <a:endParaRPr lang="cs-CZ" altLang="cs-CZ" sz="16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</a:t>
            </a:r>
            <a:r>
              <a:rPr lang="cs-CZ" altLang="cs-CZ" sz="2400" dirty="0" smtClean="0">
                <a:latin typeface="Georgia" pitchFamily="18" charset="0"/>
              </a:rPr>
              <a:t>Provozovatel ČOV trvá na svém, zmiňuje nákladnost srážení – dle příkladů z jiných ČOV řádově desítky haléřů na m</a:t>
            </a:r>
            <a:r>
              <a:rPr lang="cs-CZ" altLang="cs-CZ" sz="2400" baseline="30000" dirty="0" smtClean="0">
                <a:latin typeface="Georgia" pitchFamily="18" charset="0"/>
              </a:rPr>
              <a:t>3</a:t>
            </a:r>
            <a:r>
              <a:rPr lang="cs-CZ" altLang="cs-CZ" sz="2400" dirty="0" smtClean="0">
                <a:latin typeface="Georgia" pitchFamily="18" charset="0"/>
              </a:rPr>
              <a:t>, řádově desítky korun na obyvatele a rok.</a:t>
            </a:r>
          </a:p>
          <a:p>
            <a:pPr>
              <a:spcAft>
                <a:spcPts val="1600"/>
              </a:spcAft>
            </a:pPr>
            <a:r>
              <a:rPr lang="fr-FR" altLang="cs-CZ" sz="2400" dirty="0" smtClean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2015: </a:t>
            </a:r>
            <a:r>
              <a:rPr lang="cs-CZ" altLang="cs-CZ" sz="2400" dirty="0" err="1" smtClean="0">
                <a:latin typeface="Georgia" pitchFamily="18" charset="0"/>
              </a:rPr>
              <a:t>MěÚ</a:t>
            </a:r>
            <a:r>
              <a:rPr lang="cs-CZ" altLang="cs-CZ" sz="2400" dirty="0" smtClean="0">
                <a:latin typeface="Georgia" pitchFamily="18" charset="0"/>
              </a:rPr>
              <a:t> Kuřim vydává v podstatě shodné rozhodnutí, co se P týče. </a:t>
            </a:r>
            <a:r>
              <a:rPr lang="cs-CZ" altLang="cs-CZ" sz="2400" dirty="0" err="1" smtClean="0">
                <a:latin typeface="Georgia" pitchFamily="18" charset="0"/>
              </a:rPr>
              <a:t>Pmo</a:t>
            </a:r>
            <a:r>
              <a:rPr lang="cs-CZ" altLang="cs-CZ" sz="2400" dirty="0" smtClean="0">
                <a:latin typeface="Georgia" pitchFamily="18" charset="0"/>
              </a:rPr>
              <a:t> se opět odvolává, argumenty zůstávají stejné. KÚ JMK odvolání zamítá s odvoláním na znění NV.</a:t>
            </a: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</a:t>
            </a:r>
            <a:r>
              <a:rPr lang="cs-CZ" altLang="cs-CZ" sz="2400" dirty="0">
                <a:latin typeface="Georgia" pitchFamily="18" charset="0"/>
              </a:rPr>
              <a:t> </a:t>
            </a:r>
            <a:r>
              <a:rPr lang="cs-CZ" altLang="cs-CZ" sz="2400" dirty="0" smtClean="0">
                <a:latin typeface="Georgia" pitchFamily="18" charset="0"/>
              </a:rPr>
              <a:t>2016: </a:t>
            </a:r>
            <a:r>
              <a:rPr lang="cs-CZ" altLang="cs-CZ" sz="2400" dirty="0" err="1" smtClean="0">
                <a:latin typeface="Georgia" pitchFamily="18" charset="0"/>
              </a:rPr>
              <a:t>PMo</a:t>
            </a:r>
            <a:r>
              <a:rPr lang="cs-CZ" altLang="cs-CZ" sz="2400" dirty="0" smtClean="0">
                <a:latin typeface="Georgia" pitchFamily="18" charset="0"/>
              </a:rPr>
              <a:t> podává rozklad k MŽP. Výsledek nejistý.</a:t>
            </a:r>
            <a:endParaRPr lang="cs-CZ" altLang="cs-CZ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Dopad NV nařízení i jakost vod</a:t>
            </a: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804400" cy="60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Jakkoli byly požadavky opodstatněné a „rozumově správné“ a úřady je akceptovaly, nedošlo k prosazení požadavků </a:t>
            </a:r>
            <a:r>
              <a:rPr lang="cs-CZ" altLang="cs-CZ" sz="2400" dirty="0" err="1" smtClean="0">
                <a:latin typeface="Georgia" pitchFamily="18" charset="0"/>
              </a:rPr>
              <a:t>PMo</a:t>
            </a:r>
            <a:endParaRPr lang="cs-CZ" altLang="cs-CZ" sz="16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</a:t>
            </a:r>
            <a:r>
              <a:rPr lang="cs-CZ" altLang="cs-CZ" sz="2400" dirty="0" smtClean="0">
                <a:latin typeface="Georgia" pitchFamily="18" charset="0"/>
              </a:rPr>
              <a:t>Důvod: jednoznačně hodnoty BAT</a:t>
            </a:r>
          </a:p>
          <a:p>
            <a:pPr>
              <a:spcAft>
                <a:spcPts val="1600"/>
              </a:spcAft>
            </a:pPr>
            <a:r>
              <a:rPr lang="fr-FR" altLang="cs-CZ" sz="2400" dirty="0" smtClean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VN si samo odporuje:</a:t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BAT na jedné straně, požadavky z přílohy 2 a 3 na straně druhé</a:t>
            </a:r>
            <a:br>
              <a:rPr lang="cs-CZ" altLang="cs-CZ" sz="2400" dirty="0" smtClean="0">
                <a:latin typeface="Georgia" pitchFamily="18" charset="0"/>
              </a:rPr>
            </a:br>
            <a:r>
              <a:rPr lang="cs-CZ" altLang="cs-CZ" sz="2400" dirty="0" smtClean="0">
                <a:latin typeface="Georgia" pitchFamily="18" charset="0"/>
              </a:rPr>
              <a:t>– už samotný odstavec zavádějící BAT si odporuje: hodnoty, které jsou v místních přírodních a provozních podmínkách dosažitelné</a:t>
            </a:r>
          </a:p>
          <a:p>
            <a:pPr>
              <a:spcAft>
                <a:spcPts val="1600"/>
              </a:spcAft>
            </a:pPr>
            <a:r>
              <a:rPr lang="fr-FR" altLang="cs-CZ" sz="2400" dirty="0" smtClean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Pokud by takto postupovali všichni provozovatelé ČOV, </a:t>
            </a:r>
            <a:r>
              <a:rPr lang="cs-CZ" altLang="cs-CZ" sz="2400" b="1" dirty="0" smtClean="0">
                <a:latin typeface="Georgia" pitchFamily="18" charset="0"/>
              </a:rPr>
              <a:t>NELZE </a:t>
            </a:r>
            <a:r>
              <a:rPr lang="cs-CZ" altLang="cs-CZ" sz="2400" dirty="0" smtClean="0">
                <a:latin typeface="Georgia" pitchFamily="18" charset="0"/>
              </a:rPr>
              <a:t>bez umělých technických opatření dosáhnout v tomto (a mnoha dalších) povodí dosáhnout kvalitu vody zaručující čistou nádrž, ať už rekreační, nebo vodárenskou</a:t>
            </a:r>
            <a:endParaRPr lang="cs-CZ" altLang="cs-CZ" sz="24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Kdo je vítězem a kdo poraženým?</a:t>
            </a: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2"/>
            <a:ext cx="9804400" cy="60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Vítězem se mohou cítit občané Bítýšky – každý ušetří desítky korun ročně. Do té doby, než </a:t>
            </a:r>
            <a:r>
              <a:rPr lang="cs-CZ" altLang="cs-CZ" sz="2400" dirty="0" err="1" smtClean="0">
                <a:latin typeface="Georgia" pitchFamily="18" charset="0"/>
              </a:rPr>
              <a:t>PMo</a:t>
            </a:r>
            <a:r>
              <a:rPr lang="cs-CZ" altLang="cs-CZ" sz="2400" dirty="0" smtClean="0">
                <a:latin typeface="Georgia" pitchFamily="18" charset="0"/>
              </a:rPr>
              <a:t> vypne srážení a přehrada zezelená, což se drasticky projeví na turismu regionu.</a:t>
            </a:r>
            <a:endParaRPr lang="cs-CZ" altLang="cs-CZ" sz="16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</a:t>
            </a:r>
            <a:r>
              <a:rPr lang="cs-CZ" altLang="cs-CZ" sz="2400" dirty="0" smtClean="0">
                <a:latin typeface="Georgia" pitchFamily="18" charset="0"/>
              </a:rPr>
              <a:t>Kompromisní návrh: 1,5/3 … pomohli bychom si? Ne!!!</a:t>
            </a:r>
            <a:endParaRPr lang="cs-CZ" altLang="cs-CZ" sz="24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dirty="0" smtClean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Je důležité se odvolávat a vytvářet tlak na vodoprávní úřady všech instancí a nepřímo i na legislativu</a:t>
            </a:r>
          </a:p>
          <a:p>
            <a:pPr>
              <a:spcAft>
                <a:spcPts val="1600"/>
              </a:spcAft>
            </a:pPr>
            <a:r>
              <a:rPr lang="fr-FR" altLang="cs-CZ" sz="2400" dirty="0" smtClean="0">
                <a:latin typeface="Georgia" pitchFamily="18" charset="0"/>
              </a:rPr>
              <a:t>•</a:t>
            </a:r>
            <a:r>
              <a:rPr lang="cs-CZ" altLang="cs-CZ" sz="2400" dirty="0" smtClean="0">
                <a:latin typeface="Georgia" pitchFamily="18" charset="0"/>
              </a:rPr>
              <a:t> Provozovatel pravděpodobně v obavě z neprosazení svých požadavků zapracoval na technologii srážení, spolu s kvalitnějším nátokem to znamenalo výrazné zlepšení účinnosti odstraňování fosforu</a:t>
            </a:r>
            <a:endParaRPr lang="cs-CZ" altLang="cs-CZ" sz="24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539750" y="347663"/>
            <a:ext cx="94662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Obsah prezentace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11362"/>
            <a:ext cx="3122613" cy="4103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39750" y="1604962"/>
            <a:ext cx="6369049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Seznámení se situací – VN Brno, Svratka</a:t>
            </a:r>
            <a:endParaRPr lang="fr-FR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Projekt revitalizace, parametry srážení</a:t>
            </a:r>
            <a:endParaRPr lang="fr-FR" altLang="cs-CZ" sz="2400" i="1" baseline="30000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 smtClean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Dopady aplikace </a:t>
            </a:r>
            <a:r>
              <a:rPr lang="cs-CZ" altLang="cs-CZ" sz="2400" i="1" dirty="0" err="1" smtClean="0">
                <a:latin typeface="Georgia" pitchFamily="18" charset="0"/>
              </a:rPr>
              <a:t>koagulantu</a:t>
            </a:r>
            <a:r>
              <a:rPr lang="cs-CZ" altLang="cs-CZ" sz="2400" i="1" dirty="0" smtClean="0">
                <a:latin typeface="Georgia" pitchFamily="18" charset="0"/>
              </a:rPr>
              <a:t> – finance, ekologie</a:t>
            </a:r>
            <a:endParaRPr lang="cs-CZ" altLang="cs-CZ" sz="2400" i="1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ČOV Veverská Bítýška – stručný popis, </a:t>
            </a:r>
            <a:br>
              <a:rPr lang="cs-CZ" altLang="cs-CZ" sz="2400" i="1" dirty="0" smtClean="0">
                <a:latin typeface="Georgia" pitchFamily="18" charset="0"/>
              </a:rPr>
            </a:br>
            <a:r>
              <a:rPr lang="cs-CZ" altLang="cs-CZ" sz="2400" i="1" dirty="0" smtClean="0">
                <a:latin typeface="Georgia" pitchFamily="18" charset="0"/>
              </a:rPr>
              <a:t>historie vodoprávního řízení při prodloužení povolení, výsledky odstraňování </a:t>
            </a:r>
            <a:r>
              <a:rPr lang="cs-CZ" altLang="cs-CZ" sz="2400" i="1" dirty="0" err="1" smtClean="0">
                <a:latin typeface="Georgia" pitchFamily="18" charset="0"/>
              </a:rPr>
              <a:t>Pc</a:t>
            </a:r>
            <a:endParaRPr lang="cs-CZ" altLang="cs-CZ" sz="2400" i="1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Výsledek </a:t>
            </a:r>
            <a:r>
              <a:rPr lang="cs-CZ" altLang="cs-CZ" sz="2400" i="1" dirty="0" err="1" smtClean="0">
                <a:latin typeface="Georgia" pitchFamily="18" charset="0"/>
              </a:rPr>
              <a:t>vodopr</a:t>
            </a:r>
            <a:r>
              <a:rPr lang="cs-CZ" altLang="cs-CZ" sz="2400" i="1" dirty="0" smtClean="0">
                <a:latin typeface="Georgia" pitchFamily="18" charset="0"/>
              </a:rPr>
              <a:t>. řízení, role NV v řízení a jeho dopad na stav vod, závěr</a:t>
            </a:r>
            <a:endParaRPr lang="cs-CZ" altLang="cs-CZ" sz="2400" i="1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cs-CZ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Hodnoty na odtoku a přítoku ČOV</a:t>
            </a: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750" y="1600992"/>
            <a:ext cx="9804400" cy="60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smtClean="0">
                <a:latin typeface="Georgia" pitchFamily="18" charset="0"/>
              </a:rPr>
              <a:t>Rok 2015: průměrný odtok </a:t>
            </a:r>
            <a:r>
              <a:rPr lang="cs-CZ" altLang="cs-CZ" sz="2400" dirty="0" err="1" smtClean="0">
                <a:latin typeface="Georgia" pitchFamily="18" charset="0"/>
              </a:rPr>
              <a:t>Pc</a:t>
            </a:r>
            <a:r>
              <a:rPr lang="cs-CZ" altLang="cs-CZ" sz="2400" dirty="0" smtClean="0">
                <a:latin typeface="Georgia" pitchFamily="18" charset="0"/>
              </a:rPr>
              <a:t> </a:t>
            </a:r>
            <a:r>
              <a:rPr lang="cs-CZ" altLang="cs-CZ" sz="2400" b="1" dirty="0" smtClean="0">
                <a:latin typeface="Georgia" pitchFamily="18" charset="0"/>
              </a:rPr>
              <a:t>0,7</a:t>
            </a:r>
            <a:r>
              <a:rPr lang="cs-CZ" altLang="cs-CZ" sz="2400" dirty="0" smtClean="0">
                <a:latin typeface="Georgia" pitchFamily="18" charset="0"/>
              </a:rPr>
              <a:t> mg/l, </a:t>
            </a:r>
            <a:r>
              <a:rPr lang="cs-CZ" altLang="cs-CZ" sz="2400" b="1" dirty="0" smtClean="0">
                <a:latin typeface="Georgia" pitchFamily="18" charset="0"/>
              </a:rPr>
              <a:t>95 </a:t>
            </a:r>
            <a:r>
              <a:rPr lang="cs-CZ" altLang="cs-CZ" sz="2400" dirty="0" smtClean="0">
                <a:latin typeface="Georgia" pitchFamily="18" charset="0"/>
              </a:rPr>
              <a:t>% účinnost   </a:t>
            </a:r>
            <a:endParaRPr lang="cs-CZ" altLang="cs-CZ" sz="2400" b="1" dirty="0" smtClean="0">
              <a:latin typeface="Georgia" pitchFamily="18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7325659"/>
              </p:ext>
            </p:extLst>
          </p:nvPr>
        </p:nvGraphicFramePr>
        <p:xfrm>
          <a:off x="539750" y="2222500"/>
          <a:ext cx="926465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7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PMO_ci_2012_ppt_podklady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4451350" y="1879600"/>
            <a:ext cx="56832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cs-CZ" altLang="cs-CZ" sz="2800">
                <a:solidFill>
                  <a:schemeClr val="bg1"/>
                </a:solidFill>
                <a:latin typeface="Georgia" pitchFamily="18" charset="0"/>
              </a:rPr>
              <a:t>Dušan Kosour</a:t>
            </a:r>
          </a:p>
          <a:p>
            <a:endParaRPr lang="en-US" altLang="cs-CZ" sz="2800" baseline="3000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altLang="cs-CZ" sz="2800" baseline="30000">
                <a:solidFill>
                  <a:schemeClr val="bg1"/>
                </a:solidFill>
                <a:latin typeface="Georgia" pitchFamily="18" charset="0"/>
              </a:rPr>
              <a:t>T </a:t>
            </a:r>
            <a:r>
              <a:rPr lang="cs-CZ" altLang="cs-CZ" sz="2800" baseline="3000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cs-CZ" sz="2800" baseline="30000">
                <a:solidFill>
                  <a:schemeClr val="bg1"/>
                </a:solidFill>
                <a:latin typeface="Georgia" pitchFamily="18" charset="0"/>
              </a:rPr>
              <a:t>+420 </a:t>
            </a:r>
            <a:r>
              <a:rPr lang="cs-CZ" altLang="cs-CZ" sz="2800" baseline="30000">
                <a:solidFill>
                  <a:schemeClr val="bg1"/>
                </a:solidFill>
                <a:latin typeface="Georgia" pitchFamily="18" charset="0"/>
              </a:rPr>
              <a:t>541</a:t>
            </a:r>
            <a:r>
              <a:rPr lang="en-US" altLang="cs-CZ" sz="2800" baseline="30000">
                <a:solidFill>
                  <a:schemeClr val="bg1"/>
                </a:solidFill>
                <a:latin typeface="Georgia" pitchFamily="18" charset="0"/>
              </a:rPr>
              <a:t> 6</a:t>
            </a:r>
            <a:r>
              <a:rPr lang="cs-CZ" altLang="cs-CZ" sz="2800" baseline="30000">
                <a:solidFill>
                  <a:schemeClr val="bg1"/>
                </a:solidFill>
                <a:latin typeface="Georgia" pitchFamily="18" charset="0"/>
              </a:rPr>
              <a:t>37</a:t>
            </a:r>
            <a:r>
              <a:rPr lang="en-US" altLang="cs-CZ" sz="2800" baseline="3000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cs-CZ" altLang="cs-CZ" sz="2800" baseline="30000">
                <a:solidFill>
                  <a:schemeClr val="bg1"/>
                </a:solidFill>
                <a:latin typeface="Georgia" pitchFamily="18" charset="0"/>
              </a:rPr>
              <a:t>312</a:t>
            </a:r>
            <a:endParaRPr lang="en-US" altLang="cs-CZ" sz="2800" baseline="3000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altLang="cs-CZ" sz="2800" baseline="30000">
                <a:solidFill>
                  <a:schemeClr val="bg1"/>
                </a:solidFill>
                <a:latin typeface="Georgia" pitchFamily="18" charset="0"/>
              </a:rPr>
              <a:t>E  kosour@pmo.cz</a:t>
            </a:r>
          </a:p>
          <a:p>
            <a:endParaRPr lang="en-US" altLang="cs-CZ" sz="2800" baseline="3000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cs-CZ" altLang="cs-CZ" sz="2800" baseline="30000">
                <a:solidFill>
                  <a:schemeClr val="bg1"/>
                </a:solidFill>
                <a:latin typeface="Georgia" pitchFamily="18" charset="0"/>
              </a:rPr>
              <a:t>Povodí Moravy, s.p., ředitelství podniku</a:t>
            </a:r>
          </a:p>
          <a:p>
            <a:r>
              <a:rPr lang="cs-CZ" altLang="cs-CZ" sz="2800" baseline="30000">
                <a:solidFill>
                  <a:schemeClr val="bg1"/>
                </a:solidFill>
                <a:latin typeface="Georgia" pitchFamily="18" charset="0"/>
              </a:rPr>
              <a:t>Dřevařská 11, 601 75 Brno</a:t>
            </a:r>
            <a:endParaRPr lang="en-US" altLang="cs-CZ" sz="28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318" name="Title 1"/>
          <p:cNvSpPr>
            <a:spLocks/>
          </p:cNvSpPr>
          <p:nvPr/>
        </p:nvSpPr>
        <p:spPr bwMode="auto">
          <a:xfrm>
            <a:off x="539750" y="347663"/>
            <a:ext cx="9466263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>
                <a:solidFill>
                  <a:schemeClr val="bg1"/>
                </a:solidFill>
                <a:latin typeface="Arial CE" charset="-18"/>
              </a:rPr>
              <a:t>Děkuji za pozornost.</a:t>
            </a:r>
            <a:r>
              <a:rPr lang="cs-CZ" altLang="cs-CZ" sz="6600" b="1" baseline="30000" dirty="0">
                <a:solidFill>
                  <a:schemeClr val="bg1"/>
                </a:solidFill>
                <a:latin typeface="Arial CE" charset="-18"/>
              </a:rPr>
              <a:t/>
            </a:r>
            <a:br>
              <a:rPr lang="cs-CZ" altLang="cs-CZ" sz="6600" b="1" baseline="30000" dirty="0">
                <a:solidFill>
                  <a:schemeClr val="bg1"/>
                </a:solidFill>
                <a:latin typeface="Arial CE" charset="-18"/>
              </a:rPr>
            </a:br>
            <a:r>
              <a:rPr lang="cs-CZ" altLang="cs-CZ" sz="6600" b="1" baseline="30000" dirty="0">
                <a:solidFill>
                  <a:schemeClr val="bg1"/>
                </a:solidFill>
                <a:latin typeface="Arial CE" charset="-18"/>
              </a:rPr>
              <a:t/>
            </a:r>
            <a:br>
              <a:rPr lang="cs-CZ" altLang="cs-CZ" sz="6600" b="1" baseline="30000" dirty="0">
                <a:solidFill>
                  <a:schemeClr val="bg1"/>
                </a:solidFill>
                <a:latin typeface="Arial CE" charset="-18"/>
              </a:rPr>
            </a:br>
            <a:endParaRPr lang="en-US" altLang="cs-CZ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3319" name="Picture 7" descr="logo_PM_nove_prechod_or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936750"/>
            <a:ext cx="230346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539750" y="347663"/>
            <a:ext cx="94662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>
                <a:latin typeface="Arial CE" charset="-18"/>
              </a:rPr>
              <a:t>Brněnská údolní </a:t>
            </a:r>
            <a:r>
              <a:rPr lang="cs-CZ" altLang="cs-CZ" sz="3600" b="1" dirty="0" smtClean="0">
                <a:latin typeface="Arial CE" charset="-18"/>
              </a:rPr>
              <a:t>nádrž na </a:t>
            </a:r>
            <a:r>
              <a:rPr lang="cs-CZ" altLang="cs-CZ" sz="3600" b="1" dirty="0">
                <a:latin typeface="Arial CE" charset="-18"/>
              </a:rPr>
              <a:t>řece Svratce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11362"/>
            <a:ext cx="3122613" cy="4103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39750" y="1604962"/>
            <a:ext cx="6369049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>
                <a:latin typeface="Georgia" pitchFamily="18" charset="0"/>
              </a:rPr>
              <a:t>Významná koupací oblast – 4 </a:t>
            </a:r>
            <a:r>
              <a:rPr lang="cs-CZ" altLang="cs-CZ" sz="2400" i="1" dirty="0" smtClean="0">
                <a:latin typeface="Georgia" pitchFamily="18" charset="0"/>
              </a:rPr>
              <a:t>pláže, od </a:t>
            </a:r>
            <a:r>
              <a:rPr lang="cs-CZ" altLang="cs-CZ" sz="2400" i="1" dirty="0" smtClean="0">
                <a:latin typeface="Georgia" pitchFamily="18" charset="0"/>
              </a:rPr>
              <a:t>sezóny 2016 </a:t>
            </a:r>
            <a:r>
              <a:rPr lang="cs-CZ" altLang="cs-CZ" sz="2400" i="1" dirty="0" smtClean="0">
                <a:latin typeface="Georgia" pitchFamily="18" charset="0"/>
              </a:rPr>
              <a:t>přibude </a:t>
            </a:r>
            <a:r>
              <a:rPr lang="cs-CZ" altLang="cs-CZ" sz="2400" i="1" dirty="0" smtClean="0">
                <a:latin typeface="Georgia" pitchFamily="18" charset="0"/>
              </a:rPr>
              <a:t>pátá, tisíce </a:t>
            </a:r>
            <a:r>
              <a:rPr lang="cs-CZ" altLang="cs-CZ" sz="2400" i="1" dirty="0" smtClean="0">
                <a:latin typeface="Georgia" pitchFamily="18" charset="0"/>
              </a:rPr>
              <a:t>rekreantů </a:t>
            </a:r>
            <a:r>
              <a:rPr lang="cs-CZ" altLang="cs-CZ" sz="2400" i="1" dirty="0" smtClean="0">
                <a:latin typeface="Georgia" pitchFamily="18" charset="0"/>
              </a:rPr>
              <a:t>denně</a:t>
            </a:r>
            <a:endParaRPr lang="fr-FR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>
                <a:latin typeface="Georgia" pitchFamily="18" charset="0"/>
              </a:rPr>
              <a:t>V minulosti problémy s kvalitou koupacích oblastí </a:t>
            </a:r>
            <a:r>
              <a:rPr lang="cs-CZ" altLang="cs-CZ" sz="2400" i="1" dirty="0" smtClean="0">
                <a:latin typeface="Georgia" pitchFamily="18" charset="0"/>
              </a:rPr>
              <a:t>– masívní květy sinic, zákazy </a:t>
            </a:r>
            <a:r>
              <a:rPr lang="cs-CZ" altLang="cs-CZ" sz="2400" i="1" dirty="0" smtClean="0">
                <a:latin typeface="Georgia" pitchFamily="18" charset="0"/>
              </a:rPr>
              <a:t>koupání</a:t>
            </a:r>
            <a:endParaRPr lang="fr-FR" altLang="cs-CZ" sz="2400" i="1" baseline="30000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 smtClean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Projekt </a:t>
            </a:r>
            <a:r>
              <a:rPr lang="cs-CZ" altLang="cs-CZ" sz="2400" i="1" dirty="0">
                <a:latin typeface="Georgia" pitchFamily="18" charset="0"/>
              </a:rPr>
              <a:t>„Revitalizace Brněnské údolní nádrže</a:t>
            </a:r>
            <a:r>
              <a:rPr lang="cs-CZ" altLang="cs-CZ" sz="2400" i="1" dirty="0" smtClean="0">
                <a:latin typeface="Georgia" pitchFamily="18" charset="0"/>
              </a:rPr>
              <a:t>“ v </a:t>
            </a:r>
            <a:r>
              <a:rPr lang="cs-CZ" altLang="cs-CZ" sz="2400" i="1" dirty="0" smtClean="0">
                <a:latin typeface="Georgia" pitchFamily="18" charset="0"/>
              </a:rPr>
              <a:t>letech </a:t>
            </a:r>
            <a:r>
              <a:rPr lang="cs-CZ" altLang="cs-CZ" sz="2400" i="1" dirty="0" smtClean="0">
                <a:latin typeface="Georgia" pitchFamily="18" charset="0"/>
              </a:rPr>
              <a:t>2010–2012</a:t>
            </a:r>
            <a:endParaRPr lang="cs-CZ" altLang="cs-CZ" sz="2400" i="1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>
                <a:latin typeface="Georgia" pitchFamily="18" charset="0"/>
              </a:rPr>
              <a:t>Projekt </a:t>
            </a:r>
            <a:r>
              <a:rPr lang="cs-CZ" altLang="cs-CZ" sz="2400" i="1" dirty="0" smtClean="0">
                <a:latin typeface="Georgia" pitchFamily="18" charset="0"/>
              </a:rPr>
              <a:t>udržitelnosti </a:t>
            </a:r>
            <a:r>
              <a:rPr lang="cs-CZ" altLang="cs-CZ" sz="2400" i="1" dirty="0" smtClean="0">
                <a:latin typeface="Georgia" pitchFamily="18" charset="0"/>
              </a:rPr>
              <a:t>2013–2017</a:t>
            </a:r>
            <a:endParaRPr lang="cs-CZ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9750" y="1599128"/>
            <a:ext cx="617855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Srážení fosforu na přítoku síranem železitým (PIX-113) – ošetřování celého přítoku Svratky u Veverské </a:t>
            </a:r>
            <a:r>
              <a:rPr lang="cs-CZ" altLang="cs-CZ" sz="2400" i="1" dirty="0" smtClean="0">
                <a:latin typeface="Georgia" pitchFamily="18" charset="0"/>
              </a:rPr>
              <a:t>Bítýšky</a:t>
            </a:r>
            <a:endParaRPr lang="fr-FR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Promíchávání vodního sloupce – </a:t>
            </a:r>
            <a:br>
              <a:rPr lang="cs-CZ" altLang="cs-CZ" sz="2400" i="1" dirty="0" smtClean="0">
                <a:latin typeface="Georgia" pitchFamily="18" charset="0"/>
              </a:rPr>
            </a:br>
            <a:r>
              <a:rPr lang="cs-CZ" altLang="cs-CZ" sz="2400" i="1" dirty="0" err="1" smtClean="0">
                <a:latin typeface="Georgia" pitchFamily="18" charset="0"/>
              </a:rPr>
              <a:t>destratifikace</a:t>
            </a:r>
            <a:r>
              <a:rPr lang="cs-CZ" altLang="cs-CZ" sz="2400" i="1" dirty="0" smtClean="0">
                <a:latin typeface="Georgia" pitchFamily="18" charset="0"/>
              </a:rPr>
              <a:t>, zhoršení podmínek pro sinice, které preferují stabilní </a:t>
            </a:r>
            <a:r>
              <a:rPr lang="cs-CZ" altLang="cs-CZ" sz="2400" i="1" dirty="0" smtClean="0">
                <a:latin typeface="Georgia" pitchFamily="18" charset="0"/>
              </a:rPr>
              <a:t>epilimnion</a:t>
            </a:r>
            <a:endParaRPr lang="fr-FR" altLang="cs-CZ" sz="2400" i="1" baseline="30000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Prokysličení dnových vrstev vody a sedimentu – zlepšení O2 režimu, stavu sedimentů, zhoršení přežívání </a:t>
            </a:r>
            <a:r>
              <a:rPr lang="cs-CZ" altLang="cs-CZ" sz="2400" i="1" dirty="0" smtClean="0">
                <a:latin typeface="Georgia" pitchFamily="18" charset="0"/>
              </a:rPr>
              <a:t>inokula</a:t>
            </a:r>
            <a:endParaRPr lang="fr-FR" altLang="cs-CZ" sz="2400" i="1" baseline="30000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Změna rybí obsádky (pokus o </a:t>
            </a:r>
            <a:r>
              <a:rPr lang="cs-CZ" altLang="cs-CZ" sz="2400" i="1" dirty="0" err="1" smtClean="0">
                <a:latin typeface="Georgia" pitchFamily="18" charset="0"/>
              </a:rPr>
              <a:t>biomanipulaci</a:t>
            </a:r>
            <a:r>
              <a:rPr lang="cs-CZ" altLang="cs-CZ" sz="2400" i="1" dirty="0" smtClean="0">
                <a:latin typeface="Georgia" pitchFamily="18" charset="0"/>
              </a:rPr>
              <a:t> v systému) , </a:t>
            </a:r>
            <a:r>
              <a:rPr lang="cs-CZ" altLang="cs-CZ" sz="2400" i="1" dirty="0" smtClean="0">
                <a:latin typeface="Georgia" pitchFamily="18" charset="0"/>
              </a:rPr>
              <a:t>atd.</a:t>
            </a:r>
            <a:endParaRPr lang="fr-FR" altLang="cs-CZ" sz="2400" i="1" dirty="0">
              <a:latin typeface="Georgia" pitchFamily="18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Projekt revitalizace</a:t>
            </a:r>
            <a:br>
              <a:rPr lang="cs-CZ" altLang="cs-CZ" sz="3600" b="1" dirty="0" smtClean="0">
                <a:latin typeface="Arial CE" charset="-18"/>
              </a:rPr>
            </a:b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73" y="1599128"/>
            <a:ext cx="3077369" cy="2308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72" y="4010155"/>
            <a:ext cx="3077369" cy="2050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1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3" descr="vstupy 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3036190"/>
            <a:ext cx="7159273" cy="32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9750" y="1600992"/>
            <a:ext cx="9607550" cy="181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 smtClean="0">
                <a:latin typeface="Georgia" pitchFamily="18" charset="0"/>
              </a:rPr>
              <a:t>Slabé</a:t>
            </a:r>
            <a:r>
              <a:rPr lang="fr-FR" altLang="cs-CZ" sz="2400" i="1" dirty="0" smtClean="0">
                <a:latin typeface="Georgia" pitchFamily="18" charset="0"/>
              </a:rPr>
              <a:t> </a:t>
            </a:r>
            <a:r>
              <a:rPr lang="fr-FR" altLang="cs-CZ" sz="2400" i="1" dirty="0">
                <a:latin typeface="Georgia" pitchFamily="18" charset="0"/>
              </a:rPr>
              <a:t>odstraňování u bodových zdrojů</a:t>
            </a:r>
            <a:r>
              <a:rPr lang="cs-CZ" altLang="cs-CZ" sz="2400" i="1" dirty="0">
                <a:latin typeface="Georgia" pitchFamily="18" charset="0"/>
              </a:rPr>
              <a:t>, v</a:t>
            </a:r>
            <a:r>
              <a:rPr lang="fr-FR" altLang="cs-CZ" sz="2400" i="1" dirty="0">
                <a:latin typeface="Georgia" pitchFamily="18" charset="0"/>
              </a:rPr>
              <a:t>elké množství nečištěných obcí, minimum ČOV s tech. odstraňováním </a:t>
            </a:r>
            <a:r>
              <a:rPr lang="fr-FR" altLang="cs-CZ" sz="2400" i="1" dirty="0" smtClean="0">
                <a:latin typeface="Georgia" pitchFamily="18" charset="0"/>
              </a:rPr>
              <a:t>P</a:t>
            </a:r>
            <a:endParaRPr lang="cs-CZ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</a:t>
            </a:r>
            <a:r>
              <a:rPr lang="cs-CZ" altLang="cs-CZ" sz="2400" i="1" dirty="0">
                <a:latin typeface="Georgia" pitchFamily="18" charset="0"/>
              </a:rPr>
              <a:t>Dle modelu naprostá převaha komunálních zdrojů </a:t>
            </a:r>
            <a:r>
              <a:rPr lang="cs-CZ" altLang="cs-CZ" sz="2400" i="1" dirty="0" smtClean="0">
                <a:latin typeface="Georgia" pitchFamily="18" charset="0"/>
              </a:rPr>
              <a:t>(téměř </a:t>
            </a:r>
            <a:r>
              <a:rPr lang="cs-CZ" altLang="cs-CZ" sz="2400" i="1" dirty="0">
                <a:latin typeface="Georgia" pitchFamily="18" charset="0"/>
              </a:rPr>
              <a:t>75 </a:t>
            </a:r>
            <a:r>
              <a:rPr lang="cs-CZ" altLang="cs-CZ" sz="2400" i="1" dirty="0" smtClean="0">
                <a:latin typeface="Georgia" pitchFamily="18" charset="0"/>
              </a:rPr>
              <a:t>%), zbytek plošné zdroje (hlavně zemědělství), průmysl a </a:t>
            </a:r>
            <a:r>
              <a:rPr lang="cs-CZ" altLang="cs-CZ" sz="2400" i="1" dirty="0" smtClean="0">
                <a:latin typeface="Georgia" pitchFamily="18" charset="0"/>
              </a:rPr>
              <a:t>rybníky</a:t>
            </a:r>
            <a:endParaRPr lang="cs-CZ" altLang="cs-CZ" sz="2400" i="1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i="1" dirty="0">
              <a:latin typeface="Georgia" pitchFamily="18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Zdroje v povodí – kde se fosfor bere?</a:t>
            </a:r>
            <a:br>
              <a:rPr lang="cs-CZ" altLang="cs-CZ" sz="3600" b="1" dirty="0" smtClean="0">
                <a:latin typeface="Arial CE" charset="-18"/>
              </a:rPr>
            </a:b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971822" y="3653134"/>
            <a:ext cx="148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Aquatis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Nejvýznamnější zdroje fosforu</a:t>
            </a:r>
            <a:br>
              <a:rPr lang="cs-CZ" altLang="cs-CZ" sz="3600" b="1" dirty="0" smtClean="0">
                <a:latin typeface="Arial CE" charset="-18"/>
              </a:rPr>
            </a:b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graphicFrame>
        <p:nvGraphicFramePr>
          <p:cNvPr id="4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09530"/>
              </p:ext>
            </p:extLst>
          </p:nvPr>
        </p:nvGraphicFramePr>
        <p:xfrm>
          <a:off x="590550" y="1193800"/>
          <a:ext cx="9086850" cy="498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539750" y="5838439"/>
            <a:ext cx="148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Aquatis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Důsledky znečištění – situace na přítoku</a:t>
            </a: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600993"/>
            <a:ext cx="9607550" cy="4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dirty="0">
                <a:latin typeface="Georgia" pitchFamily="18" charset="0"/>
              </a:rPr>
              <a:t>• </a:t>
            </a:r>
            <a:r>
              <a:rPr lang="cs-CZ" altLang="cs-CZ" sz="2400" dirty="0" err="1" smtClean="0">
                <a:latin typeface="Georgia" pitchFamily="18" charset="0"/>
              </a:rPr>
              <a:t>Pc</a:t>
            </a:r>
            <a:r>
              <a:rPr lang="cs-CZ" altLang="cs-CZ" sz="2400" dirty="0" smtClean="0">
                <a:latin typeface="Georgia" pitchFamily="18" charset="0"/>
              </a:rPr>
              <a:t> v ústí – průměr kolem 0,15 mg.l</a:t>
            </a:r>
            <a:r>
              <a:rPr lang="cs-CZ" altLang="cs-CZ" sz="2400" baseline="30000" dirty="0" smtClean="0">
                <a:latin typeface="Georgia" pitchFamily="18" charset="0"/>
              </a:rPr>
              <a:t>-1</a:t>
            </a:r>
            <a:r>
              <a:rPr lang="cs-CZ" altLang="cs-CZ" sz="2400" dirty="0" smtClean="0">
                <a:latin typeface="Georgia" pitchFamily="18" charset="0"/>
              </a:rPr>
              <a:t>, píky, odhad cíle cca 0,08 </a:t>
            </a:r>
            <a:r>
              <a:rPr lang="cs-CZ" altLang="cs-CZ" sz="2400" dirty="0">
                <a:latin typeface="Georgia" pitchFamily="18" charset="0"/>
              </a:rPr>
              <a:t>mg.l</a:t>
            </a:r>
            <a:r>
              <a:rPr lang="cs-CZ" altLang="cs-CZ" sz="2400" baseline="30000" dirty="0">
                <a:latin typeface="Georgia" pitchFamily="18" charset="0"/>
              </a:rPr>
              <a:t>-1</a:t>
            </a:r>
            <a:endParaRPr lang="cs-CZ" altLang="cs-CZ" sz="2400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endParaRPr lang="fr-FR" altLang="cs-CZ" sz="2400" dirty="0">
              <a:latin typeface="Georgia" pitchFamily="18" charset="0"/>
            </a:endParaRPr>
          </a:p>
        </p:txBody>
      </p:sp>
      <p:graphicFrame>
        <p:nvGraphicFramePr>
          <p:cNvPr id="7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620881"/>
              </p:ext>
            </p:extLst>
          </p:nvPr>
        </p:nvGraphicFramePr>
        <p:xfrm>
          <a:off x="539750" y="2095502"/>
          <a:ext cx="9188450" cy="407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5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MO_ci_2012_ppt_podklady-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377364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9750" y="1600992"/>
            <a:ext cx="6076950" cy="47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Příliš velké množství fosforu na přítoku </a:t>
            </a:r>
            <a:br>
              <a:rPr lang="fr-FR" altLang="cs-CZ" sz="2400" i="1" dirty="0">
                <a:latin typeface="Georgia" pitchFamily="18" charset="0"/>
              </a:rPr>
            </a:br>
            <a:r>
              <a:rPr lang="fr-FR" altLang="cs-CZ" sz="2400" i="1" dirty="0">
                <a:latin typeface="Georgia" pitchFamily="18" charset="0"/>
              </a:rPr>
              <a:t>prům. </a:t>
            </a:r>
            <a:r>
              <a:rPr lang="fr-FR" altLang="cs-CZ" sz="2400" i="1" dirty="0" smtClean="0">
                <a:latin typeface="Georgia" pitchFamily="18" charset="0"/>
              </a:rPr>
              <a:t>koncentrace </a:t>
            </a:r>
            <a:r>
              <a:rPr lang="fr-FR" altLang="cs-CZ" sz="2400" i="1" dirty="0">
                <a:latin typeface="Georgia" pitchFamily="18" charset="0"/>
              </a:rPr>
              <a:t>Pc 0,15 </a:t>
            </a:r>
            <a:r>
              <a:rPr lang="fr-FR" altLang="cs-CZ" sz="2400" i="1" dirty="0" smtClean="0">
                <a:latin typeface="Georgia" pitchFamily="18" charset="0"/>
              </a:rPr>
              <a:t>mg</a:t>
            </a:r>
            <a:r>
              <a:rPr lang="cs-CZ" altLang="cs-CZ" sz="2400" i="1" dirty="0" smtClean="0">
                <a:latin typeface="Georgia" pitchFamily="18" charset="0"/>
              </a:rPr>
              <a:t>.</a:t>
            </a:r>
            <a:r>
              <a:rPr lang="fr-FR" altLang="cs-CZ" sz="2400" i="1" dirty="0" smtClean="0">
                <a:latin typeface="Georgia" pitchFamily="18" charset="0"/>
              </a:rPr>
              <a:t>l</a:t>
            </a:r>
            <a:r>
              <a:rPr lang="cs-CZ" altLang="cs-CZ" sz="2400" i="1" baseline="30000" dirty="0" smtClean="0">
                <a:latin typeface="Georgia" pitchFamily="18" charset="0"/>
              </a:rPr>
              <a:t>-1</a:t>
            </a:r>
            <a:r>
              <a:rPr lang="fr-FR" altLang="cs-CZ" sz="2400" i="1" dirty="0" smtClean="0">
                <a:latin typeface="Georgia" pitchFamily="18" charset="0"/>
              </a:rPr>
              <a:t>, </a:t>
            </a:r>
            <a:r>
              <a:rPr lang="cs-CZ" altLang="cs-CZ" sz="2400" i="1" dirty="0" smtClean="0">
                <a:latin typeface="Georgia" pitchFamily="18" charset="0"/>
              </a:rPr>
              <a:t/>
            </a:r>
            <a:br>
              <a:rPr lang="cs-CZ" altLang="cs-CZ" sz="2400" i="1" dirty="0" smtClean="0">
                <a:latin typeface="Georgia" pitchFamily="18" charset="0"/>
              </a:rPr>
            </a:br>
            <a:r>
              <a:rPr lang="fr-FR" altLang="cs-CZ" sz="2400" i="1" dirty="0" smtClean="0">
                <a:latin typeface="Georgia" pitchFamily="18" charset="0"/>
              </a:rPr>
              <a:t>roční </a:t>
            </a:r>
            <a:r>
              <a:rPr lang="fr-FR" altLang="cs-CZ" sz="2400" i="1" dirty="0">
                <a:latin typeface="Georgia" pitchFamily="18" charset="0"/>
              </a:rPr>
              <a:t>vstupy do povodí 45 </a:t>
            </a:r>
            <a:r>
              <a:rPr lang="fr-FR" altLang="cs-CZ" sz="2400" i="1" dirty="0" smtClean="0">
                <a:latin typeface="Georgia" pitchFamily="18" charset="0"/>
              </a:rPr>
              <a:t>t, </a:t>
            </a:r>
            <a:r>
              <a:rPr lang="fr-FR" altLang="cs-CZ" sz="2400" i="1" dirty="0">
                <a:latin typeface="Georgia" pitchFamily="18" charset="0"/>
              </a:rPr>
              <a:t>do nádrže 32 </a:t>
            </a:r>
            <a:r>
              <a:rPr lang="fr-FR" altLang="cs-CZ" sz="2400" i="1" dirty="0" smtClean="0">
                <a:latin typeface="Georgia" pitchFamily="18" charset="0"/>
              </a:rPr>
              <a:t>t</a:t>
            </a:r>
            <a:endParaRPr lang="fr-FR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 Velký podíl rozpuštěného fosforu a </a:t>
            </a:r>
            <a:r>
              <a:rPr lang="fr-FR" altLang="cs-CZ" sz="2400" i="1" dirty="0" smtClean="0">
                <a:latin typeface="Georgia" pitchFamily="18" charset="0"/>
              </a:rPr>
              <a:t>orthofosfátu</a:t>
            </a:r>
            <a:r>
              <a:rPr lang="cs-CZ" altLang="cs-CZ" sz="2400" i="1" dirty="0" smtClean="0">
                <a:latin typeface="Georgia" pitchFamily="18" charset="0"/>
              </a:rPr>
              <a:t> – okamžitá spotřeba řasami a </a:t>
            </a:r>
            <a:r>
              <a:rPr lang="cs-CZ" altLang="cs-CZ" sz="2400" i="1" dirty="0" smtClean="0">
                <a:latin typeface="Georgia" pitchFamily="18" charset="0"/>
              </a:rPr>
              <a:t>sinicemi</a:t>
            </a:r>
            <a:endParaRPr lang="fr-FR" altLang="cs-CZ" sz="2400" i="1" dirty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 smtClean="0">
                <a:latin typeface="Georgia" pitchFamily="18" charset="0"/>
              </a:rPr>
              <a:t>•</a:t>
            </a:r>
            <a:r>
              <a:rPr lang="cs-CZ" altLang="cs-CZ" sz="2400" i="1" dirty="0" smtClean="0">
                <a:latin typeface="Georgia" pitchFamily="18" charset="0"/>
              </a:rPr>
              <a:t> Při letním průtoku 3–5 m</a:t>
            </a:r>
            <a:r>
              <a:rPr lang="cs-CZ" altLang="cs-CZ" sz="2400" i="1" baseline="30000" dirty="0" smtClean="0">
                <a:latin typeface="Georgia" pitchFamily="18" charset="0"/>
              </a:rPr>
              <a:t>3</a:t>
            </a:r>
            <a:r>
              <a:rPr lang="cs-CZ" altLang="cs-CZ" sz="2400" i="1" dirty="0" smtClean="0">
                <a:latin typeface="Georgia" pitchFamily="18" charset="0"/>
              </a:rPr>
              <a:t>.s</a:t>
            </a:r>
            <a:r>
              <a:rPr lang="cs-CZ" altLang="cs-CZ" sz="2400" i="1" baseline="30000" dirty="0">
                <a:latin typeface="Georgia" pitchFamily="18" charset="0"/>
              </a:rPr>
              <a:t> -</a:t>
            </a:r>
            <a:r>
              <a:rPr lang="cs-CZ" altLang="cs-CZ" sz="2400" i="1" baseline="30000" dirty="0" smtClean="0">
                <a:latin typeface="Georgia" pitchFamily="18" charset="0"/>
              </a:rPr>
              <a:t>1</a:t>
            </a:r>
            <a:r>
              <a:rPr lang="cs-CZ" altLang="cs-CZ" sz="2400" i="1" dirty="0">
                <a:latin typeface="Georgia" pitchFamily="18" charset="0"/>
              </a:rPr>
              <a:t>,</a:t>
            </a:r>
            <a:r>
              <a:rPr lang="cs-CZ" altLang="cs-CZ" sz="2400" i="1" dirty="0" smtClean="0">
                <a:latin typeface="Georgia" pitchFamily="18" charset="0"/>
              </a:rPr>
              <a:t> dávkování od května do září a účinné dávce 20 mg sírany na litr říční vody činí spotřeba 600 až 1200 t za rok, dle </a:t>
            </a:r>
            <a:r>
              <a:rPr lang="cs-CZ" altLang="cs-CZ" sz="2400" i="1" dirty="0" smtClean="0">
                <a:latin typeface="Georgia" pitchFamily="18" charset="0"/>
              </a:rPr>
              <a:t>srážek</a:t>
            </a:r>
            <a:endParaRPr lang="cs-CZ" altLang="cs-CZ" sz="2400" i="1" dirty="0" smtClean="0">
              <a:latin typeface="Georgia" pitchFamily="18" charset="0"/>
            </a:endParaRPr>
          </a:p>
          <a:p>
            <a:pPr>
              <a:spcAft>
                <a:spcPts val="1600"/>
              </a:spcAft>
            </a:pPr>
            <a:r>
              <a:rPr lang="fr-FR" altLang="cs-CZ" sz="2400" i="1" dirty="0">
                <a:latin typeface="Georgia" pitchFamily="18" charset="0"/>
              </a:rPr>
              <a:t>•</a:t>
            </a:r>
            <a:r>
              <a:rPr lang="cs-CZ" altLang="cs-CZ" sz="2400" i="1" dirty="0">
                <a:latin typeface="Georgia" pitchFamily="18" charset="0"/>
              </a:rPr>
              <a:t> </a:t>
            </a:r>
            <a:r>
              <a:rPr lang="cs-CZ" altLang="cs-CZ" sz="2400" i="1" dirty="0" smtClean="0">
                <a:latin typeface="Georgia" pitchFamily="18" charset="0"/>
              </a:rPr>
              <a:t>Náklady v řádech milionů Kč </a:t>
            </a:r>
            <a:r>
              <a:rPr lang="cs-CZ" altLang="cs-CZ" sz="2400" i="1" dirty="0" smtClean="0">
                <a:latin typeface="Georgia" pitchFamily="18" charset="0"/>
              </a:rPr>
              <a:t>ročně</a:t>
            </a:r>
            <a:endParaRPr lang="fr-FR" altLang="cs-CZ" sz="2400" i="1" dirty="0">
              <a:latin typeface="Georgia" pitchFamily="18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539750" y="347663"/>
            <a:ext cx="9466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902" rIns="0" bIns="0"/>
          <a:lstStyle>
            <a:lvl1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96888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cs-CZ" altLang="cs-CZ" sz="3600" b="1" dirty="0" smtClean="0">
                <a:latin typeface="Arial CE" charset="-18"/>
              </a:rPr>
              <a:t>Srážení fosforu na přítoku – nutnost</a:t>
            </a:r>
            <a:br>
              <a:rPr lang="cs-CZ" altLang="cs-CZ" sz="3600" b="1" dirty="0" smtClean="0">
                <a:latin typeface="Arial CE" charset="-18"/>
              </a:rPr>
            </a:br>
            <a:r>
              <a:rPr lang="cs-CZ" altLang="cs-CZ" sz="6600" b="1" baseline="30000" dirty="0">
                <a:latin typeface="Arial CE" charset="-18"/>
              </a:rPr>
              <a:t/>
            </a:r>
            <a:br>
              <a:rPr lang="cs-CZ" altLang="cs-CZ" sz="6600" b="1" baseline="30000" dirty="0">
                <a:latin typeface="Arial CE" charset="-18"/>
              </a:rPr>
            </a:br>
            <a:endParaRPr lang="en-US" altLang="cs-CZ" sz="2400" dirty="0">
              <a:latin typeface="Georgia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80" y="1816892"/>
            <a:ext cx="3193257" cy="4257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29913" cy="7562851"/>
          </a:xfrm>
          <a:prstGeom prst="rect">
            <a:avLst/>
          </a:prstGeom>
        </p:spPr>
      </p:pic>
      <p:pic>
        <p:nvPicPr>
          <p:cNvPr id="5122" name="Picture 2" descr="PMO_ci_2012_ppt_podklady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5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834</Words>
  <Application>Microsoft Office PowerPoint</Application>
  <PresentationFormat>Vlastní</PresentationFormat>
  <Paragraphs>90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Zde bude název  prezentace Město dd. mm. rrrr.</dc:title>
  <dc:creator>Jakub Rendla</dc:creator>
  <cp:lastModifiedBy>Dušan Kosour</cp:lastModifiedBy>
  <cp:revision>130</cp:revision>
  <dcterms:created xsi:type="dcterms:W3CDTF">2012-01-10T09:43:59Z</dcterms:created>
  <dcterms:modified xsi:type="dcterms:W3CDTF">2016-03-15T09:47:21Z</dcterms:modified>
</cp:coreProperties>
</file>