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sldIdLst>
    <p:sldId id="256" r:id="rId3"/>
    <p:sldId id="257" r:id="rId4"/>
    <p:sldId id="259" r:id="rId5"/>
    <p:sldId id="258" r:id="rId6"/>
    <p:sldId id="260" r:id="rId7"/>
    <p:sldId id="264" r:id="rId8"/>
    <p:sldId id="261" r:id="rId9"/>
    <p:sldId id="262" r:id="rId10"/>
    <p:sldId id="263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omsolData%20-%20kopie\inputs\model_vlh.zem1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omsolData%20-%20kopie\outputs\FULL3\Vlnovrt_2D_Full3_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305527026513"/>
          <c:y val="3.9320822162645222E-2"/>
          <c:w val="0.60241104644528132"/>
          <c:h val="0.77286337389644477"/>
        </c:manualLayout>
      </c:layout>
      <c:scatterChart>
        <c:scatterStyle val="lineMarker"/>
        <c:varyColors val="0"/>
        <c:ser>
          <c:idx val="1"/>
          <c:order val="1"/>
          <c:tx>
            <c:v>eps-real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List1!$A$2:$A$2853</c:f>
              <c:numCache>
                <c:formatCode>0.00</c:formatCode>
                <c:ptCount val="2852"/>
                <c:pt idx="0">
                  <c:v>288.24999999999989</c:v>
                </c:pt>
                <c:pt idx="1">
                  <c:v>288.34999999999985</c:v>
                </c:pt>
                <c:pt idx="2">
                  <c:v>288.44999999999987</c:v>
                </c:pt>
                <c:pt idx="3">
                  <c:v>288.5499999999999</c:v>
                </c:pt>
                <c:pt idx="4">
                  <c:v>288.64999999999986</c:v>
                </c:pt>
                <c:pt idx="5">
                  <c:v>288.74999999999989</c:v>
                </c:pt>
                <c:pt idx="6">
                  <c:v>288.84999999999985</c:v>
                </c:pt>
                <c:pt idx="7">
                  <c:v>288.94999999999987</c:v>
                </c:pt>
                <c:pt idx="8">
                  <c:v>289.0499999999999</c:v>
                </c:pt>
                <c:pt idx="9">
                  <c:v>289.14999999999986</c:v>
                </c:pt>
                <c:pt idx="10">
                  <c:v>289.24999999999989</c:v>
                </c:pt>
                <c:pt idx="11">
                  <c:v>289.34999999999985</c:v>
                </c:pt>
                <c:pt idx="12">
                  <c:v>289.44999999999987</c:v>
                </c:pt>
                <c:pt idx="13">
                  <c:v>289.5499999999999</c:v>
                </c:pt>
                <c:pt idx="14">
                  <c:v>289.64999999999986</c:v>
                </c:pt>
                <c:pt idx="15">
                  <c:v>289.74999999999989</c:v>
                </c:pt>
                <c:pt idx="16">
                  <c:v>289.84999999999985</c:v>
                </c:pt>
                <c:pt idx="17">
                  <c:v>289.94999999999987</c:v>
                </c:pt>
                <c:pt idx="18">
                  <c:v>290.0499999999999</c:v>
                </c:pt>
                <c:pt idx="19">
                  <c:v>290.14999999999986</c:v>
                </c:pt>
                <c:pt idx="20">
                  <c:v>290.24999999999989</c:v>
                </c:pt>
                <c:pt idx="21">
                  <c:v>290.34999999999985</c:v>
                </c:pt>
                <c:pt idx="22">
                  <c:v>290.44999999999987</c:v>
                </c:pt>
                <c:pt idx="23">
                  <c:v>290.5499999999999</c:v>
                </c:pt>
                <c:pt idx="24">
                  <c:v>290.64999999999986</c:v>
                </c:pt>
                <c:pt idx="25">
                  <c:v>290.74999999999989</c:v>
                </c:pt>
                <c:pt idx="26">
                  <c:v>290.84999999999985</c:v>
                </c:pt>
                <c:pt idx="27">
                  <c:v>290.94999999999987</c:v>
                </c:pt>
                <c:pt idx="28">
                  <c:v>291.0499999999999</c:v>
                </c:pt>
                <c:pt idx="29">
                  <c:v>291.14999999999986</c:v>
                </c:pt>
                <c:pt idx="30">
                  <c:v>291.24999999999989</c:v>
                </c:pt>
                <c:pt idx="31">
                  <c:v>291.34999999999985</c:v>
                </c:pt>
                <c:pt idx="32">
                  <c:v>291.44999999999987</c:v>
                </c:pt>
                <c:pt idx="33">
                  <c:v>291.5499999999999</c:v>
                </c:pt>
                <c:pt idx="34">
                  <c:v>291.64999999999986</c:v>
                </c:pt>
                <c:pt idx="35">
                  <c:v>291.74999999999989</c:v>
                </c:pt>
                <c:pt idx="36">
                  <c:v>291.84999999999985</c:v>
                </c:pt>
                <c:pt idx="37">
                  <c:v>291.94999999999987</c:v>
                </c:pt>
                <c:pt idx="38">
                  <c:v>292.0499999999999</c:v>
                </c:pt>
                <c:pt idx="39">
                  <c:v>292.14999999999986</c:v>
                </c:pt>
                <c:pt idx="40">
                  <c:v>292.24999999999989</c:v>
                </c:pt>
                <c:pt idx="41">
                  <c:v>292.34999999999985</c:v>
                </c:pt>
                <c:pt idx="42">
                  <c:v>292.45</c:v>
                </c:pt>
                <c:pt idx="43">
                  <c:v>292.5499999999999</c:v>
                </c:pt>
                <c:pt idx="44">
                  <c:v>292.64999999999998</c:v>
                </c:pt>
                <c:pt idx="45">
                  <c:v>292.75</c:v>
                </c:pt>
                <c:pt idx="46">
                  <c:v>292.84999999999985</c:v>
                </c:pt>
                <c:pt idx="47">
                  <c:v>292.95</c:v>
                </c:pt>
                <c:pt idx="48">
                  <c:v>293.04999999999995</c:v>
                </c:pt>
                <c:pt idx="49">
                  <c:v>293.14999999999998</c:v>
                </c:pt>
                <c:pt idx="50">
                  <c:v>293.25</c:v>
                </c:pt>
                <c:pt idx="51">
                  <c:v>293.34999999999997</c:v>
                </c:pt>
                <c:pt idx="52">
                  <c:v>293.45</c:v>
                </c:pt>
                <c:pt idx="53">
                  <c:v>293.54999999999995</c:v>
                </c:pt>
                <c:pt idx="54">
                  <c:v>293.64999999999998</c:v>
                </c:pt>
                <c:pt idx="55">
                  <c:v>293.75</c:v>
                </c:pt>
                <c:pt idx="56">
                  <c:v>293.84999999999997</c:v>
                </c:pt>
                <c:pt idx="57">
                  <c:v>293.95</c:v>
                </c:pt>
                <c:pt idx="58">
                  <c:v>294.04999999999995</c:v>
                </c:pt>
                <c:pt idx="59">
                  <c:v>294.14999999999998</c:v>
                </c:pt>
                <c:pt idx="60">
                  <c:v>294.25</c:v>
                </c:pt>
                <c:pt idx="61">
                  <c:v>294.34999999999997</c:v>
                </c:pt>
                <c:pt idx="62">
                  <c:v>294.45</c:v>
                </c:pt>
                <c:pt idx="63">
                  <c:v>294.54999999999995</c:v>
                </c:pt>
                <c:pt idx="64">
                  <c:v>294.64999999999998</c:v>
                </c:pt>
                <c:pt idx="65">
                  <c:v>294.75</c:v>
                </c:pt>
                <c:pt idx="66">
                  <c:v>294.84999999999997</c:v>
                </c:pt>
                <c:pt idx="67">
                  <c:v>294.95</c:v>
                </c:pt>
                <c:pt idx="68">
                  <c:v>295.04999999999995</c:v>
                </c:pt>
                <c:pt idx="69">
                  <c:v>295.14999999999998</c:v>
                </c:pt>
                <c:pt idx="70">
                  <c:v>295.25</c:v>
                </c:pt>
                <c:pt idx="71">
                  <c:v>295.34999999999997</c:v>
                </c:pt>
                <c:pt idx="72">
                  <c:v>295.45</c:v>
                </c:pt>
                <c:pt idx="73">
                  <c:v>295.54999999999995</c:v>
                </c:pt>
                <c:pt idx="74">
                  <c:v>295.64999999999998</c:v>
                </c:pt>
                <c:pt idx="75">
                  <c:v>295.75</c:v>
                </c:pt>
                <c:pt idx="76">
                  <c:v>295.84999999999997</c:v>
                </c:pt>
                <c:pt idx="77">
                  <c:v>295.95</c:v>
                </c:pt>
                <c:pt idx="78">
                  <c:v>296.04999999999995</c:v>
                </c:pt>
                <c:pt idx="79">
                  <c:v>296.14999999999998</c:v>
                </c:pt>
                <c:pt idx="80">
                  <c:v>296.25</c:v>
                </c:pt>
                <c:pt idx="81">
                  <c:v>296.34999999999997</c:v>
                </c:pt>
                <c:pt idx="82">
                  <c:v>296.45</c:v>
                </c:pt>
                <c:pt idx="83">
                  <c:v>296.54999999999995</c:v>
                </c:pt>
                <c:pt idx="84">
                  <c:v>296.64999999999998</c:v>
                </c:pt>
                <c:pt idx="85">
                  <c:v>296.75</c:v>
                </c:pt>
                <c:pt idx="86">
                  <c:v>296.84999999999997</c:v>
                </c:pt>
                <c:pt idx="87">
                  <c:v>296.95</c:v>
                </c:pt>
                <c:pt idx="88">
                  <c:v>297.04999999999995</c:v>
                </c:pt>
                <c:pt idx="89">
                  <c:v>297.14999999999998</c:v>
                </c:pt>
                <c:pt idx="90">
                  <c:v>297.25</c:v>
                </c:pt>
                <c:pt idx="91">
                  <c:v>297.34999999999997</c:v>
                </c:pt>
                <c:pt idx="92">
                  <c:v>297.45</c:v>
                </c:pt>
                <c:pt idx="93">
                  <c:v>297.54999999999995</c:v>
                </c:pt>
                <c:pt idx="94">
                  <c:v>297.64999999999998</c:v>
                </c:pt>
                <c:pt idx="95">
                  <c:v>297.75</c:v>
                </c:pt>
                <c:pt idx="96">
                  <c:v>297.84999999999997</c:v>
                </c:pt>
                <c:pt idx="97">
                  <c:v>297.95</c:v>
                </c:pt>
                <c:pt idx="98">
                  <c:v>298.04999999999995</c:v>
                </c:pt>
                <c:pt idx="99">
                  <c:v>298.14999999999998</c:v>
                </c:pt>
                <c:pt idx="100">
                  <c:v>298.25</c:v>
                </c:pt>
                <c:pt idx="101">
                  <c:v>298.34999999999997</c:v>
                </c:pt>
                <c:pt idx="102">
                  <c:v>298.45</c:v>
                </c:pt>
                <c:pt idx="103">
                  <c:v>298.54999999999995</c:v>
                </c:pt>
                <c:pt idx="104">
                  <c:v>298.64999999999998</c:v>
                </c:pt>
                <c:pt idx="105">
                  <c:v>298.75</c:v>
                </c:pt>
                <c:pt idx="106">
                  <c:v>298.84999999999997</c:v>
                </c:pt>
                <c:pt idx="107">
                  <c:v>298.95</c:v>
                </c:pt>
                <c:pt idx="108">
                  <c:v>299.04999999999995</c:v>
                </c:pt>
                <c:pt idx="109">
                  <c:v>299.14999999999998</c:v>
                </c:pt>
                <c:pt idx="110">
                  <c:v>299.25</c:v>
                </c:pt>
                <c:pt idx="111">
                  <c:v>299.34999999999997</c:v>
                </c:pt>
                <c:pt idx="112">
                  <c:v>299.45</c:v>
                </c:pt>
                <c:pt idx="113">
                  <c:v>299.54999999999995</c:v>
                </c:pt>
                <c:pt idx="114">
                  <c:v>299.64999999999998</c:v>
                </c:pt>
                <c:pt idx="115">
                  <c:v>299.75</c:v>
                </c:pt>
                <c:pt idx="116">
                  <c:v>299.84999999999997</c:v>
                </c:pt>
                <c:pt idx="117">
                  <c:v>299.95</c:v>
                </c:pt>
                <c:pt idx="118">
                  <c:v>300.04999999999995</c:v>
                </c:pt>
                <c:pt idx="119">
                  <c:v>300.14999999999998</c:v>
                </c:pt>
                <c:pt idx="120">
                  <c:v>300.25</c:v>
                </c:pt>
                <c:pt idx="121">
                  <c:v>300.34999999999997</c:v>
                </c:pt>
                <c:pt idx="122">
                  <c:v>300.45</c:v>
                </c:pt>
                <c:pt idx="123">
                  <c:v>300.54999999999995</c:v>
                </c:pt>
                <c:pt idx="124">
                  <c:v>300.64999999999998</c:v>
                </c:pt>
                <c:pt idx="125">
                  <c:v>300.75</c:v>
                </c:pt>
                <c:pt idx="126">
                  <c:v>300.84999999999997</c:v>
                </c:pt>
                <c:pt idx="127">
                  <c:v>300.95</c:v>
                </c:pt>
                <c:pt idx="128">
                  <c:v>301.04999999999995</c:v>
                </c:pt>
                <c:pt idx="129">
                  <c:v>301.14999999999998</c:v>
                </c:pt>
                <c:pt idx="130">
                  <c:v>301.25</c:v>
                </c:pt>
                <c:pt idx="131">
                  <c:v>301.34999999999997</c:v>
                </c:pt>
                <c:pt idx="132">
                  <c:v>301.45</c:v>
                </c:pt>
                <c:pt idx="133">
                  <c:v>301.54999999999995</c:v>
                </c:pt>
                <c:pt idx="134">
                  <c:v>301.64999999999998</c:v>
                </c:pt>
                <c:pt idx="135">
                  <c:v>301.75</c:v>
                </c:pt>
                <c:pt idx="136">
                  <c:v>301.84999999999997</c:v>
                </c:pt>
                <c:pt idx="137">
                  <c:v>301.95</c:v>
                </c:pt>
                <c:pt idx="138">
                  <c:v>302.04999999999995</c:v>
                </c:pt>
                <c:pt idx="139">
                  <c:v>302.14999999999998</c:v>
                </c:pt>
                <c:pt idx="140">
                  <c:v>302.25</c:v>
                </c:pt>
                <c:pt idx="141">
                  <c:v>302.34999999999997</c:v>
                </c:pt>
                <c:pt idx="142">
                  <c:v>302.45</c:v>
                </c:pt>
                <c:pt idx="143">
                  <c:v>302.54999999999995</c:v>
                </c:pt>
                <c:pt idx="144">
                  <c:v>302.64999999999998</c:v>
                </c:pt>
                <c:pt idx="145">
                  <c:v>302.75</c:v>
                </c:pt>
                <c:pt idx="146">
                  <c:v>302.84999999999997</c:v>
                </c:pt>
                <c:pt idx="147">
                  <c:v>302.95</c:v>
                </c:pt>
                <c:pt idx="148">
                  <c:v>303.04999999999995</c:v>
                </c:pt>
                <c:pt idx="149">
                  <c:v>303.14999999999998</c:v>
                </c:pt>
                <c:pt idx="150">
                  <c:v>303.25</c:v>
                </c:pt>
                <c:pt idx="151">
                  <c:v>303.34999999999997</c:v>
                </c:pt>
                <c:pt idx="152">
                  <c:v>303.45</c:v>
                </c:pt>
                <c:pt idx="153">
                  <c:v>303.54999999999995</c:v>
                </c:pt>
                <c:pt idx="154">
                  <c:v>303.64999999999998</c:v>
                </c:pt>
                <c:pt idx="155">
                  <c:v>303.75</c:v>
                </c:pt>
                <c:pt idx="156">
                  <c:v>303.84999999999997</c:v>
                </c:pt>
                <c:pt idx="157">
                  <c:v>303.95</c:v>
                </c:pt>
                <c:pt idx="158">
                  <c:v>304.04999999999995</c:v>
                </c:pt>
                <c:pt idx="159">
                  <c:v>304.14999999999998</c:v>
                </c:pt>
                <c:pt idx="160">
                  <c:v>304.25</c:v>
                </c:pt>
                <c:pt idx="161">
                  <c:v>304.34999999999997</c:v>
                </c:pt>
                <c:pt idx="162">
                  <c:v>304.45</c:v>
                </c:pt>
                <c:pt idx="163">
                  <c:v>304.54999999999995</c:v>
                </c:pt>
                <c:pt idx="164">
                  <c:v>304.64999999999998</c:v>
                </c:pt>
                <c:pt idx="165">
                  <c:v>304.75</c:v>
                </c:pt>
                <c:pt idx="166">
                  <c:v>304.84999999999997</c:v>
                </c:pt>
                <c:pt idx="167">
                  <c:v>304.95</c:v>
                </c:pt>
                <c:pt idx="168">
                  <c:v>305.04999999999995</c:v>
                </c:pt>
                <c:pt idx="169">
                  <c:v>305.14999999999998</c:v>
                </c:pt>
                <c:pt idx="170">
                  <c:v>305.25</c:v>
                </c:pt>
                <c:pt idx="171">
                  <c:v>305.34999999999997</c:v>
                </c:pt>
                <c:pt idx="172">
                  <c:v>305.45</c:v>
                </c:pt>
                <c:pt idx="173">
                  <c:v>305.54999999999995</c:v>
                </c:pt>
                <c:pt idx="174">
                  <c:v>305.64999999999998</c:v>
                </c:pt>
                <c:pt idx="175">
                  <c:v>305.75</c:v>
                </c:pt>
                <c:pt idx="176">
                  <c:v>305.84999999999997</c:v>
                </c:pt>
                <c:pt idx="177">
                  <c:v>305.95</c:v>
                </c:pt>
                <c:pt idx="178">
                  <c:v>306.04999999999995</c:v>
                </c:pt>
                <c:pt idx="179">
                  <c:v>306.14999999999998</c:v>
                </c:pt>
                <c:pt idx="180">
                  <c:v>306.25</c:v>
                </c:pt>
                <c:pt idx="181">
                  <c:v>306.34999999999997</c:v>
                </c:pt>
                <c:pt idx="182">
                  <c:v>306.45</c:v>
                </c:pt>
                <c:pt idx="183">
                  <c:v>306.54999999999995</c:v>
                </c:pt>
                <c:pt idx="184">
                  <c:v>306.64999999999998</c:v>
                </c:pt>
                <c:pt idx="185">
                  <c:v>306.75</c:v>
                </c:pt>
                <c:pt idx="186">
                  <c:v>306.84999999999997</c:v>
                </c:pt>
                <c:pt idx="187">
                  <c:v>306.95</c:v>
                </c:pt>
                <c:pt idx="188">
                  <c:v>307.04999999999995</c:v>
                </c:pt>
                <c:pt idx="189">
                  <c:v>307.14999999999998</c:v>
                </c:pt>
                <c:pt idx="190">
                  <c:v>307.25</c:v>
                </c:pt>
                <c:pt idx="191">
                  <c:v>307.34999999999997</c:v>
                </c:pt>
                <c:pt idx="192">
                  <c:v>307.45</c:v>
                </c:pt>
                <c:pt idx="193">
                  <c:v>307.54999999999995</c:v>
                </c:pt>
                <c:pt idx="194">
                  <c:v>307.64999999999998</c:v>
                </c:pt>
                <c:pt idx="195">
                  <c:v>307.75</c:v>
                </c:pt>
                <c:pt idx="196">
                  <c:v>307.84999999999997</c:v>
                </c:pt>
                <c:pt idx="197">
                  <c:v>307.95</c:v>
                </c:pt>
                <c:pt idx="198">
                  <c:v>308.04999999999995</c:v>
                </c:pt>
                <c:pt idx="199">
                  <c:v>308.14999999999998</c:v>
                </c:pt>
                <c:pt idx="200">
                  <c:v>308.25</c:v>
                </c:pt>
                <c:pt idx="201">
                  <c:v>308.34999999999997</c:v>
                </c:pt>
                <c:pt idx="202">
                  <c:v>308.45</c:v>
                </c:pt>
                <c:pt idx="203">
                  <c:v>308.54999999999995</c:v>
                </c:pt>
                <c:pt idx="204">
                  <c:v>308.64999999999998</c:v>
                </c:pt>
                <c:pt idx="205">
                  <c:v>308.75</c:v>
                </c:pt>
                <c:pt idx="206">
                  <c:v>308.84999999999997</c:v>
                </c:pt>
                <c:pt idx="207">
                  <c:v>308.95</c:v>
                </c:pt>
                <c:pt idx="208">
                  <c:v>309.04999999999995</c:v>
                </c:pt>
                <c:pt idx="209">
                  <c:v>309.14999999999998</c:v>
                </c:pt>
                <c:pt idx="210">
                  <c:v>309.25</c:v>
                </c:pt>
                <c:pt idx="211">
                  <c:v>309.34999999999997</c:v>
                </c:pt>
                <c:pt idx="212">
                  <c:v>309.45</c:v>
                </c:pt>
                <c:pt idx="213">
                  <c:v>309.54999999999995</c:v>
                </c:pt>
                <c:pt idx="214">
                  <c:v>309.64999999999998</c:v>
                </c:pt>
                <c:pt idx="215">
                  <c:v>309.75</c:v>
                </c:pt>
                <c:pt idx="216">
                  <c:v>309.84999999999997</c:v>
                </c:pt>
                <c:pt idx="217">
                  <c:v>309.95</c:v>
                </c:pt>
                <c:pt idx="218">
                  <c:v>310.04999999999995</c:v>
                </c:pt>
                <c:pt idx="219">
                  <c:v>310.14999999999998</c:v>
                </c:pt>
                <c:pt idx="220">
                  <c:v>310.25</c:v>
                </c:pt>
                <c:pt idx="221">
                  <c:v>310.34999999999997</c:v>
                </c:pt>
                <c:pt idx="222">
                  <c:v>310.45</c:v>
                </c:pt>
                <c:pt idx="223">
                  <c:v>310.54999999999995</c:v>
                </c:pt>
                <c:pt idx="224">
                  <c:v>310.64999999999998</c:v>
                </c:pt>
                <c:pt idx="225">
                  <c:v>310.75</c:v>
                </c:pt>
                <c:pt idx="226">
                  <c:v>310.84999999999997</c:v>
                </c:pt>
                <c:pt idx="227">
                  <c:v>310.95</c:v>
                </c:pt>
                <c:pt idx="228">
                  <c:v>311.04999999999995</c:v>
                </c:pt>
                <c:pt idx="229">
                  <c:v>311.14999999999998</c:v>
                </c:pt>
                <c:pt idx="230">
                  <c:v>311.25</c:v>
                </c:pt>
                <c:pt idx="231">
                  <c:v>311.34999999999997</c:v>
                </c:pt>
                <c:pt idx="232">
                  <c:v>311.45</c:v>
                </c:pt>
                <c:pt idx="233">
                  <c:v>311.54999999999995</c:v>
                </c:pt>
                <c:pt idx="234">
                  <c:v>311.64999999999998</c:v>
                </c:pt>
                <c:pt idx="235">
                  <c:v>311.75</c:v>
                </c:pt>
                <c:pt idx="236">
                  <c:v>311.84999999999997</c:v>
                </c:pt>
                <c:pt idx="237">
                  <c:v>311.95</c:v>
                </c:pt>
                <c:pt idx="238">
                  <c:v>312.04999999999995</c:v>
                </c:pt>
                <c:pt idx="239">
                  <c:v>312.14999999999998</c:v>
                </c:pt>
                <c:pt idx="240">
                  <c:v>312.25</c:v>
                </c:pt>
                <c:pt idx="241">
                  <c:v>312.34999999999997</c:v>
                </c:pt>
                <c:pt idx="242">
                  <c:v>312.45</c:v>
                </c:pt>
                <c:pt idx="243">
                  <c:v>312.54999999999995</c:v>
                </c:pt>
                <c:pt idx="244">
                  <c:v>312.64999999999998</c:v>
                </c:pt>
                <c:pt idx="245">
                  <c:v>312.75</c:v>
                </c:pt>
                <c:pt idx="246">
                  <c:v>312.84999999999997</c:v>
                </c:pt>
                <c:pt idx="247">
                  <c:v>312.95</c:v>
                </c:pt>
                <c:pt idx="248">
                  <c:v>313.04999999999995</c:v>
                </c:pt>
                <c:pt idx="249">
                  <c:v>313.14999999999998</c:v>
                </c:pt>
                <c:pt idx="250">
                  <c:v>313.25</c:v>
                </c:pt>
                <c:pt idx="251">
                  <c:v>313.34999999999997</c:v>
                </c:pt>
                <c:pt idx="252">
                  <c:v>313.45</c:v>
                </c:pt>
                <c:pt idx="253">
                  <c:v>313.54999999999995</c:v>
                </c:pt>
                <c:pt idx="254">
                  <c:v>313.64999999999998</c:v>
                </c:pt>
                <c:pt idx="255">
                  <c:v>313.75</c:v>
                </c:pt>
                <c:pt idx="256">
                  <c:v>313.84999999999997</c:v>
                </c:pt>
                <c:pt idx="257">
                  <c:v>313.95</c:v>
                </c:pt>
                <c:pt idx="258">
                  <c:v>314.04999999999995</c:v>
                </c:pt>
                <c:pt idx="259">
                  <c:v>314.14999999999998</c:v>
                </c:pt>
                <c:pt idx="260">
                  <c:v>314.25</c:v>
                </c:pt>
                <c:pt idx="261">
                  <c:v>314.34999999999997</c:v>
                </c:pt>
                <c:pt idx="262">
                  <c:v>314.45</c:v>
                </c:pt>
                <c:pt idx="263">
                  <c:v>314.54999999999995</c:v>
                </c:pt>
                <c:pt idx="264">
                  <c:v>314.64999999999998</c:v>
                </c:pt>
                <c:pt idx="265">
                  <c:v>314.75</c:v>
                </c:pt>
                <c:pt idx="266">
                  <c:v>314.84999999999997</c:v>
                </c:pt>
                <c:pt idx="267">
                  <c:v>314.95</c:v>
                </c:pt>
                <c:pt idx="268">
                  <c:v>315.04999999999995</c:v>
                </c:pt>
                <c:pt idx="269">
                  <c:v>315.14999999999998</c:v>
                </c:pt>
                <c:pt idx="270">
                  <c:v>315.25</c:v>
                </c:pt>
                <c:pt idx="271">
                  <c:v>315.34999999999997</c:v>
                </c:pt>
                <c:pt idx="272">
                  <c:v>315.45</c:v>
                </c:pt>
                <c:pt idx="273">
                  <c:v>315.54999999999995</c:v>
                </c:pt>
                <c:pt idx="274">
                  <c:v>315.64999999999998</c:v>
                </c:pt>
                <c:pt idx="275">
                  <c:v>315.75</c:v>
                </c:pt>
                <c:pt idx="276">
                  <c:v>315.84999999999997</c:v>
                </c:pt>
                <c:pt idx="277">
                  <c:v>315.95</c:v>
                </c:pt>
                <c:pt idx="278">
                  <c:v>316.04999999999995</c:v>
                </c:pt>
                <c:pt idx="279">
                  <c:v>316.14999999999998</c:v>
                </c:pt>
                <c:pt idx="280">
                  <c:v>316.25</c:v>
                </c:pt>
                <c:pt idx="281">
                  <c:v>316.34999999999997</c:v>
                </c:pt>
                <c:pt idx="282">
                  <c:v>316.45</c:v>
                </c:pt>
                <c:pt idx="283">
                  <c:v>316.54999999999995</c:v>
                </c:pt>
                <c:pt idx="284">
                  <c:v>316.64999999999998</c:v>
                </c:pt>
                <c:pt idx="285">
                  <c:v>316.75</c:v>
                </c:pt>
                <c:pt idx="286">
                  <c:v>316.84999999999997</c:v>
                </c:pt>
                <c:pt idx="287">
                  <c:v>316.95</c:v>
                </c:pt>
                <c:pt idx="288">
                  <c:v>317.04999999999995</c:v>
                </c:pt>
                <c:pt idx="289">
                  <c:v>317.14999999999998</c:v>
                </c:pt>
                <c:pt idx="290">
                  <c:v>317.25</c:v>
                </c:pt>
                <c:pt idx="291">
                  <c:v>317.34999999999997</c:v>
                </c:pt>
                <c:pt idx="292">
                  <c:v>317.45</c:v>
                </c:pt>
                <c:pt idx="293">
                  <c:v>317.54999999999995</c:v>
                </c:pt>
                <c:pt idx="294">
                  <c:v>317.64999999999998</c:v>
                </c:pt>
                <c:pt idx="295">
                  <c:v>317.75</c:v>
                </c:pt>
                <c:pt idx="296">
                  <c:v>317.84999999999997</c:v>
                </c:pt>
                <c:pt idx="297">
                  <c:v>317.95</c:v>
                </c:pt>
                <c:pt idx="298">
                  <c:v>318.04999999999995</c:v>
                </c:pt>
                <c:pt idx="299">
                  <c:v>318.14999999999998</c:v>
                </c:pt>
                <c:pt idx="300">
                  <c:v>318.25</c:v>
                </c:pt>
                <c:pt idx="301">
                  <c:v>318.34999999999997</c:v>
                </c:pt>
                <c:pt idx="302">
                  <c:v>318.45</c:v>
                </c:pt>
                <c:pt idx="303">
                  <c:v>318.54999999999995</c:v>
                </c:pt>
                <c:pt idx="304">
                  <c:v>318.64999999999998</c:v>
                </c:pt>
                <c:pt idx="305">
                  <c:v>318.75</c:v>
                </c:pt>
                <c:pt idx="306">
                  <c:v>318.84999999999997</c:v>
                </c:pt>
                <c:pt idx="307">
                  <c:v>318.95</c:v>
                </c:pt>
                <c:pt idx="308">
                  <c:v>319.04999999999995</c:v>
                </c:pt>
                <c:pt idx="309">
                  <c:v>319.14999999999998</c:v>
                </c:pt>
                <c:pt idx="310">
                  <c:v>319.25</c:v>
                </c:pt>
                <c:pt idx="311">
                  <c:v>319.34999999999997</c:v>
                </c:pt>
                <c:pt idx="312">
                  <c:v>319.45</c:v>
                </c:pt>
                <c:pt idx="313">
                  <c:v>319.54999999999995</c:v>
                </c:pt>
                <c:pt idx="314">
                  <c:v>319.64999999999998</c:v>
                </c:pt>
                <c:pt idx="315">
                  <c:v>319.75</c:v>
                </c:pt>
                <c:pt idx="316">
                  <c:v>319.84999999999997</c:v>
                </c:pt>
                <c:pt idx="317">
                  <c:v>319.95</c:v>
                </c:pt>
                <c:pt idx="318">
                  <c:v>320.04999999999995</c:v>
                </c:pt>
                <c:pt idx="319">
                  <c:v>320.14999999999998</c:v>
                </c:pt>
                <c:pt idx="320">
                  <c:v>320.25</c:v>
                </c:pt>
                <c:pt idx="321">
                  <c:v>320.34999999999997</c:v>
                </c:pt>
                <c:pt idx="322">
                  <c:v>320.45</c:v>
                </c:pt>
                <c:pt idx="323">
                  <c:v>320.54999999999995</c:v>
                </c:pt>
                <c:pt idx="324">
                  <c:v>320.64999999999998</c:v>
                </c:pt>
                <c:pt idx="325">
                  <c:v>320.75</c:v>
                </c:pt>
                <c:pt idx="326">
                  <c:v>320.84999999999997</c:v>
                </c:pt>
                <c:pt idx="327">
                  <c:v>320.95</c:v>
                </c:pt>
                <c:pt idx="328">
                  <c:v>321.04999999999995</c:v>
                </c:pt>
                <c:pt idx="329">
                  <c:v>321.14999999999998</c:v>
                </c:pt>
                <c:pt idx="330">
                  <c:v>321.25</c:v>
                </c:pt>
                <c:pt idx="331">
                  <c:v>321.34999999999997</c:v>
                </c:pt>
                <c:pt idx="332">
                  <c:v>321.45</c:v>
                </c:pt>
                <c:pt idx="333">
                  <c:v>321.54999999999995</c:v>
                </c:pt>
                <c:pt idx="334">
                  <c:v>321.64999999999998</c:v>
                </c:pt>
                <c:pt idx="335">
                  <c:v>321.75</c:v>
                </c:pt>
                <c:pt idx="336">
                  <c:v>321.84999999999997</c:v>
                </c:pt>
                <c:pt idx="337">
                  <c:v>321.95</c:v>
                </c:pt>
                <c:pt idx="338">
                  <c:v>322.04999999999995</c:v>
                </c:pt>
                <c:pt idx="339">
                  <c:v>322.14999999999998</c:v>
                </c:pt>
                <c:pt idx="340">
                  <c:v>322.25</c:v>
                </c:pt>
                <c:pt idx="341">
                  <c:v>322.34999999999997</c:v>
                </c:pt>
                <c:pt idx="342">
                  <c:v>322.45</c:v>
                </c:pt>
                <c:pt idx="343">
                  <c:v>322.54999999999995</c:v>
                </c:pt>
                <c:pt idx="344">
                  <c:v>322.64999999999998</c:v>
                </c:pt>
                <c:pt idx="345">
                  <c:v>322.75</c:v>
                </c:pt>
                <c:pt idx="346">
                  <c:v>322.84999999999997</c:v>
                </c:pt>
                <c:pt idx="347">
                  <c:v>322.95</c:v>
                </c:pt>
                <c:pt idx="348">
                  <c:v>323.04999999999995</c:v>
                </c:pt>
                <c:pt idx="349">
                  <c:v>323.14999999999998</c:v>
                </c:pt>
                <c:pt idx="350">
                  <c:v>323.25</c:v>
                </c:pt>
                <c:pt idx="351">
                  <c:v>323.34999999999997</c:v>
                </c:pt>
                <c:pt idx="352">
                  <c:v>323.45</c:v>
                </c:pt>
                <c:pt idx="353">
                  <c:v>323.54999999999995</c:v>
                </c:pt>
                <c:pt idx="354">
                  <c:v>323.64999999999998</c:v>
                </c:pt>
                <c:pt idx="355">
                  <c:v>323.75</c:v>
                </c:pt>
                <c:pt idx="356">
                  <c:v>323.84999999999997</c:v>
                </c:pt>
                <c:pt idx="357">
                  <c:v>323.95</c:v>
                </c:pt>
                <c:pt idx="358">
                  <c:v>324.04999999999995</c:v>
                </c:pt>
                <c:pt idx="359">
                  <c:v>324.14999999999998</c:v>
                </c:pt>
                <c:pt idx="360">
                  <c:v>324.25</c:v>
                </c:pt>
                <c:pt idx="361">
                  <c:v>324.34999999999997</c:v>
                </c:pt>
                <c:pt idx="362">
                  <c:v>324.45</c:v>
                </c:pt>
                <c:pt idx="363">
                  <c:v>324.54999999999995</c:v>
                </c:pt>
                <c:pt idx="364">
                  <c:v>324.64999999999998</c:v>
                </c:pt>
                <c:pt idx="365">
                  <c:v>324.75</c:v>
                </c:pt>
                <c:pt idx="366">
                  <c:v>324.84999999999997</c:v>
                </c:pt>
                <c:pt idx="367">
                  <c:v>324.95</c:v>
                </c:pt>
                <c:pt idx="368">
                  <c:v>325.04999999999995</c:v>
                </c:pt>
                <c:pt idx="369">
                  <c:v>325.14999999999998</c:v>
                </c:pt>
                <c:pt idx="370">
                  <c:v>325.25</c:v>
                </c:pt>
                <c:pt idx="371">
                  <c:v>325.34999999999997</c:v>
                </c:pt>
                <c:pt idx="372">
                  <c:v>325.45</c:v>
                </c:pt>
                <c:pt idx="373">
                  <c:v>325.54999999999995</c:v>
                </c:pt>
                <c:pt idx="374">
                  <c:v>325.64999999999998</c:v>
                </c:pt>
                <c:pt idx="375">
                  <c:v>325.75</c:v>
                </c:pt>
                <c:pt idx="376">
                  <c:v>325.84999999999997</c:v>
                </c:pt>
                <c:pt idx="377">
                  <c:v>325.95</c:v>
                </c:pt>
                <c:pt idx="378">
                  <c:v>326.04999999999995</c:v>
                </c:pt>
                <c:pt idx="379">
                  <c:v>326.14999999999998</c:v>
                </c:pt>
                <c:pt idx="380">
                  <c:v>326.25</c:v>
                </c:pt>
                <c:pt idx="381">
                  <c:v>326.34999999999997</c:v>
                </c:pt>
                <c:pt idx="382">
                  <c:v>326.45</c:v>
                </c:pt>
                <c:pt idx="383">
                  <c:v>326.54999999999995</c:v>
                </c:pt>
                <c:pt idx="384">
                  <c:v>326.64999999999998</c:v>
                </c:pt>
                <c:pt idx="385">
                  <c:v>326.75</c:v>
                </c:pt>
                <c:pt idx="386">
                  <c:v>326.84999999999997</c:v>
                </c:pt>
                <c:pt idx="387">
                  <c:v>326.95</c:v>
                </c:pt>
                <c:pt idx="388">
                  <c:v>327.04999999999995</c:v>
                </c:pt>
                <c:pt idx="389">
                  <c:v>327.14999999999998</c:v>
                </c:pt>
                <c:pt idx="390">
                  <c:v>327.25</c:v>
                </c:pt>
                <c:pt idx="391">
                  <c:v>327.34999999999997</c:v>
                </c:pt>
                <c:pt idx="392">
                  <c:v>327.45</c:v>
                </c:pt>
                <c:pt idx="393">
                  <c:v>327.54999999999995</c:v>
                </c:pt>
                <c:pt idx="394">
                  <c:v>327.64999999999998</c:v>
                </c:pt>
                <c:pt idx="395">
                  <c:v>327.75</c:v>
                </c:pt>
                <c:pt idx="396">
                  <c:v>327.84999999999997</c:v>
                </c:pt>
                <c:pt idx="397">
                  <c:v>327.95</c:v>
                </c:pt>
                <c:pt idx="398">
                  <c:v>328.04999999999995</c:v>
                </c:pt>
                <c:pt idx="399">
                  <c:v>328.15</c:v>
                </c:pt>
                <c:pt idx="400">
                  <c:v>328.25</c:v>
                </c:pt>
                <c:pt idx="401">
                  <c:v>328.34999999999997</c:v>
                </c:pt>
                <c:pt idx="402">
                  <c:v>328.45</c:v>
                </c:pt>
                <c:pt idx="403">
                  <c:v>328.54999999999995</c:v>
                </c:pt>
                <c:pt idx="404">
                  <c:v>328.65</c:v>
                </c:pt>
                <c:pt idx="405">
                  <c:v>328.75</c:v>
                </c:pt>
                <c:pt idx="406">
                  <c:v>328.84999999999997</c:v>
                </c:pt>
                <c:pt idx="407">
                  <c:v>328.95</c:v>
                </c:pt>
                <c:pt idx="408">
                  <c:v>329.04999999999995</c:v>
                </c:pt>
                <c:pt idx="409">
                  <c:v>329.15</c:v>
                </c:pt>
                <c:pt idx="410">
                  <c:v>329.25</c:v>
                </c:pt>
                <c:pt idx="411">
                  <c:v>329.34999999999997</c:v>
                </c:pt>
                <c:pt idx="412">
                  <c:v>329.45</c:v>
                </c:pt>
                <c:pt idx="413">
                  <c:v>329.54999999999995</c:v>
                </c:pt>
                <c:pt idx="414">
                  <c:v>329.65</c:v>
                </c:pt>
                <c:pt idx="415">
                  <c:v>329.75</c:v>
                </c:pt>
                <c:pt idx="416">
                  <c:v>329.84999999999997</c:v>
                </c:pt>
                <c:pt idx="417">
                  <c:v>329.95</c:v>
                </c:pt>
                <c:pt idx="418">
                  <c:v>330.04999999999995</c:v>
                </c:pt>
                <c:pt idx="419">
                  <c:v>330.15</c:v>
                </c:pt>
                <c:pt idx="420">
                  <c:v>330.25</c:v>
                </c:pt>
                <c:pt idx="421">
                  <c:v>330.34999999999997</c:v>
                </c:pt>
                <c:pt idx="422">
                  <c:v>330.45</c:v>
                </c:pt>
                <c:pt idx="423">
                  <c:v>330.54999999999995</c:v>
                </c:pt>
                <c:pt idx="424">
                  <c:v>330.65</c:v>
                </c:pt>
                <c:pt idx="425">
                  <c:v>330.75</c:v>
                </c:pt>
                <c:pt idx="426">
                  <c:v>330.84999999999997</c:v>
                </c:pt>
                <c:pt idx="427">
                  <c:v>330.95</c:v>
                </c:pt>
                <c:pt idx="428">
                  <c:v>331.04999999999995</c:v>
                </c:pt>
                <c:pt idx="429">
                  <c:v>331.15</c:v>
                </c:pt>
                <c:pt idx="430">
                  <c:v>331.25</c:v>
                </c:pt>
                <c:pt idx="431">
                  <c:v>331.34999999999997</c:v>
                </c:pt>
                <c:pt idx="432">
                  <c:v>331.45</c:v>
                </c:pt>
                <c:pt idx="433">
                  <c:v>331.54999999999995</c:v>
                </c:pt>
                <c:pt idx="434">
                  <c:v>331.65</c:v>
                </c:pt>
                <c:pt idx="435">
                  <c:v>331.75</c:v>
                </c:pt>
                <c:pt idx="436">
                  <c:v>331.84999999999997</c:v>
                </c:pt>
                <c:pt idx="437">
                  <c:v>331.95</c:v>
                </c:pt>
                <c:pt idx="438">
                  <c:v>332.04999999999995</c:v>
                </c:pt>
                <c:pt idx="439">
                  <c:v>332.15</c:v>
                </c:pt>
                <c:pt idx="440">
                  <c:v>332.25</c:v>
                </c:pt>
                <c:pt idx="441">
                  <c:v>332.34999999999997</c:v>
                </c:pt>
                <c:pt idx="442">
                  <c:v>332.45</c:v>
                </c:pt>
                <c:pt idx="443">
                  <c:v>332.54999999999995</c:v>
                </c:pt>
                <c:pt idx="444">
                  <c:v>332.65</c:v>
                </c:pt>
                <c:pt idx="445">
                  <c:v>332.75</c:v>
                </c:pt>
                <c:pt idx="446">
                  <c:v>332.84999999999997</c:v>
                </c:pt>
                <c:pt idx="447">
                  <c:v>332.95</c:v>
                </c:pt>
                <c:pt idx="448">
                  <c:v>333.04999999999995</c:v>
                </c:pt>
                <c:pt idx="449">
                  <c:v>333.15</c:v>
                </c:pt>
                <c:pt idx="450">
                  <c:v>333.25</c:v>
                </c:pt>
                <c:pt idx="451">
                  <c:v>333.34999999999997</c:v>
                </c:pt>
                <c:pt idx="452">
                  <c:v>333.45</c:v>
                </c:pt>
                <c:pt idx="453">
                  <c:v>333.54999999999995</c:v>
                </c:pt>
                <c:pt idx="454">
                  <c:v>333.65</c:v>
                </c:pt>
                <c:pt idx="455">
                  <c:v>333.75</c:v>
                </c:pt>
                <c:pt idx="456">
                  <c:v>333.84999999999997</c:v>
                </c:pt>
                <c:pt idx="457">
                  <c:v>333.95</c:v>
                </c:pt>
                <c:pt idx="458">
                  <c:v>334.04999999999995</c:v>
                </c:pt>
                <c:pt idx="459">
                  <c:v>334.15</c:v>
                </c:pt>
                <c:pt idx="460">
                  <c:v>334.25</c:v>
                </c:pt>
                <c:pt idx="461">
                  <c:v>334.34999999999997</c:v>
                </c:pt>
                <c:pt idx="462">
                  <c:v>334.45</c:v>
                </c:pt>
                <c:pt idx="463">
                  <c:v>334.54999999999995</c:v>
                </c:pt>
                <c:pt idx="464">
                  <c:v>334.65</c:v>
                </c:pt>
                <c:pt idx="465">
                  <c:v>334.75</c:v>
                </c:pt>
                <c:pt idx="466">
                  <c:v>334.84999999999997</c:v>
                </c:pt>
                <c:pt idx="467">
                  <c:v>334.95</c:v>
                </c:pt>
                <c:pt idx="468">
                  <c:v>335.04999999999995</c:v>
                </c:pt>
                <c:pt idx="469">
                  <c:v>335.15</c:v>
                </c:pt>
                <c:pt idx="470">
                  <c:v>335.25</c:v>
                </c:pt>
                <c:pt idx="471">
                  <c:v>335.34999999999997</c:v>
                </c:pt>
                <c:pt idx="472">
                  <c:v>335.45</c:v>
                </c:pt>
                <c:pt idx="473">
                  <c:v>335.54999999999995</c:v>
                </c:pt>
                <c:pt idx="474">
                  <c:v>335.65</c:v>
                </c:pt>
                <c:pt idx="475">
                  <c:v>335.75</c:v>
                </c:pt>
                <c:pt idx="476">
                  <c:v>335.84999999999997</c:v>
                </c:pt>
                <c:pt idx="477">
                  <c:v>335.95</c:v>
                </c:pt>
                <c:pt idx="478">
                  <c:v>336.04999999999995</c:v>
                </c:pt>
                <c:pt idx="479">
                  <c:v>336.15</c:v>
                </c:pt>
                <c:pt idx="480">
                  <c:v>336.25</c:v>
                </c:pt>
                <c:pt idx="481">
                  <c:v>336.34999999999997</c:v>
                </c:pt>
                <c:pt idx="482">
                  <c:v>336.45</c:v>
                </c:pt>
                <c:pt idx="483">
                  <c:v>336.54999999999995</c:v>
                </c:pt>
                <c:pt idx="484">
                  <c:v>336.65</c:v>
                </c:pt>
                <c:pt idx="485">
                  <c:v>336.75</c:v>
                </c:pt>
                <c:pt idx="486">
                  <c:v>336.84999999999997</c:v>
                </c:pt>
                <c:pt idx="487">
                  <c:v>336.95</c:v>
                </c:pt>
                <c:pt idx="488">
                  <c:v>337.04999999999995</c:v>
                </c:pt>
                <c:pt idx="489">
                  <c:v>337.15</c:v>
                </c:pt>
                <c:pt idx="490">
                  <c:v>337.25</c:v>
                </c:pt>
                <c:pt idx="491">
                  <c:v>337.34999999999997</c:v>
                </c:pt>
                <c:pt idx="492">
                  <c:v>337.45</c:v>
                </c:pt>
                <c:pt idx="493">
                  <c:v>337.54999999999995</c:v>
                </c:pt>
                <c:pt idx="494">
                  <c:v>337.65</c:v>
                </c:pt>
                <c:pt idx="495">
                  <c:v>337.75</c:v>
                </c:pt>
                <c:pt idx="496">
                  <c:v>337.84999999999997</c:v>
                </c:pt>
                <c:pt idx="497">
                  <c:v>337.95</c:v>
                </c:pt>
                <c:pt idx="498">
                  <c:v>338.04999999999995</c:v>
                </c:pt>
                <c:pt idx="499">
                  <c:v>338.15</c:v>
                </c:pt>
                <c:pt idx="500">
                  <c:v>338.25</c:v>
                </c:pt>
                <c:pt idx="501">
                  <c:v>338.34999999999997</c:v>
                </c:pt>
                <c:pt idx="502">
                  <c:v>338.45</c:v>
                </c:pt>
                <c:pt idx="503">
                  <c:v>338.54999999999995</c:v>
                </c:pt>
                <c:pt idx="504">
                  <c:v>338.65</c:v>
                </c:pt>
                <c:pt idx="505">
                  <c:v>338.75</c:v>
                </c:pt>
                <c:pt idx="506">
                  <c:v>338.84999999999997</c:v>
                </c:pt>
                <c:pt idx="507">
                  <c:v>338.95</c:v>
                </c:pt>
                <c:pt idx="508">
                  <c:v>339.04999999999995</c:v>
                </c:pt>
                <c:pt idx="509">
                  <c:v>339.15</c:v>
                </c:pt>
                <c:pt idx="510">
                  <c:v>339.25</c:v>
                </c:pt>
                <c:pt idx="511">
                  <c:v>339.34999999999997</c:v>
                </c:pt>
                <c:pt idx="512">
                  <c:v>339.45</c:v>
                </c:pt>
                <c:pt idx="513">
                  <c:v>339.54999999999995</c:v>
                </c:pt>
                <c:pt idx="514">
                  <c:v>339.65</c:v>
                </c:pt>
                <c:pt idx="515">
                  <c:v>339.75</c:v>
                </c:pt>
                <c:pt idx="516">
                  <c:v>339.84999999999997</c:v>
                </c:pt>
                <c:pt idx="517">
                  <c:v>339.95</c:v>
                </c:pt>
                <c:pt idx="518">
                  <c:v>340.04999999999995</c:v>
                </c:pt>
                <c:pt idx="519">
                  <c:v>340.15</c:v>
                </c:pt>
                <c:pt idx="520">
                  <c:v>340.25</c:v>
                </c:pt>
                <c:pt idx="521">
                  <c:v>340.34999999999997</c:v>
                </c:pt>
                <c:pt idx="522">
                  <c:v>340.45</c:v>
                </c:pt>
                <c:pt idx="523">
                  <c:v>340.54999999999995</c:v>
                </c:pt>
                <c:pt idx="524">
                  <c:v>340.65</c:v>
                </c:pt>
                <c:pt idx="525">
                  <c:v>340.75</c:v>
                </c:pt>
                <c:pt idx="526">
                  <c:v>340.84999999999997</c:v>
                </c:pt>
                <c:pt idx="527">
                  <c:v>340.95</c:v>
                </c:pt>
                <c:pt idx="528">
                  <c:v>341.04999999999995</c:v>
                </c:pt>
                <c:pt idx="529">
                  <c:v>341.15</c:v>
                </c:pt>
                <c:pt idx="530">
                  <c:v>341.25</c:v>
                </c:pt>
                <c:pt idx="531">
                  <c:v>341.34999999999997</c:v>
                </c:pt>
                <c:pt idx="532">
                  <c:v>341.45</c:v>
                </c:pt>
                <c:pt idx="533">
                  <c:v>341.54999999999995</c:v>
                </c:pt>
                <c:pt idx="534">
                  <c:v>341.65</c:v>
                </c:pt>
                <c:pt idx="535">
                  <c:v>341.75</c:v>
                </c:pt>
                <c:pt idx="536">
                  <c:v>341.84999999999997</c:v>
                </c:pt>
                <c:pt idx="537">
                  <c:v>341.95</c:v>
                </c:pt>
                <c:pt idx="538">
                  <c:v>342.04999999999995</c:v>
                </c:pt>
                <c:pt idx="539">
                  <c:v>342.15</c:v>
                </c:pt>
                <c:pt idx="540">
                  <c:v>342.25</c:v>
                </c:pt>
                <c:pt idx="541">
                  <c:v>342.34999999999997</c:v>
                </c:pt>
                <c:pt idx="542">
                  <c:v>342.45</c:v>
                </c:pt>
                <c:pt idx="543">
                  <c:v>342.54999999999995</c:v>
                </c:pt>
                <c:pt idx="544">
                  <c:v>342.65</c:v>
                </c:pt>
                <c:pt idx="545">
                  <c:v>342.75</c:v>
                </c:pt>
                <c:pt idx="546">
                  <c:v>342.84999999999997</c:v>
                </c:pt>
                <c:pt idx="547">
                  <c:v>342.95</c:v>
                </c:pt>
                <c:pt idx="548">
                  <c:v>343.04999999999995</c:v>
                </c:pt>
                <c:pt idx="549">
                  <c:v>343.15</c:v>
                </c:pt>
                <c:pt idx="550">
                  <c:v>343.25</c:v>
                </c:pt>
                <c:pt idx="551">
                  <c:v>343.34999999999997</c:v>
                </c:pt>
                <c:pt idx="552">
                  <c:v>343.45</c:v>
                </c:pt>
                <c:pt idx="553">
                  <c:v>343.54999999999995</c:v>
                </c:pt>
                <c:pt idx="554">
                  <c:v>343.65</c:v>
                </c:pt>
                <c:pt idx="555">
                  <c:v>343.75</c:v>
                </c:pt>
                <c:pt idx="556">
                  <c:v>343.84999999999997</c:v>
                </c:pt>
                <c:pt idx="557">
                  <c:v>343.95</c:v>
                </c:pt>
                <c:pt idx="558">
                  <c:v>344.04999999999995</c:v>
                </c:pt>
                <c:pt idx="559">
                  <c:v>344.15</c:v>
                </c:pt>
                <c:pt idx="560">
                  <c:v>344.25</c:v>
                </c:pt>
                <c:pt idx="561">
                  <c:v>344.34999999999997</c:v>
                </c:pt>
                <c:pt idx="562">
                  <c:v>344.45</c:v>
                </c:pt>
                <c:pt idx="563">
                  <c:v>344.54999999999995</c:v>
                </c:pt>
                <c:pt idx="564">
                  <c:v>344.65</c:v>
                </c:pt>
                <c:pt idx="565">
                  <c:v>344.75</c:v>
                </c:pt>
                <c:pt idx="566">
                  <c:v>344.84999999999997</c:v>
                </c:pt>
                <c:pt idx="567">
                  <c:v>344.95</c:v>
                </c:pt>
                <c:pt idx="568">
                  <c:v>345.04999999999995</c:v>
                </c:pt>
                <c:pt idx="569">
                  <c:v>345.15</c:v>
                </c:pt>
                <c:pt idx="570">
                  <c:v>345.25</c:v>
                </c:pt>
                <c:pt idx="571">
                  <c:v>345.34999999999997</c:v>
                </c:pt>
                <c:pt idx="572">
                  <c:v>345.45</c:v>
                </c:pt>
                <c:pt idx="573">
                  <c:v>345.54999999999995</c:v>
                </c:pt>
                <c:pt idx="574">
                  <c:v>345.65</c:v>
                </c:pt>
                <c:pt idx="575">
                  <c:v>345.75</c:v>
                </c:pt>
                <c:pt idx="576">
                  <c:v>345.84999999999997</c:v>
                </c:pt>
                <c:pt idx="577">
                  <c:v>345.95</c:v>
                </c:pt>
                <c:pt idx="578">
                  <c:v>346.04999999999995</c:v>
                </c:pt>
                <c:pt idx="579">
                  <c:v>346.15</c:v>
                </c:pt>
                <c:pt idx="580">
                  <c:v>346.25</c:v>
                </c:pt>
                <c:pt idx="581">
                  <c:v>346.34999999999997</c:v>
                </c:pt>
                <c:pt idx="582">
                  <c:v>346.45</c:v>
                </c:pt>
                <c:pt idx="583">
                  <c:v>346.54999999999995</c:v>
                </c:pt>
                <c:pt idx="584">
                  <c:v>346.65</c:v>
                </c:pt>
                <c:pt idx="585">
                  <c:v>346.75</c:v>
                </c:pt>
                <c:pt idx="586">
                  <c:v>346.84999999999997</c:v>
                </c:pt>
                <c:pt idx="587">
                  <c:v>346.95</c:v>
                </c:pt>
                <c:pt idx="588">
                  <c:v>347.04999999999995</c:v>
                </c:pt>
                <c:pt idx="589">
                  <c:v>347.15</c:v>
                </c:pt>
                <c:pt idx="590">
                  <c:v>347.25</c:v>
                </c:pt>
                <c:pt idx="591">
                  <c:v>347.34999999999997</c:v>
                </c:pt>
                <c:pt idx="592">
                  <c:v>347.45</c:v>
                </c:pt>
                <c:pt idx="593">
                  <c:v>347.54999999999995</c:v>
                </c:pt>
                <c:pt idx="594">
                  <c:v>347.65</c:v>
                </c:pt>
                <c:pt idx="595">
                  <c:v>347.75</c:v>
                </c:pt>
                <c:pt idx="596">
                  <c:v>347.84999999999997</c:v>
                </c:pt>
                <c:pt idx="597">
                  <c:v>347.95</c:v>
                </c:pt>
                <c:pt idx="598">
                  <c:v>348.04999999999995</c:v>
                </c:pt>
                <c:pt idx="599">
                  <c:v>348.15</c:v>
                </c:pt>
                <c:pt idx="600">
                  <c:v>348.25</c:v>
                </c:pt>
                <c:pt idx="601">
                  <c:v>348.34999999999997</c:v>
                </c:pt>
                <c:pt idx="602">
                  <c:v>348.45</c:v>
                </c:pt>
                <c:pt idx="603">
                  <c:v>348.54999999999995</c:v>
                </c:pt>
                <c:pt idx="604">
                  <c:v>348.65</c:v>
                </c:pt>
                <c:pt idx="605">
                  <c:v>348.75</c:v>
                </c:pt>
                <c:pt idx="606">
                  <c:v>348.84999999999997</c:v>
                </c:pt>
                <c:pt idx="607">
                  <c:v>348.95</c:v>
                </c:pt>
                <c:pt idx="608">
                  <c:v>349.04999999999995</c:v>
                </c:pt>
                <c:pt idx="609">
                  <c:v>349.15</c:v>
                </c:pt>
                <c:pt idx="610">
                  <c:v>349.25</c:v>
                </c:pt>
                <c:pt idx="611">
                  <c:v>349.34999999999997</c:v>
                </c:pt>
                <c:pt idx="612">
                  <c:v>349.45</c:v>
                </c:pt>
                <c:pt idx="613">
                  <c:v>349.54999999999995</c:v>
                </c:pt>
                <c:pt idx="614">
                  <c:v>349.65</c:v>
                </c:pt>
                <c:pt idx="615">
                  <c:v>349.75</c:v>
                </c:pt>
                <c:pt idx="616">
                  <c:v>349.84999999999997</c:v>
                </c:pt>
                <c:pt idx="617">
                  <c:v>349.95</c:v>
                </c:pt>
                <c:pt idx="618">
                  <c:v>350.04999999999995</c:v>
                </c:pt>
                <c:pt idx="619">
                  <c:v>350.15</c:v>
                </c:pt>
                <c:pt idx="620">
                  <c:v>350.25</c:v>
                </c:pt>
                <c:pt idx="621">
                  <c:v>350.34999999999997</c:v>
                </c:pt>
                <c:pt idx="622">
                  <c:v>350.45</c:v>
                </c:pt>
                <c:pt idx="623">
                  <c:v>350.54999999999995</c:v>
                </c:pt>
                <c:pt idx="624">
                  <c:v>350.65</c:v>
                </c:pt>
                <c:pt idx="625">
                  <c:v>350.75</c:v>
                </c:pt>
                <c:pt idx="626">
                  <c:v>350.84999999999997</c:v>
                </c:pt>
                <c:pt idx="627">
                  <c:v>350.95</c:v>
                </c:pt>
                <c:pt idx="628">
                  <c:v>351.04999999999995</c:v>
                </c:pt>
                <c:pt idx="629">
                  <c:v>351.15</c:v>
                </c:pt>
                <c:pt idx="630">
                  <c:v>351.25</c:v>
                </c:pt>
                <c:pt idx="631">
                  <c:v>351.34999999999997</c:v>
                </c:pt>
                <c:pt idx="632">
                  <c:v>351.45</c:v>
                </c:pt>
                <c:pt idx="633">
                  <c:v>351.54999999999995</c:v>
                </c:pt>
                <c:pt idx="634">
                  <c:v>351.65</c:v>
                </c:pt>
                <c:pt idx="635">
                  <c:v>351.75</c:v>
                </c:pt>
                <c:pt idx="636">
                  <c:v>351.84999999999997</c:v>
                </c:pt>
                <c:pt idx="637">
                  <c:v>351.95</c:v>
                </c:pt>
                <c:pt idx="638">
                  <c:v>352.04999999999995</c:v>
                </c:pt>
                <c:pt idx="639">
                  <c:v>352.15</c:v>
                </c:pt>
                <c:pt idx="640">
                  <c:v>352.25</c:v>
                </c:pt>
                <c:pt idx="641">
                  <c:v>352.34999999999997</c:v>
                </c:pt>
                <c:pt idx="642">
                  <c:v>352.45</c:v>
                </c:pt>
                <c:pt idx="643">
                  <c:v>352.54999999999995</c:v>
                </c:pt>
                <c:pt idx="644">
                  <c:v>352.65</c:v>
                </c:pt>
                <c:pt idx="645">
                  <c:v>352.75</c:v>
                </c:pt>
                <c:pt idx="646">
                  <c:v>352.84999999999997</c:v>
                </c:pt>
                <c:pt idx="647">
                  <c:v>352.95</c:v>
                </c:pt>
                <c:pt idx="648">
                  <c:v>353.04999999999995</c:v>
                </c:pt>
                <c:pt idx="649">
                  <c:v>353.15</c:v>
                </c:pt>
                <c:pt idx="650">
                  <c:v>353.25</c:v>
                </c:pt>
                <c:pt idx="651">
                  <c:v>353.34999999999997</c:v>
                </c:pt>
                <c:pt idx="652">
                  <c:v>353.45</c:v>
                </c:pt>
                <c:pt idx="653">
                  <c:v>353.54999999999995</c:v>
                </c:pt>
                <c:pt idx="654">
                  <c:v>353.65</c:v>
                </c:pt>
                <c:pt idx="655">
                  <c:v>353.75</c:v>
                </c:pt>
                <c:pt idx="656">
                  <c:v>353.84999999999997</c:v>
                </c:pt>
                <c:pt idx="657">
                  <c:v>353.95</c:v>
                </c:pt>
                <c:pt idx="658">
                  <c:v>354.04999999999995</c:v>
                </c:pt>
                <c:pt idx="659">
                  <c:v>354.15</c:v>
                </c:pt>
                <c:pt idx="660">
                  <c:v>354.25</c:v>
                </c:pt>
                <c:pt idx="661">
                  <c:v>354.34999999999997</c:v>
                </c:pt>
                <c:pt idx="662">
                  <c:v>354.45</c:v>
                </c:pt>
                <c:pt idx="663">
                  <c:v>354.54999999999995</c:v>
                </c:pt>
                <c:pt idx="664">
                  <c:v>354.65</c:v>
                </c:pt>
                <c:pt idx="665">
                  <c:v>354.75</c:v>
                </c:pt>
                <c:pt idx="666">
                  <c:v>354.84999999999997</c:v>
                </c:pt>
                <c:pt idx="667">
                  <c:v>354.95</c:v>
                </c:pt>
                <c:pt idx="668">
                  <c:v>355.04999999999995</c:v>
                </c:pt>
                <c:pt idx="669">
                  <c:v>355.15</c:v>
                </c:pt>
                <c:pt idx="670">
                  <c:v>355.25</c:v>
                </c:pt>
                <c:pt idx="671">
                  <c:v>355.34999999999997</c:v>
                </c:pt>
                <c:pt idx="672">
                  <c:v>355.45</c:v>
                </c:pt>
                <c:pt idx="673">
                  <c:v>355.54999999999995</c:v>
                </c:pt>
                <c:pt idx="674">
                  <c:v>355.65</c:v>
                </c:pt>
                <c:pt idx="675">
                  <c:v>355.75</c:v>
                </c:pt>
                <c:pt idx="676">
                  <c:v>355.84999999999997</c:v>
                </c:pt>
                <c:pt idx="677">
                  <c:v>355.95</c:v>
                </c:pt>
                <c:pt idx="678">
                  <c:v>356.04999999999995</c:v>
                </c:pt>
                <c:pt idx="679">
                  <c:v>356.15</c:v>
                </c:pt>
                <c:pt idx="680">
                  <c:v>356.25</c:v>
                </c:pt>
                <c:pt idx="681">
                  <c:v>356.34999999999997</c:v>
                </c:pt>
                <c:pt idx="682">
                  <c:v>356.45</c:v>
                </c:pt>
                <c:pt idx="683">
                  <c:v>356.54999999999995</c:v>
                </c:pt>
                <c:pt idx="684">
                  <c:v>356.65</c:v>
                </c:pt>
                <c:pt idx="685">
                  <c:v>356.75</c:v>
                </c:pt>
                <c:pt idx="686">
                  <c:v>356.84999999999997</c:v>
                </c:pt>
                <c:pt idx="687">
                  <c:v>356.95</c:v>
                </c:pt>
                <c:pt idx="688">
                  <c:v>357.04999999999995</c:v>
                </c:pt>
                <c:pt idx="689">
                  <c:v>357.15</c:v>
                </c:pt>
                <c:pt idx="690">
                  <c:v>357.25</c:v>
                </c:pt>
                <c:pt idx="691">
                  <c:v>357.34999999999997</c:v>
                </c:pt>
                <c:pt idx="692">
                  <c:v>357.45</c:v>
                </c:pt>
                <c:pt idx="693">
                  <c:v>357.54999999999995</c:v>
                </c:pt>
                <c:pt idx="694">
                  <c:v>357.65</c:v>
                </c:pt>
                <c:pt idx="695">
                  <c:v>357.75</c:v>
                </c:pt>
                <c:pt idx="696">
                  <c:v>357.84999999999997</c:v>
                </c:pt>
                <c:pt idx="697">
                  <c:v>357.95</c:v>
                </c:pt>
                <c:pt idx="698">
                  <c:v>358.04999999999995</c:v>
                </c:pt>
                <c:pt idx="699">
                  <c:v>358.15</c:v>
                </c:pt>
                <c:pt idx="700">
                  <c:v>358.25</c:v>
                </c:pt>
                <c:pt idx="701">
                  <c:v>358.34999999999997</c:v>
                </c:pt>
                <c:pt idx="702">
                  <c:v>358.45</c:v>
                </c:pt>
                <c:pt idx="703">
                  <c:v>358.54999999999995</c:v>
                </c:pt>
                <c:pt idx="704">
                  <c:v>358.65</c:v>
                </c:pt>
                <c:pt idx="705">
                  <c:v>358.75</c:v>
                </c:pt>
                <c:pt idx="706">
                  <c:v>358.84999999999997</c:v>
                </c:pt>
                <c:pt idx="707">
                  <c:v>358.95</c:v>
                </c:pt>
                <c:pt idx="708">
                  <c:v>359.04999999999995</c:v>
                </c:pt>
                <c:pt idx="709">
                  <c:v>359.15</c:v>
                </c:pt>
                <c:pt idx="710">
                  <c:v>359.25</c:v>
                </c:pt>
                <c:pt idx="711">
                  <c:v>359.34999999999997</c:v>
                </c:pt>
                <c:pt idx="712">
                  <c:v>359.45</c:v>
                </c:pt>
                <c:pt idx="713">
                  <c:v>359.54999999999995</c:v>
                </c:pt>
                <c:pt idx="714">
                  <c:v>359.65</c:v>
                </c:pt>
                <c:pt idx="715">
                  <c:v>359.75</c:v>
                </c:pt>
                <c:pt idx="716">
                  <c:v>359.84999999999997</c:v>
                </c:pt>
                <c:pt idx="717">
                  <c:v>359.95</c:v>
                </c:pt>
                <c:pt idx="718">
                  <c:v>360.04999999999995</c:v>
                </c:pt>
                <c:pt idx="719">
                  <c:v>360.15</c:v>
                </c:pt>
                <c:pt idx="720">
                  <c:v>360.25</c:v>
                </c:pt>
                <c:pt idx="721">
                  <c:v>360.34999999999997</c:v>
                </c:pt>
                <c:pt idx="722">
                  <c:v>360.45</c:v>
                </c:pt>
                <c:pt idx="723">
                  <c:v>360.54999999999995</c:v>
                </c:pt>
                <c:pt idx="724">
                  <c:v>360.65</c:v>
                </c:pt>
                <c:pt idx="725">
                  <c:v>360.75</c:v>
                </c:pt>
                <c:pt idx="726">
                  <c:v>360.84999999999997</c:v>
                </c:pt>
                <c:pt idx="727">
                  <c:v>360.95</c:v>
                </c:pt>
                <c:pt idx="728">
                  <c:v>361.04999999999995</c:v>
                </c:pt>
                <c:pt idx="729">
                  <c:v>361.15</c:v>
                </c:pt>
                <c:pt idx="730">
                  <c:v>361.25</c:v>
                </c:pt>
                <c:pt idx="731">
                  <c:v>361.34999999999997</c:v>
                </c:pt>
                <c:pt idx="732">
                  <c:v>361.45</c:v>
                </c:pt>
                <c:pt idx="733">
                  <c:v>361.54999999999995</c:v>
                </c:pt>
                <c:pt idx="734">
                  <c:v>361.65</c:v>
                </c:pt>
                <c:pt idx="735">
                  <c:v>361.75</c:v>
                </c:pt>
                <c:pt idx="736">
                  <c:v>361.84999999999997</c:v>
                </c:pt>
                <c:pt idx="737">
                  <c:v>361.95</c:v>
                </c:pt>
                <c:pt idx="738">
                  <c:v>362.04999999999995</c:v>
                </c:pt>
                <c:pt idx="739">
                  <c:v>362.15</c:v>
                </c:pt>
                <c:pt idx="740">
                  <c:v>362.25</c:v>
                </c:pt>
                <c:pt idx="741">
                  <c:v>362.34999999999997</c:v>
                </c:pt>
                <c:pt idx="742">
                  <c:v>362.45</c:v>
                </c:pt>
                <c:pt idx="743">
                  <c:v>362.54999999999995</c:v>
                </c:pt>
                <c:pt idx="744">
                  <c:v>362.65</c:v>
                </c:pt>
                <c:pt idx="745">
                  <c:v>362.75</c:v>
                </c:pt>
                <c:pt idx="746">
                  <c:v>362.84999999999997</c:v>
                </c:pt>
                <c:pt idx="747">
                  <c:v>362.95</c:v>
                </c:pt>
                <c:pt idx="748">
                  <c:v>363.04999999999995</c:v>
                </c:pt>
                <c:pt idx="749">
                  <c:v>363.15</c:v>
                </c:pt>
                <c:pt idx="750">
                  <c:v>363.25</c:v>
                </c:pt>
                <c:pt idx="751">
                  <c:v>363.34999999999997</c:v>
                </c:pt>
                <c:pt idx="752">
                  <c:v>363.45</c:v>
                </c:pt>
                <c:pt idx="753">
                  <c:v>363.54999999999995</c:v>
                </c:pt>
                <c:pt idx="754">
                  <c:v>363.65</c:v>
                </c:pt>
                <c:pt idx="755">
                  <c:v>363.75</c:v>
                </c:pt>
                <c:pt idx="756">
                  <c:v>363.84999999999997</c:v>
                </c:pt>
                <c:pt idx="757">
                  <c:v>363.95</c:v>
                </c:pt>
                <c:pt idx="758">
                  <c:v>364.04999999999995</c:v>
                </c:pt>
                <c:pt idx="759">
                  <c:v>364.15</c:v>
                </c:pt>
                <c:pt idx="760">
                  <c:v>364.25</c:v>
                </c:pt>
                <c:pt idx="761">
                  <c:v>364.34999999999997</c:v>
                </c:pt>
                <c:pt idx="762">
                  <c:v>364.45</c:v>
                </c:pt>
                <c:pt idx="763">
                  <c:v>364.54999999999995</c:v>
                </c:pt>
                <c:pt idx="764">
                  <c:v>364.65</c:v>
                </c:pt>
                <c:pt idx="765">
                  <c:v>364.75</c:v>
                </c:pt>
                <c:pt idx="766">
                  <c:v>364.84999999999997</c:v>
                </c:pt>
                <c:pt idx="767">
                  <c:v>364.95</c:v>
                </c:pt>
                <c:pt idx="768">
                  <c:v>365.04999999999995</c:v>
                </c:pt>
                <c:pt idx="769">
                  <c:v>365.15</c:v>
                </c:pt>
                <c:pt idx="770">
                  <c:v>365.25</c:v>
                </c:pt>
                <c:pt idx="771">
                  <c:v>365.34999999999997</c:v>
                </c:pt>
                <c:pt idx="772">
                  <c:v>365.45</c:v>
                </c:pt>
                <c:pt idx="773">
                  <c:v>365.54999999999995</c:v>
                </c:pt>
                <c:pt idx="774">
                  <c:v>365.65</c:v>
                </c:pt>
                <c:pt idx="775">
                  <c:v>365.75</c:v>
                </c:pt>
                <c:pt idx="776">
                  <c:v>365.84999999999997</c:v>
                </c:pt>
                <c:pt idx="777">
                  <c:v>365.95</c:v>
                </c:pt>
                <c:pt idx="778">
                  <c:v>366.04999999999995</c:v>
                </c:pt>
                <c:pt idx="779">
                  <c:v>366.15</c:v>
                </c:pt>
                <c:pt idx="780">
                  <c:v>366.25</c:v>
                </c:pt>
                <c:pt idx="781">
                  <c:v>366.34999999999997</c:v>
                </c:pt>
                <c:pt idx="782">
                  <c:v>366.45</c:v>
                </c:pt>
                <c:pt idx="783">
                  <c:v>366.54999999999995</c:v>
                </c:pt>
                <c:pt idx="784">
                  <c:v>366.65</c:v>
                </c:pt>
                <c:pt idx="785">
                  <c:v>366.75</c:v>
                </c:pt>
                <c:pt idx="786">
                  <c:v>366.84999999999997</c:v>
                </c:pt>
                <c:pt idx="787">
                  <c:v>366.95</c:v>
                </c:pt>
                <c:pt idx="788">
                  <c:v>367.04999999999995</c:v>
                </c:pt>
                <c:pt idx="789">
                  <c:v>367.15</c:v>
                </c:pt>
                <c:pt idx="790">
                  <c:v>367.25</c:v>
                </c:pt>
                <c:pt idx="791">
                  <c:v>367.34999999999997</c:v>
                </c:pt>
                <c:pt idx="792">
                  <c:v>367.45</c:v>
                </c:pt>
                <c:pt idx="793">
                  <c:v>367.54999999999995</c:v>
                </c:pt>
                <c:pt idx="794">
                  <c:v>367.65</c:v>
                </c:pt>
                <c:pt idx="795">
                  <c:v>367.75</c:v>
                </c:pt>
                <c:pt idx="796">
                  <c:v>367.84999999999997</c:v>
                </c:pt>
                <c:pt idx="797">
                  <c:v>367.95</c:v>
                </c:pt>
                <c:pt idx="798">
                  <c:v>368.04999999999995</c:v>
                </c:pt>
                <c:pt idx="799">
                  <c:v>368.15</c:v>
                </c:pt>
                <c:pt idx="800">
                  <c:v>368.25</c:v>
                </c:pt>
                <c:pt idx="801">
                  <c:v>368.34999999999997</c:v>
                </c:pt>
                <c:pt idx="802">
                  <c:v>368.45</c:v>
                </c:pt>
                <c:pt idx="803">
                  <c:v>368.54999999999995</c:v>
                </c:pt>
                <c:pt idx="804">
                  <c:v>368.65</c:v>
                </c:pt>
                <c:pt idx="805">
                  <c:v>368.75</c:v>
                </c:pt>
                <c:pt idx="806">
                  <c:v>368.84999999999997</c:v>
                </c:pt>
                <c:pt idx="807">
                  <c:v>368.95</c:v>
                </c:pt>
                <c:pt idx="808">
                  <c:v>369.04999999999995</c:v>
                </c:pt>
                <c:pt idx="809">
                  <c:v>369.15</c:v>
                </c:pt>
                <c:pt idx="810">
                  <c:v>369.25</c:v>
                </c:pt>
                <c:pt idx="811">
                  <c:v>369.34999999999997</c:v>
                </c:pt>
                <c:pt idx="812">
                  <c:v>369.45</c:v>
                </c:pt>
                <c:pt idx="813">
                  <c:v>369.54999999999995</c:v>
                </c:pt>
                <c:pt idx="814">
                  <c:v>369.65</c:v>
                </c:pt>
                <c:pt idx="815">
                  <c:v>369.75</c:v>
                </c:pt>
                <c:pt idx="816">
                  <c:v>369.84999999999997</c:v>
                </c:pt>
                <c:pt idx="817">
                  <c:v>369.95</c:v>
                </c:pt>
                <c:pt idx="818">
                  <c:v>370.04999999999995</c:v>
                </c:pt>
                <c:pt idx="819">
                  <c:v>370.15</c:v>
                </c:pt>
                <c:pt idx="820">
                  <c:v>370.25</c:v>
                </c:pt>
                <c:pt idx="821">
                  <c:v>370.34999999999997</c:v>
                </c:pt>
                <c:pt idx="822">
                  <c:v>370.45</c:v>
                </c:pt>
                <c:pt idx="823">
                  <c:v>370.54999999999995</c:v>
                </c:pt>
                <c:pt idx="824">
                  <c:v>370.65</c:v>
                </c:pt>
                <c:pt idx="825">
                  <c:v>370.75</c:v>
                </c:pt>
                <c:pt idx="826">
                  <c:v>370.84999999999997</c:v>
                </c:pt>
                <c:pt idx="827">
                  <c:v>370.95</c:v>
                </c:pt>
                <c:pt idx="828">
                  <c:v>371.04999999999995</c:v>
                </c:pt>
                <c:pt idx="829">
                  <c:v>371.15</c:v>
                </c:pt>
                <c:pt idx="830">
                  <c:v>371.25</c:v>
                </c:pt>
                <c:pt idx="831">
                  <c:v>371.34999999999997</c:v>
                </c:pt>
                <c:pt idx="832">
                  <c:v>371.45</c:v>
                </c:pt>
                <c:pt idx="833">
                  <c:v>371.54999999999995</c:v>
                </c:pt>
                <c:pt idx="834">
                  <c:v>371.65</c:v>
                </c:pt>
                <c:pt idx="835">
                  <c:v>371.75</c:v>
                </c:pt>
                <c:pt idx="836">
                  <c:v>371.84999999999997</c:v>
                </c:pt>
                <c:pt idx="837">
                  <c:v>371.95</c:v>
                </c:pt>
                <c:pt idx="838">
                  <c:v>372.04999999999995</c:v>
                </c:pt>
                <c:pt idx="839">
                  <c:v>372.15</c:v>
                </c:pt>
                <c:pt idx="840">
                  <c:v>372.25</c:v>
                </c:pt>
                <c:pt idx="841">
                  <c:v>372.34999999999997</c:v>
                </c:pt>
                <c:pt idx="842">
                  <c:v>372.45</c:v>
                </c:pt>
                <c:pt idx="843">
                  <c:v>372.54999999999995</c:v>
                </c:pt>
                <c:pt idx="844">
                  <c:v>372.65</c:v>
                </c:pt>
                <c:pt idx="845">
                  <c:v>372.75</c:v>
                </c:pt>
                <c:pt idx="846">
                  <c:v>372.84999999999997</c:v>
                </c:pt>
                <c:pt idx="847">
                  <c:v>372.95</c:v>
                </c:pt>
                <c:pt idx="848">
                  <c:v>373.04999999999995</c:v>
                </c:pt>
                <c:pt idx="849">
                  <c:v>373.15</c:v>
                </c:pt>
                <c:pt idx="850">
                  <c:v>373.25</c:v>
                </c:pt>
                <c:pt idx="851">
                  <c:v>373.34999999999997</c:v>
                </c:pt>
                <c:pt idx="852">
                  <c:v>373.45</c:v>
                </c:pt>
                <c:pt idx="853">
                  <c:v>373.54999999999995</c:v>
                </c:pt>
                <c:pt idx="854">
                  <c:v>373.65</c:v>
                </c:pt>
                <c:pt idx="855">
                  <c:v>373.75</c:v>
                </c:pt>
                <c:pt idx="856">
                  <c:v>373.84999999999997</c:v>
                </c:pt>
                <c:pt idx="857">
                  <c:v>373.95</c:v>
                </c:pt>
                <c:pt idx="858">
                  <c:v>374.04999999999995</c:v>
                </c:pt>
                <c:pt idx="859">
                  <c:v>374.15</c:v>
                </c:pt>
                <c:pt idx="860">
                  <c:v>374.25</c:v>
                </c:pt>
                <c:pt idx="861">
                  <c:v>374.34999999999997</c:v>
                </c:pt>
                <c:pt idx="862">
                  <c:v>374.45</c:v>
                </c:pt>
                <c:pt idx="863">
                  <c:v>374.54999999999995</c:v>
                </c:pt>
                <c:pt idx="864">
                  <c:v>374.65</c:v>
                </c:pt>
                <c:pt idx="865">
                  <c:v>374.75</c:v>
                </c:pt>
                <c:pt idx="866">
                  <c:v>374.84999999999997</c:v>
                </c:pt>
                <c:pt idx="867">
                  <c:v>374.95</c:v>
                </c:pt>
                <c:pt idx="868">
                  <c:v>375.04999999999995</c:v>
                </c:pt>
                <c:pt idx="869">
                  <c:v>375.15</c:v>
                </c:pt>
                <c:pt idx="870">
                  <c:v>375.25</c:v>
                </c:pt>
                <c:pt idx="871">
                  <c:v>375.34999999999997</c:v>
                </c:pt>
                <c:pt idx="872">
                  <c:v>375.45</c:v>
                </c:pt>
                <c:pt idx="873">
                  <c:v>375.54999999999995</c:v>
                </c:pt>
                <c:pt idx="874">
                  <c:v>375.65</c:v>
                </c:pt>
                <c:pt idx="875">
                  <c:v>375.75</c:v>
                </c:pt>
                <c:pt idx="876">
                  <c:v>375.84999999999997</c:v>
                </c:pt>
                <c:pt idx="877">
                  <c:v>375.95</c:v>
                </c:pt>
                <c:pt idx="878">
                  <c:v>376.04999999999995</c:v>
                </c:pt>
                <c:pt idx="879">
                  <c:v>376.15</c:v>
                </c:pt>
                <c:pt idx="880">
                  <c:v>376.25</c:v>
                </c:pt>
                <c:pt idx="881">
                  <c:v>376.34999999999997</c:v>
                </c:pt>
                <c:pt idx="882">
                  <c:v>376.45</c:v>
                </c:pt>
                <c:pt idx="883">
                  <c:v>376.54999999999995</c:v>
                </c:pt>
                <c:pt idx="884">
                  <c:v>376.65</c:v>
                </c:pt>
                <c:pt idx="885">
                  <c:v>376.75</c:v>
                </c:pt>
                <c:pt idx="886">
                  <c:v>376.84999999999997</c:v>
                </c:pt>
                <c:pt idx="887">
                  <c:v>376.95</c:v>
                </c:pt>
                <c:pt idx="888">
                  <c:v>377.04999999999995</c:v>
                </c:pt>
                <c:pt idx="889">
                  <c:v>377.15</c:v>
                </c:pt>
                <c:pt idx="890">
                  <c:v>377.25</c:v>
                </c:pt>
                <c:pt idx="891">
                  <c:v>377.34999999999997</c:v>
                </c:pt>
                <c:pt idx="892">
                  <c:v>377.45</c:v>
                </c:pt>
                <c:pt idx="893">
                  <c:v>377.54999999999995</c:v>
                </c:pt>
                <c:pt idx="894">
                  <c:v>377.65</c:v>
                </c:pt>
                <c:pt idx="895">
                  <c:v>377.75</c:v>
                </c:pt>
                <c:pt idx="896">
                  <c:v>377.84999999999997</c:v>
                </c:pt>
                <c:pt idx="897">
                  <c:v>377.95</c:v>
                </c:pt>
                <c:pt idx="898">
                  <c:v>378.04999999999995</c:v>
                </c:pt>
                <c:pt idx="899">
                  <c:v>378.15</c:v>
                </c:pt>
                <c:pt idx="900">
                  <c:v>378.25</c:v>
                </c:pt>
                <c:pt idx="901">
                  <c:v>378.34999999999997</c:v>
                </c:pt>
                <c:pt idx="902">
                  <c:v>378.45</c:v>
                </c:pt>
                <c:pt idx="903">
                  <c:v>378.54999999999995</c:v>
                </c:pt>
                <c:pt idx="904">
                  <c:v>378.65</c:v>
                </c:pt>
                <c:pt idx="905">
                  <c:v>378.75</c:v>
                </c:pt>
                <c:pt idx="906">
                  <c:v>378.84999999999997</c:v>
                </c:pt>
                <c:pt idx="907">
                  <c:v>378.95</c:v>
                </c:pt>
                <c:pt idx="908">
                  <c:v>379.04999999999995</c:v>
                </c:pt>
                <c:pt idx="909">
                  <c:v>379.15</c:v>
                </c:pt>
                <c:pt idx="910">
                  <c:v>379.25</c:v>
                </c:pt>
                <c:pt idx="911">
                  <c:v>379.35000000000099</c:v>
                </c:pt>
                <c:pt idx="912">
                  <c:v>379.45000000000095</c:v>
                </c:pt>
                <c:pt idx="913">
                  <c:v>379.55000000000098</c:v>
                </c:pt>
                <c:pt idx="914">
                  <c:v>379.650000000001</c:v>
                </c:pt>
                <c:pt idx="915">
                  <c:v>379.75000000000097</c:v>
                </c:pt>
                <c:pt idx="916">
                  <c:v>379.85000000000099</c:v>
                </c:pt>
                <c:pt idx="917">
                  <c:v>379.95000000000095</c:v>
                </c:pt>
                <c:pt idx="918">
                  <c:v>380.05000000000098</c:v>
                </c:pt>
                <c:pt idx="919">
                  <c:v>380.150000000001</c:v>
                </c:pt>
                <c:pt idx="920">
                  <c:v>380.25000000000097</c:v>
                </c:pt>
                <c:pt idx="921">
                  <c:v>380.35000000000099</c:v>
                </c:pt>
                <c:pt idx="922">
                  <c:v>380.45</c:v>
                </c:pt>
                <c:pt idx="923">
                  <c:v>380.54999999999995</c:v>
                </c:pt>
                <c:pt idx="924">
                  <c:v>380.65</c:v>
                </c:pt>
                <c:pt idx="925">
                  <c:v>380.75</c:v>
                </c:pt>
                <c:pt idx="926">
                  <c:v>380.84999999999997</c:v>
                </c:pt>
                <c:pt idx="927">
                  <c:v>380.95</c:v>
                </c:pt>
                <c:pt idx="928">
                  <c:v>381.04999999999995</c:v>
                </c:pt>
                <c:pt idx="929">
                  <c:v>381.15</c:v>
                </c:pt>
                <c:pt idx="930">
                  <c:v>381.25</c:v>
                </c:pt>
                <c:pt idx="931">
                  <c:v>381.34999999999997</c:v>
                </c:pt>
                <c:pt idx="932">
                  <c:v>381.45</c:v>
                </c:pt>
                <c:pt idx="933">
                  <c:v>381.54999999999995</c:v>
                </c:pt>
                <c:pt idx="934">
                  <c:v>381.65</c:v>
                </c:pt>
                <c:pt idx="935">
                  <c:v>381.75</c:v>
                </c:pt>
                <c:pt idx="936">
                  <c:v>381.84999999999997</c:v>
                </c:pt>
                <c:pt idx="937">
                  <c:v>381.95</c:v>
                </c:pt>
                <c:pt idx="938">
                  <c:v>382.04999999999995</c:v>
                </c:pt>
                <c:pt idx="939">
                  <c:v>382.15</c:v>
                </c:pt>
                <c:pt idx="940">
                  <c:v>382.25</c:v>
                </c:pt>
                <c:pt idx="941">
                  <c:v>382.34999999999997</c:v>
                </c:pt>
                <c:pt idx="942">
                  <c:v>382.45</c:v>
                </c:pt>
                <c:pt idx="943">
                  <c:v>382.54999999999995</c:v>
                </c:pt>
                <c:pt idx="944">
                  <c:v>382.65</c:v>
                </c:pt>
                <c:pt idx="945">
                  <c:v>382.75</c:v>
                </c:pt>
                <c:pt idx="946">
                  <c:v>382.84999999999997</c:v>
                </c:pt>
                <c:pt idx="947">
                  <c:v>382.95</c:v>
                </c:pt>
                <c:pt idx="948">
                  <c:v>383.04999999999995</c:v>
                </c:pt>
                <c:pt idx="949">
                  <c:v>383.15</c:v>
                </c:pt>
                <c:pt idx="950">
                  <c:v>383.25</c:v>
                </c:pt>
                <c:pt idx="951">
                  <c:v>383.34999999999997</c:v>
                </c:pt>
                <c:pt idx="952">
                  <c:v>383.45</c:v>
                </c:pt>
                <c:pt idx="953">
                  <c:v>383.54999999999995</c:v>
                </c:pt>
                <c:pt idx="954">
                  <c:v>383.65</c:v>
                </c:pt>
                <c:pt idx="955">
                  <c:v>383.75</c:v>
                </c:pt>
                <c:pt idx="956">
                  <c:v>383.84999999999997</c:v>
                </c:pt>
                <c:pt idx="957">
                  <c:v>383.95</c:v>
                </c:pt>
                <c:pt idx="958">
                  <c:v>384.04999999999995</c:v>
                </c:pt>
                <c:pt idx="959">
                  <c:v>384.15</c:v>
                </c:pt>
                <c:pt idx="960">
                  <c:v>384.25</c:v>
                </c:pt>
                <c:pt idx="961">
                  <c:v>384.34999999999997</c:v>
                </c:pt>
                <c:pt idx="962">
                  <c:v>384.45</c:v>
                </c:pt>
                <c:pt idx="963">
                  <c:v>384.54999999999995</c:v>
                </c:pt>
                <c:pt idx="964">
                  <c:v>384.65</c:v>
                </c:pt>
                <c:pt idx="965">
                  <c:v>384.75</c:v>
                </c:pt>
                <c:pt idx="966">
                  <c:v>384.84999999999997</c:v>
                </c:pt>
                <c:pt idx="967">
                  <c:v>384.95</c:v>
                </c:pt>
                <c:pt idx="968">
                  <c:v>385.04999999999995</c:v>
                </c:pt>
                <c:pt idx="969">
                  <c:v>385.15</c:v>
                </c:pt>
                <c:pt idx="970">
                  <c:v>385.25</c:v>
                </c:pt>
                <c:pt idx="971">
                  <c:v>385.34999999999997</c:v>
                </c:pt>
                <c:pt idx="972">
                  <c:v>385.45</c:v>
                </c:pt>
                <c:pt idx="973">
                  <c:v>385.54999999999995</c:v>
                </c:pt>
                <c:pt idx="974">
                  <c:v>385.65</c:v>
                </c:pt>
                <c:pt idx="975">
                  <c:v>385.75</c:v>
                </c:pt>
                <c:pt idx="976">
                  <c:v>385.84999999999997</c:v>
                </c:pt>
                <c:pt idx="977">
                  <c:v>385.95</c:v>
                </c:pt>
                <c:pt idx="978">
                  <c:v>386.04999999999995</c:v>
                </c:pt>
                <c:pt idx="979">
                  <c:v>386.15</c:v>
                </c:pt>
                <c:pt idx="980">
                  <c:v>386.25</c:v>
                </c:pt>
                <c:pt idx="981">
                  <c:v>386.34999999999997</c:v>
                </c:pt>
                <c:pt idx="982">
                  <c:v>386.45</c:v>
                </c:pt>
                <c:pt idx="983">
                  <c:v>386.54999999999995</c:v>
                </c:pt>
                <c:pt idx="984">
                  <c:v>386.65</c:v>
                </c:pt>
                <c:pt idx="985">
                  <c:v>386.75</c:v>
                </c:pt>
                <c:pt idx="986">
                  <c:v>386.84999999999997</c:v>
                </c:pt>
                <c:pt idx="987">
                  <c:v>386.95</c:v>
                </c:pt>
                <c:pt idx="988">
                  <c:v>387.04999999999995</c:v>
                </c:pt>
                <c:pt idx="989">
                  <c:v>387.15</c:v>
                </c:pt>
                <c:pt idx="990">
                  <c:v>387.25</c:v>
                </c:pt>
                <c:pt idx="991">
                  <c:v>387.34999999999997</c:v>
                </c:pt>
                <c:pt idx="992">
                  <c:v>387.45</c:v>
                </c:pt>
                <c:pt idx="993">
                  <c:v>387.54999999999995</c:v>
                </c:pt>
                <c:pt idx="994">
                  <c:v>387.65</c:v>
                </c:pt>
                <c:pt idx="995">
                  <c:v>387.75</c:v>
                </c:pt>
                <c:pt idx="996">
                  <c:v>387.84999999999997</c:v>
                </c:pt>
                <c:pt idx="997">
                  <c:v>387.95</c:v>
                </c:pt>
                <c:pt idx="998">
                  <c:v>388.04999999999995</c:v>
                </c:pt>
                <c:pt idx="999">
                  <c:v>388.15</c:v>
                </c:pt>
                <c:pt idx="1000">
                  <c:v>388.25</c:v>
                </c:pt>
                <c:pt idx="1001">
                  <c:v>388.34999999999997</c:v>
                </c:pt>
                <c:pt idx="1002">
                  <c:v>388.45</c:v>
                </c:pt>
                <c:pt idx="1003">
                  <c:v>388.54999999999995</c:v>
                </c:pt>
                <c:pt idx="1004">
                  <c:v>388.65</c:v>
                </c:pt>
                <c:pt idx="1005">
                  <c:v>388.75</c:v>
                </c:pt>
                <c:pt idx="1006">
                  <c:v>388.84999999999997</c:v>
                </c:pt>
                <c:pt idx="1007">
                  <c:v>388.95</c:v>
                </c:pt>
                <c:pt idx="1008">
                  <c:v>389.04999999999995</c:v>
                </c:pt>
                <c:pt idx="1009">
                  <c:v>389.15</c:v>
                </c:pt>
                <c:pt idx="1010">
                  <c:v>389.25</c:v>
                </c:pt>
                <c:pt idx="1011">
                  <c:v>389.34999999999997</c:v>
                </c:pt>
                <c:pt idx="1012">
                  <c:v>389.45</c:v>
                </c:pt>
                <c:pt idx="1013">
                  <c:v>389.54999999999995</c:v>
                </c:pt>
                <c:pt idx="1014">
                  <c:v>389.65</c:v>
                </c:pt>
                <c:pt idx="1015">
                  <c:v>389.75</c:v>
                </c:pt>
                <c:pt idx="1016">
                  <c:v>389.84999999999997</c:v>
                </c:pt>
                <c:pt idx="1017">
                  <c:v>389.95</c:v>
                </c:pt>
                <c:pt idx="1018">
                  <c:v>390.04999999999995</c:v>
                </c:pt>
                <c:pt idx="1019">
                  <c:v>390.15</c:v>
                </c:pt>
                <c:pt idx="1020">
                  <c:v>390.25</c:v>
                </c:pt>
                <c:pt idx="1021">
                  <c:v>390.34999999999997</c:v>
                </c:pt>
                <c:pt idx="1022">
                  <c:v>390.45</c:v>
                </c:pt>
                <c:pt idx="1023">
                  <c:v>390.54999999999995</c:v>
                </c:pt>
                <c:pt idx="1024">
                  <c:v>390.65</c:v>
                </c:pt>
                <c:pt idx="1025">
                  <c:v>390.75</c:v>
                </c:pt>
                <c:pt idx="1026">
                  <c:v>390.84999999999997</c:v>
                </c:pt>
                <c:pt idx="1027">
                  <c:v>390.95</c:v>
                </c:pt>
                <c:pt idx="1028">
                  <c:v>391.04999999999995</c:v>
                </c:pt>
                <c:pt idx="1029">
                  <c:v>391.15</c:v>
                </c:pt>
                <c:pt idx="1030">
                  <c:v>391.25</c:v>
                </c:pt>
                <c:pt idx="1031">
                  <c:v>391.34999999999997</c:v>
                </c:pt>
                <c:pt idx="1032">
                  <c:v>391.45</c:v>
                </c:pt>
                <c:pt idx="1033">
                  <c:v>391.54999999999995</c:v>
                </c:pt>
                <c:pt idx="1034">
                  <c:v>391.65</c:v>
                </c:pt>
                <c:pt idx="1035">
                  <c:v>391.75</c:v>
                </c:pt>
                <c:pt idx="1036">
                  <c:v>391.84999999999997</c:v>
                </c:pt>
                <c:pt idx="1037">
                  <c:v>391.95</c:v>
                </c:pt>
                <c:pt idx="1038">
                  <c:v>392.04999999999995</c:v>
                </c:pt>
                <c:pt idx="1039">
                  <c:v>392.15</c:v>
                </c:pt>
                <c:pt idx="1040">
                  <c:v>392.25</c:v>
                </c:pt>
                <c:pt idx="1041">
                  <c:v>392.34999999999997</c:v>
                </c:pt>
                <c:pt idx="1042">
                  <c:v>392.45</c:v>
                </c:pt>
                <c:pt idx="1043">
                  <c:v>392.54999999999995</c:v>
                </c:pt>
                <c:pt idx="1044">
                  <c:v>392.65</c:v>
                </c:pt>
                <c:pt idx="1045">
                  <c:v>392.75</c:v>
                </c:pt>
                <c:pt idx="1046">
                  <c:v>392.84999999999997</c:v>
                </c:pt>
                <c:pt idx="1047">
                  <c:v>392.95</c:v>
                </c:pt>
                <c:pt idx="1048">
                  <c:v>393.04999999999995</c:v>
                </c:pt>
                <c:pt idx="1049">
                  <c:v>393.15</c:v>
                </c:pt>
                <c:pt idx="1050">
                  <c:v>393.25</c:v>
                </c:pt>
                <c:pt idx="1051">
                  <c:v>393.34999999999997</c:v>
                </c:pt>
                <c:pt idx="1052">
                  <c:v>393.45</c:v>
                </c:pt>
                <c:pt idx="1053">
                  <c:v>393.54999999999995</c:v>
                </c:pt>
                <c:pt idx="1054">
                  <c:v>393.65</c:v>
                </c:pt>
                <c:pt idx="1055">
                  <c:v>393.75</c:v>
                </c:pt>
                <c:pt idx="1056">
                  <c:v>393.84999999999997</c:v>
                </c:pt>
                <c:pt idx="1057">
                  <c:v>393.95</c:v>
                </c:pt>
                <c:pt idx="1058">
                  <c:v>394.04999999999995</c:v>
                </c:pt>
                <c:pt idx="1059">
                  <c:v>394.15</c:v>
                </c:pt>
                <c:pt idx="1060">
                  <c:v>394.25</c:v>
                </c:pt>
                <c:pt idx="1061">
                  <c:v>394.34999999999997</c:v>
                </c:pt>
                <c:pt idx="1062">
                  <c:v>394.45</c:v>
                </c:pt>
                <c:pt idx="1063">
                  <c:v>394.54999999999995</c:v>
                </c:pt>
                <c:pt idx="1064">
                  <c:v>394.65</c:v>
                </c:pt>
                <c:pt idx="1065">
                  <c:v>394.75</c:v>
                </c:pt>
                <c:pt idx="1066">
                  <c:v>394.84999999999997</c:v>
                </c:pt>
                <c:pt idx="1067">
                  <c:v>394.95</c:v>
                </c:pt>
                <c:pt idx="1068">
                  <c:v>395.04999999999995</c:v>
                </c:pt>
                <c:pt idx="1069">
                  <c:v>395.15</c:v>
                </c:pt>
                <c:pt idx="1070">
                  <c:v>395.25</c:v>
                </c:pt>
                <c:pt idx="1071">
                  <c:v>395.34999999999997</c:v>
                </c:pt>
                <c:pt idx="1072">
                  <c:v>395.45</c:v>
                </c:pt>
                <c:pt idx="1073">
                  <c:v>395.54999999999995</c:v>
                </c:pt>
                <c:pt idx="1074">
                  <c:v>395.65</c:v>
                </c:pt>
                <c:pt idx="1075">
                  <c:v>395.75</c:v>
                </c:pt>
                <c:pt idx="1076">
                  <c:v>395.84999999999997</c:v>
                </c:pt>
                <c:pt idx="1077">
                  <c:v>395.95</c:v>
                </c:pt>
                <c:pt idx="1078">
                  <c:v>396.04999999999995</c:v>
                </c:pt>
                <c:pt idx="1079">
                  <c:v>396.15</c:v>
                </c:pt>
                <c:pt idx="1080">
                  <c:v>396.25</c:v>
                </c:pt>
                <c:pt idx="1081">
                  <c:v>396.34999999999997</c:v>
                </c:pt>
                <c:pt idx="1082">
                  <c:v>396.45</c:v>
                </c:pt>
                <c:pt idx="1083">
                  <c:v>396.54999999999995</c:v>
                </c:pt>
                <c:pt idx="1084">
                  <c:v>396.65</c:v>
                </c:pt>
                <c:pt idx="1085">
                  <c:v>396.75</c:v>
                </c:pt>
                <c:pt idx="1086">
                  <c:v>396.84999999999997</c:v>
                </c:pt>
                <c:pt idx="1087">
                  <c:v>396.95</c:v>
                </c:pt>
                <c:pt idx="1088">
                  <c:v>397.04999999999995</c:v>
                </c:pt>
                <c:pt idx="1089">
                  <c:v>397.15</c:v>
                </c:pt>
                <c:pt idx="1090">
                  <c:v>397.25</c:v>
                </c:pt>
                <c:pt idx="1091">
                  <c:v>397.34999999999997</c:v>
                </c:pt>
                <c:pt idx="1092">
                  <c:v>397.45</c:v>
                </c:pt>
                <c:pt idx="1093">
                  <c:v>397.54999999999995</c:v>
                </c:pt>
                <c:pt idx="1094">
                  <c:v>397.65</c:v>
                </c:pt>
                <c:pt idx="1095">
                  <c:v>397.75</c:v>
                </c:pt>
                <c:pt idx="1096">
                  <c:v>397.84999999999997</c:v>
                </c:pt>
                <c:pt idx="1097">
                  <c:v>397.95</c:v>
                </c:pt>
                <c:pt idx="1098">
                  <c:v>398.04999999999995</c:v>
                </c:pt>
                <c:pt idx="1099">
                  <c:v>398.15</c:v>
                </c:pt>
                <c:pt idx="1100">
                  <c:v>398.25</c:v>
                </c:pt>
                <c:pt idx="1101">
                  <c:v>398.34999999999997</c:v>
                </c:pt>
                <c:pt idx="1102">
                  <c:v>398.45</c:v>
                </c:pt>
                <c:pt idx="1103">
                  <c:v>398.54999999999995</c:v>
                </c:pt>
                <c:pt idx="1104">
                  <c:v>398.65</c:v>
                </c:pt>
                <c:pt idx="1105">
                  <c:v>398.75</c:v>
                </c:pt>
                <c:pt idx="1106">
                  <c:v>398.84999999999997</c:v>
                </c:pt>
                <c:pt idx="1107">
                  <c:v>398.95</c:v>
                </c:pt>
                <c:pt idx="1108">
                  <c:v>399.04999999999995</c:v>
                </c:pt>
                <c:pt idx="1109">
                  <c:v>399.15</c:v>
                </c:pt>
                <c:pt idx="1110">
                  <c:v>399.25</c:v>
                </c:pt>
                <c:pt idx="1111">
                  <c:v>399.34999999999997</c:v>
                </c:pt>
                <c:pt idx="1112">
                  <c:v>399.45</c:v>
                </c:pt>
                <c:pt idx="1113">
                  <c:v>399.54999999999995</c:v>
                </c:pt>
                <c:pt idx="1114">
                  <c:v>399.65</c:v>
                </c:pt>
                <c:pt idx="1115">
                  <c:v>399.75</c:v>
                </c:pt>
                <c:pt idx="1116">
                  <c:v>399.84999999999997</c:v>
                </c:pt>
                <c:pt idx="1117">
                  <c:v>399.95</c:v>
                </c:pt>
                <c:pt idx="1118">
                  <c:v>400.04999999999995</c:v>
                </c:pt>
                <c:pt idx="1119">
                  <c:v>400.15</c:v>
                </c:pt>
                <c:pt idx="1120">
                  <c:v>400.25</c:v>
                </c:pt>
                <c:pt idx="1121">
                  <c:v>400.34999999999997</c:v>
                </c:pt>
                <c:pt idx="1122">
                  <c:v>400.45</c:v>
                </c:pt>
                <c:pt idx="1123">
                  <c:v>400.54999999999995</c:v>
                </c:pt>
                <c:pt idx="1124">
                  <c:v>400.65</c:v>
                </c:pt>
                <c:pt idx="1125">
                  <c:v>400.75</c:v>
                </c:pt>
                <c:pt idx="1126">
                  <c:v>400.84999999999997</c:v>
                </c:pt>
                <c:pt idx="1127">
                  <c:v>400.95</c:v>
                </c:pt>
                <c:pt idx="1128">
                  <c:v>401.04999999999995</c:v>
                </c:pt>
                <c:pt idx="1129">
                  <c:v>401.15</c:v>
                </c:pt>
                <c:pt idx="1130">
                  <c:v>401.25</c:v>
                </c:pt>
                <c:pt idx="1131">
                  <c:v>401.34999999999997</c:v>
                </c:pt>
                <c:pt idx="1132">
                  <c:v>401.45</c:v>
                </c:pt>
                <c:pt idx="1133">
                  <c:v>401.54999999999995</c:v>
                </c:pt>
                <c:pt idx="1134">
                  <c:v>401.65</c:v>
                </c:pt>
                <c:pt idx="1135">
                  <c:v>401.75</c:v>
                </c:pt>
                <c:pt idx="1136">
                  <c:v>401.84999999999997</c:v>
                </c:pt>
                <c:pt idx="1137">
                  <c:v>401.95</c:v>
                </c:pt>
                <c:pt idx="1138">
                  <c:v>402.04999999999995</c:v>
                </c:pt>
                <c:pt idx="1139">
                  <c:v>402.15</c:v>
                </c:pt>
                <c:pt idx="1140">
                  <c:v>402.25</c:v>
                </c:pt>
                <c:pt idx="1141">
                  <c:v>402.34999999999997</c:v>
                </c:pt>
                <c:pt idx="1142">
                  <c:v>402.45</c:v>
                </c:pt>
                <c:pt idx="1143">
                  <c:v>402.54999999999995</c:v>
                </c:pt>
                <c:pt idx="1144">
                  <c:v>402.65</c:v>
                </c:pt>
                <c:pt idx="1145">
                  <c:v>402.75</c:v>
                </c:pt>
                <c:pt idx="1146">
                  <c:v>402.84999999999997</c:v>
                </c:pt>
                <c:pt idx="1147">
                  <c:v>402.95</c:v>
                </c:pt>
                <c:pt idx="1148">
                  <c:v>403.04999999999995</c:v>
                </c:pt>
                <c:pt idx="1149">
                  <c:v>403.15</c:v>
                </c:pt>
                <c:pt idx="1150">
                  <c:v>403.25</c:v>
                </c:pt>
                <c:pt idx="1151">
                  <c:v>403.34999999999997</c:v>
                </c:pt>
                <c:pt idx="1152">
                  <c:v>403.45</c:v>
                </c:pt>
                <c:pt idx="1153">
                  <c:v>403.54999999999995</c:v>
                </c:pt>
                <c:pt idx="1154">
                  <c:v>403.65</c:v>
                </c:pt>
                <c:pt idx="1155">
                  <c:v>403.75</c:v>
                </c:pt>
                <c:pt idx="1156">
                  <c:v>403.84999999999997</c:v>
                </c:pt>
                <c:pt idx="1157">
                  <c:v>403.95</c:v>
                </c:pt>
                <c:pt idx="1158">
                  <c:v>404.04999999999995</c:v>
                </c:pt>
                <c:pt idx="1159">
                  <c:v>404.15</c:v>
                </c:pt>
                <c:pt idx="1160">
                  <c:v>404.25</c:v>
                </c:pt>
                <c:pt idx="1161">
                  <c:v>404.34999999999997</c:v>
                </c:pt>
                <c:pt idx="1162">
                  <c:v>404.45</c:v>
                </c:pt>
                <c:pt idx="1163">
                  <c:v>404.54999999999995</c:v>
                </c:pt>
                <c:pt idx="1164">
                  <c:v>404.65</c:v>
                </c:pt>
                <c:pt idx="1165">
                  <c:v>404.75</c:v>
                </c:pt>
                <c:pt idx="1166">
                  <c:v>404.84999999999997</c:v>
                </c:pt>
                <c:pt idx="1167">
                  <c:v>404.95</c:v>
                </c:pt>
                <c:pt idx="1168">
                  <c:v>405.04999999999995</c:v>
                </c:pt>
                <c:pt idx="1169">
                  <c:v>405.15</c:v>
                </c:pt>
                <c:pt idx="1170">
                  <c:v>405.25</c:v>
                </c:pt>
                <c:pt idx="1171">
                  <c:v>405.34999999999997</c:v>
                </c:pt>
                <c:pt idx="1172">
                  <c:v>405.45</c:v>
                </c:pt>
                <c:pt idx="1173">
                  <c:v>405.54999999999995</c:v>
                </c:pt>
                <c:pt idx="1174">
                  <c:v>405.65</c:v>
                </c:pt>
                <c:pt idx="1175">
                  <c:v>405.75</c:v>
                </c:pt>
                <c:pt idx="1176">
                  <c:v>405.84999999999997</c:v>
                </c:pt>
                <c:pt idx="1177">
                  <c:v>405.95</c:v>
                </c:pt>
                <c:pt idx="1178">
                  <c:v>406.04999999999995</c:v>
                </c:pt>
                <c:pt idx="1179">
                  <c:v>406.15</c:v>
                </c:pt>
                <c:pt idx="1180">
                  <c:v>406.25</c:v>
                </c:pt>
                <c:pt idx="1181">
                  <c:v>406.34999999999997</c:v>
                </c:pt>
                <c:pt idx="1182">
                  <c:v>406.45</c:v>
                </c:pt>
                <c:pt idx="1183">
                  <c:v>406.54999999999995</c:v>
                </c:pt>
                <c:pt idx="1184">
                  <c:v>406.65</c:v>
                </c:pt>
                <c:pt idx="1185">
                  <c:v>406.75</c:v>
                </c:pt>
                <c:pt idx="1186">
                  <c:v>406.84999999999997</c:v>
                </c:pt>
                <c:pt idx="1187">
                  <c:v>406.95</c:v>
                </c:pt>
                <c:pt idx="1188">
                  <c:v>407.04999999999995</c:v>
                </c:pt>
                <c:pt idx="1189">
                  <c:v>407.15</c:v>
                </c:pt>
                <c:pt idx="1190">
                  <c:v>407.25</c:v>
                </c:pt>
                <c:pt idx="1191">
                  <c:v>407.34999999999997</c:v>
                </c:pt>
                <c:pt idx="1192">
                  <c:v>407.45</c:v>
                </c:pt>
                <c:pt idx="1193">
                  <c:v>407.54999999999995</c:v>
                </c:pt>
                <c:pt idx="1194">
                  <c:v>407.65</c:v>
                </c:pt>
                <c:pt idx="1195">
                  <c:v>407.75</c:v>
                </c:pt>
                <c:pt idx="1196">
                  <c:v>407.84999999999997</c:v>
                </c:pt>
                <c:pt idx="1197">
                  <c:v>407.95</c:v>
                </c:pt>
                <c:pt idx="1198">
                  <c:v>408.04999999999995</c:v>
                </c:pt>
                <c:pt idx="1199">
                  <c:v>408.15</c:v>
                </c:pt>
                <c:pt idx="1200">
                  <c:v>408.25</c:v>
                </c:pt>
                <c:pt idx="1201">
                  <c:v>408.34999999999997</c:v>
                </c:pt>
                <c:pt idx="1202">
                  <c:v>408.45</c:v>
                </c:pt>
                <c:pt idx="1203">
                  <c:v>408.54999999999995</c:v>
                </c:pt>
                <c:pt idx="1204">
                  <c:v>408.65</c:v>
                </c:pt>
                <c:pt idx="1205">
                  <c:v>408.75</c:v>
                </c:pt>
                <c:pt idx="1206">
                  <c:v>408.84999999999997</c:v>
                </c:pt>
                <c:pt idx="1207">
                  <c:v>408.95</c:v>
                </c:pt>
                <c:pt idx="1208">
                  <c:v>409.04999999999995</c:v>
                </c:pt>
                <c:pt idx="1209">
                  <c:v>409.15</c:v>
                </c:pt>
                <c:pt idx="1210">
                  <c:v>409.25</c:v>
                </c:pt>
                <c:pt idx="1211">
                  <c:v>409.34999999999997</c:v>
                </c:pt>
                <c:pt idx="1212">
                  <c:v>409.45</c:v>
                </c:pt>
                <c:pt idx="1213">
                  <c:v>409.54999999999995</c:v>
                </c:pt>
                <c:pt idx="1214">
                  <c:v>409.65</c:v>
                </c:pt>
                <c:pt idx="1215">
                  <c:v>409.75</c:v>
                </c:pt>
                <c:pt idx="1216">
                  <c:v>409.84999999999997</c:v>
                </c:pt>
                <c:pt idx="1217">
                  <c:v>409.95</c:v>
                </c:pt>
                <c:pt idx="1218">
                  <c:v>410.04999999999995</c:v>
                </c:pt>
                <c:pt idx="1219">
                  <c:v>410.15</c:v>
                </c:pt>
                <c:pt idx="1220">
                  <c:v>410.25</c:v>
                </c:pt>
                <c:pt idx="1221">
                  <c:v>410.34999999999997</c:v>
                </c:pt>
                <c:pt idx="1222">
                  <c:v>410.45</c:v>
                </c:pt>
                <c:pt idx="1223">
                  <c:v>410.54999999999995</c:v>
                </c:pt>
                <c:pt idx="1224">
                  <c:v>410.65</c:v>
                </c:pt>
                <c:pt idx="1225">
                  <c:v>410.75</c:v>
                </c:pt>
                <c:pt idx="1226">
                  <c:v>410.84999999999997</c:v>
                </c:pt>
                <c:pt idx="1227">
                  <c:v>410.95</c:v>
                </c:pt>
                <c:pt idx="1228">
                  <c:v>411.04999999999995</c:v>
                </c:pt>
                <c:pt idx="1229">
                  <c:v>411.15</c:v>
                </c:pt>
                <c:pt idx="1230">
                  <c:v>411.25</c:v>
                </c:pt>
                <c:pt idx="1231">
                  <c:v>411.34999999999997</c:v>
                </c:pt>
                <c:pt idx="1232">
                  <c:v>411.45</c:v>
                </c:pt>
                <c:pt idx="1233">
                  <c:v>411.54999999999995</c:v>
                </c:pt>
                <c:pt idx="1234">
                  <c:v>411.65</c:v>
                </c:pt>
                <c:pt idx="1235">
                  <c:v>411.75</c:v>
                </c:pt>
                <c:pt idx="1236">
                  <c:v>411.84999999999997</c:v>
                </c:pt>
                <c:pt idx="1237">
                  <c:v>411.95</c:v>
                </c:pt>
                <c:pt idx="1238">
                  <c:v>412.04999999999995</c:v>
                </c:pt>
                <c:pt idx="1239">
                  <c:v>412.15</c:v>
                </c:pt>
                <c:pt idx="1240">
                  <c:v>412.25</c:v>
                </c:pt>
                <c:pt idx="1241">
                  <c:v>412.34999999999997</c:v>
                </c:pt>
                <c:pt idx="1242">
                  <c:v>412.45</c:v>
                </c:pt>
                <c:pt idx="1243">
                  <c:v>412.54999999999995</c:v>
                </c:pt>
                <c:pt idx="1244">
                  <c:v>412.65</c:v>
                </c:pt>
                <c:pt idx="1245">
                  <c:v>412.75</c:v>
                </c:pt>
                <c:pt idx="1246">
                  <c:v>412.84999999999997</c:v>
                </c:pt>
                <c:pt idx="1247">
                  <c:v>412.95</c:v>
                </c:pt>
                <c:pt idx="1248">
                  <c:v>413.04999999999995</c:v>
                </c:pt>
                <c:pt idx="1249">
                  <c:v>413.15</c:v>
                </c:pt>
                <c:pt idx="1250">
                  <c:v>413.25</c:v>
                </c:pt>
                <c:pt idx="1251">
                  <c:v>413.34999999999997</c:v>
                </c:pt>
                <c:pt idx="1252">
                  <c:v>413.45</c:v>
                </c:pt>
                <c:pt idx="1253">
                  <c:v>413.54999999999995</c:v>
                </c:pt>
                <c:pt idx="1254">
                  <c:v>413.65</c:v>
                </c:pt>
                <c:pt idx="1255">
                  <c:v>413.75</c:v>
                </c:pt>
                <c:pt idx="1256">
                  <c:v>413.84999999999997</c:v>
                </c:pt>
                <c:pt idx="1257">
                  <c:v>413.95</c:v>
                </c:pt>
                <c:pt idx="1258">
                  <c:v>414.04999999999995</c:v>
                </c:pt>
                <c:pt idx="1259">
                  <c:v>414.15</c:v>
                </c:pt>
                <c:pt idx="1260">
                  <c:v>414.25</c:v>
                </c:pt>
                <c:pt idx="1261">
                  <c:v>414.34999999999997</c:v>
                </c:pt>
                <c:pt idx="1262">
                  <c:v>414.45</c:v>
                </c:pt>
                <c:pt idx="1263">
                  <c:v>414.54999999999995</c:v>
                </c:pt>
                <c:pt idx="1264">
                  <c:v>414.65</c:v>
                </c:pt>
                <c:pt idx="1265">
                  <c:v>414.75</c:v>
                </c:pt>
                <c:pt idx="1266">
                  <c:v>414.84999999999997</c:v>
                </c:pt>
                <c:pt idx="1267">
                  <c:v>414.95</c:v>
                </c:pt>
                <c:pt idx="1268">
                  <c:v>415.04999999999995</c:v>
                </c:pt>
                <c:pt idx="1269">
                  <c:v>415.15</c:v>
                </c:pt>
                <c:pt idx="1270">
                  <c:v>415.25</c:v>
                </c:pt>
                <c:pt idx="1271">
                  <c:v>415.34999999999997</c:v>
                </c:pt>
                <c:pt idx="1272">
                  <c:v>415.45</c:v>
                </c:pt>
                <c:pt idx="1273">
                  <c:v>415.54999999999995</c:v>
                </c:pt>
                <c:pt idx="1274">
                  <c:v>415.65</c:v>
                </c:pt>
                <c:pt idx="1275">
                  <c:v>415.75</c:v>
                </c:pt>
                <c:pt idx="1276">
                  <c:v>415.84999999999997</c:v>
                </c:pt>
                <c:pt idx="1277">
                  <c:v>415.95</c:v>
                </c:pt>
                <c:pt idx="1278">
                  <c:v>416.04999999999995</c:v>
                </c:pt>
                <c:pt idx="1279">
                  <c:v>416.15</c:v>
                </c:pt>
                <c:pt idx="1280">
                  <c:v>416.25</c:v>
                </c:pt>
                <c:pt idx="1281">
                  <c:v>416.34999999999997</c:v>
                </c:pt>
                <c:pt idx="1282">
                  <c:v>416.45</c:v>
                </c:pt>
                <c:pt idx="1283">
                  <c:v>416.54999999999995</c:v>
                </c:pt>
                <c:pt idx="1284">
                  <c:v>416.65</c:v>
                </c:pt>
                <c:pt idx="1285">
                  <c:v>416.75</c:v>
                </c:pt>
                <c:pt idx="1286">
                  <c:v>416.84999999999997</c:v>
                </c:pt>
                <c:pt idx="1287">
                  <c:v>416.95</c:v>
                </c:pt>
                <c:pt idx="1288">
                  <c:v>417.04999999999995</c:v>
                </c:pt>
                <c:pt idx="1289">
                  <c:v>417.15</c:v>
                </c:pt>
                <c:pt idx="1290">
                  <c:v>417.25</c:v>
                </c:pt>
                <c:pt idx="1291">
                  <c:v>417.34999999999997</c:v>
                </c:pt>
                <c:pt idx="1292">
                  <c:v>417.45</c:v>
                </c:pt>
                <c:pt idx="1293">
                  <c:v>417.54999999999995</c:v>
                </c:pt>
                <c:pt idx="1294">
                  <c:v>417.65</c:v>
                </c:pt>
                <c:pt idx="1295">
                  <c:v>417.75</c:v>
                </c:pt>
                <c:pt idx="1296">
                  <c:v>417.84999999999997</c:v>
                </c:pt>
                <c:pt idx="1297">
                  <c:v>417.95</c:v>
                </c:pt>
                <c:pt idx="1298">
                  <c:v>418.04999999999995</c:v>
                </c:pt>
                <c:pt idx="1299">
                  <c:v>418.15</c:v>
                </c:pt>
                <c:pt idx="1300">
                  <c:v>418.25</c:v>
                </c:pt>
                <c:pt idx="1301">
                  <c:v>418.34999999999997</c:v>
                </c:pt>
                <c:pt idx="1302">
                  <c:v>418.45</c:v>
                </c:pt>
                <c:pt idx="1303">
                  <c:v>418.54999999999995</c:v>
                </c:pt>
                <c:pt idx="1304">
                  <c:v>418.65</c:v>
                </c:pt>
                <c:pt idx="1305">
                  <c:v>418.75</c:v>
                </c:pt>
                <c:pt idx="1306">
                  <c:v>418.84999999999997</c:v>
                </c:pt>
                <c:pt idx="1307">
                  <c:v>418.95</c:v>
                </c:pt>
                <c:pt idx="1308">
                  <c:v>419.04999999999995</c:v>
                </c:pt>
                <c:pt idx="1309">
                  <c:v>419.15</c:v>
                </c:pt>
                <c:pt idx="1310">
                  <c:v>419.25</c:v>
                </c:pt>
                <c:pt idx="1311">
                  <c:v>419.34999999999997</c:v>
                </c:pt>
                <c:pt idx="1312">
                  <c:v>419.45</c:v>
                </c:pt>
                <c:pt idx="1313">
                  <c:v>419.54999999999995</c:v>
                </c:pt>
                <c:pt idx="1314">
                  <c:v>419.65</c:v>
                </c:pt>
                <c:pt idx="1315">
                  <c:v>419.75</c:v>
                </c:pt>
                <c:pt idx="1316">
                  <c:v>419.84999999999997</c:v>
                </c:pt>
                <c:pt idx="1317">
                  <c:v>419.95</c:v>
                </c:pt>
                <c:pt idx="1318">
                  <c:v>420.04999999999995</c:v>
                </c:pt>
                <c:pt idx="1319">
                  <c:v>420.15</c:v>
                </c:pt>
                <c:pt idx="1320">
                  <c:v>420.25</c:v>
                </c:pt>
                <c:pt idx="1321">
                  <c:v>420.34999999999997</c:v>
                </c:pt>
                <c:pt idx="1322">
                  <c:v>420.45</c:v>
                </c:pt>
                <c:pt idx="1323">
                  <c:v>420.54999999999995</c:v>
                </c:pt>
                <c:pt idx="1324">
                  <c:v>420.65</c:v>
                </c:pt>
                <c:pt idx="1325">
                  <c:v>420.75</c:v>
                </c:pt>
                <c:pt idx="1326">
                  <c:v>420.84999999999997</c:v>
                </c:pt>
                <c:pt idx="1327">
                  <c:v>420.95</c:v>
                </c:pt>
                <c:pt idx="1328">
                  <c:v>421.04999999999995</c:v>
                </c:pt>
                <c:pt idx="1329">
                  <c:v>421.15</c:v>
                </c:pt>
                <c:pt idx="1330">
                  <c:v>421.25</c:v>
                </c:pt>
                <c:pt idx="1331">
                  <c:v>421.34999999999997</c:v>
                </c:pt>
                <c:pt idx="1332">
                  <c:v>421.45</c:v>
                </c:pt>
                <c:pt idx="1333">
                  <c:v>421.54999999999995</c:v>
                </c:pt>
                <c:pt idx="1334">
                  <c:v>421.65</c:v>
                </c:pt>
                <c:pt idx="1335">
                  <c:v>421.75</c:v>
                </c:pt>
                <c:pt idx="1336">
                  <c:v>421.84999999999997</c:v>
                </c:pt>
                <c:pt idx="1337">
                  <c:v>421.95</c:v>
                </c:pt>
                <c:pt idx="1338">
                  <c:v>422.04999999999995</c:v>
                </c:pt>
                <c:pt idx="1339">
                  <c:v>422.15</c:v>
                </c:pt>
                <c:pt idx="1340">
                  <c:v>422.25</c:v>
                </c:pt>
                <c:pt idx="1341">
                  <c:v>422.34999999999997</c:v>
                </c:pt>
                <c:pt idx="1342">
                  <c:v>422.45</c:v>
                </c:pt>
                <c:pt idx="1343">
                  <c:v>422.54999999999995</c:v>
                </c:pt>
                <c:pt idx="1344">
                  <c:v>422.65</c:v>
                </c:pt>
                <c:pt idx="1345">
                  <c:v>422.75</c:v>
                </c:pt>
                <c:pt idx="1346">
                  <c:v>422.84999999999997</c:v>
                </c:pt>
                <c:pt idx="1347">
                  <c:v>422.95</c:v>
                </c:pt>
                <c:pt idx="1348">
                  <c:v>423.04999999999995</c:v>
                </c:pt>
                <c:pt idx="1349">
                  <c:v>423.15</c:v>
                </c:pt>
                <c:pt idx="1350">
                  <c:v>423.25</c:v>
                </c:pt>
                <c:pt idx="1351">
                  <c:v>423.34999999999997</c:v>
                </c:pt>
                <c:pt idx="1352">
                  <c:v>423.45</c:v>
                </c:pt>
                <c:pt idx="1353">
                  <c:v>423.54999999999995</c:v>
                </c:pt>
                <c:pt idx="1354">
                  <c:v>423.65</c:v>
                </c:pt>
                <c:pt idx="1355">
                  <c:v>423.75</c:v>
                </c:pt>
                <c:pt idx="1356">
                  <c:v>423.84999999999997</c:v>
                </c:pt>
                <c:pt idx="1357">
                  <c:v>423.95</c:v>
                </c:pt>
                <c:pt idx="1358">
                  <c:v>424.04999999999995</c:v>
                </c:pt>
                <c:pt idx="1359">
                  <c:v>424.15</c:v>
                </c:pt>
                <c:pt idx="1360">
                  <c:v>424.25</c:v>
                </c:pt>
                <c:pt idx="1361">
                  <c:v>424.34999999999997</c:v>
                </c:pt>
                <c:pt idx="1362">
                  <c:v>424.45</c:v>
                </c:pt>
                <c:pt idx="1363">
                  <c:v>424.54999999999995</c:v>
                </c:pt>
                <c:pt idx="1364">
                  <c:v>424.65</c:v>
                </c:pt>
                <c:pt idx="1365">
                  <c:v>424.75</c:v>
                </c:pt>
                <c:pt idx="1366">
                  <c:v>424.84999999999997</c:v>
                </c:pt>
                <c:pt idx="1367">
                  <c:v>424.95</c:v>
                </c:pt>
                <c:pt idx="1368">
                  <c:v>425.04999999999995</c:v>
                </c:pt>
                <c:pt idx="1369">
                  <c:v>425.15</c:v>
                </c:pt>
                <c:pt idx="1370">
                  <c:v>425.25</c:v>
                </c:pt>
                <c:pt idx="1371">
                  <c:v>425.34999999999997</c:v>
                </c:pt>
                <c:pt idx="1372">
                  <c:v>425.45</c:v>
                </c:pt>
                <c:pt idx="1373">
                  <c:v>425.54999999999995</c:v>
                </c:pt>
                <c:pt idx="1374">
                  <c:v>425.65</c:v>
                </c:pt>
                <c:pt idx="1375">
                  <c:v>425.75</c:v>
                </c:pt>
                <c:pt idx="1376">
                  <c:v>425.84999999999997</c:v>
                </c:pt>
                <c:pt idx="1377">
                  <c:v>425.95</c:v>
                </c:pt>
                <c:pt idx="1378">
                  <c:v>426.04999999999995</c:v>
                </c:pt>
                <c:pt idx="1379">
                  <c:v>426.15</c:v>
                </c:pt>
                <c:pt idx="1380">
                  <c:v>426.25</c:v>
                </c:pt>
                <c:pt idx="1381">
                  <c:v>426.34999999999997</c:v>
                </c:pt>
                <c:pt idx="1382">
                  <c:v>426.45</c:v>
                </c:pt>
                <c:pt idx="1383">
                  <c:v>426.54999999999995</c:v>
                </c:pt>
                <c:pt idx="1384">
                  <c:v>426.65</c:v>
                </c:pt>
                <c:pt idx="1385">
                  <c:v>426.75</c:v>
                </c:pt>
                <c:pt idx="1386">
                  <c:v>426.84999999999997</c:v>
                </c:pt>
                <c:pt idx="1387">
                  <c:v>426.95</c:v>
                </c:pt>
                <c:pt idx="1388">
                  <c:v>427.04999999999995</c:v>
                </c:pt>
                <c:pt idx="1389">
                  <c:v>427.15</c:v>
                </c:pt>
                <c:pt idx="1390">
                  <c:v>427.25</c:v>
                </c:pt>
                <c:pt idx="1391">
                  <c:v>427.34999999999997</c:v>
                </c:pt>
                <c:pt idx="1392">
                  <c:v>427.45</c:v>
                </c:pt>
                <c:pt idx="1393">
                  <c:v>427.54999999999995</c:v>
                </c:pt>
                <c:pt idx="1394">
                  <c:v>427.65</c:v>
                </c:pt>
                <c:pt idx="1395">
                  <c:v>427.75</c:v>
                </c:pt>
                <c:pt idx="1396">
                  <c:v>427.84999999999997</c:v>
                </c:pt>
                <c:pt idx="1397">
                  <c:v>427.95</c:v>
                </c:pt>
                <c:pt idx="1398">
                  <c:v>428.04999999999995</c:v>
                </c:pt>
                <c:pt idx="1399">
                  <c:v>428.15</c:v>
                </c:pt>
                <c:pt idx="1400">
                  <c:v>428.25</c:v>
                </c:pt>
                <c:pt idx="1401">
                  <c:v>428.34999999999997</c:v>
                </c:pt>
                <c:pt idx="1402">
                  <c:v>428.45</c:v>
                </c:pt>
                <c:pt idx="1403">
                  <c:v>428.54999999999995</c:v>
                </c:pt>
                <c:pt idx="1404">
                  <c:v>428.65</c:v>
                </c:pt>
                <c:pt idx="1405">
                  <c:v>428.75</c:v>
                </c:pt>
                <c:pt idx="1406">
                  <c:v>428.84999999999997</c:v>
                </c:pt>
                <c:pt idx="1407">
                  <c:v>428.95</c:v>
                </c:pt>
                <c:pt idx="1408">
                  <c:v>429.04999999999995</c:v>
                </c:pt>
                <c:pt idx="1409">
                  <c:v>429.15</c:v>
                </c:pt>
                <c:pt idx="1410">
                  <c:v>429.25</c:v>
                </c:pt>
                <c:pt idx="1411">
                  <c:v>429.34999999999997</c:v>
                </c:pt>
                <c:pt idx="1412">
                  <c:v>429.45</c:v>
                </c:pt>
                <c:pt idx="1413">
                  <c:v>429.54999999999995</c:v>
                </c:pt>
                <c:pt idx="1414">
                  <c:v>429.65</c:v>
                </c:pt>
                <c:pt idx="1415">
                  <c:v>429.75</c:v>
                </c:pt>
                <c:pt idx="1416">
                  <c:v>429.84999999999997</c:v>
                </c:pt>
                <c:pt idx="1417">
                  <c:v>429.95</c:v>
                </c:pt>
                <c:pt idx="1418">
                  <c:v>430.04999999999995</c:v>
                </c:pt>
                <c:pt idx="1419">
                  <c:v>430.15</c:v>
                </c:pt>
                <c:pt idx="1420">
                  <c:v>430.25</c:v>
                </c:pt>
                <c:pt idx="1421">
                  <c:v>430.34999999999997</c:v>
                </c:pt>
                <c:pt idx="1422">
                  <c:v>430.45</c:v>
                </c:pt>
                <c:pt idx="1423">
                  <c:v>430.54999999999995</c:v>
                </c:pt>
                <c:pt idx="1424">
                  <c:v>430.65</c:v>
                </c:pt>
                <c:pt idx="1425">
                  <c:v>430.75</c:v>
                </c:pt>
                <c:pt idx="1426">
                  <c:v>430.84999999999997</c:v>
                </c:pt>
                <c:pt idx="1427">
                  <c:v>430.95</c:v>
                </c:pt>
                <c:pt idx="1428">
                  <c:v>431.04999999999995</c:v>
                </c:pt>
                <c:pt idx="1429">
                  <c:v>431.15</c:v>
                </c:pt>
                <c:pt idx="1430">
                  <c:v>431.25</c:v>
                </c:pt>
                <c:pt idx="1431">
                  <c:v>431.34999999999997</c:v>
                </c:pt>
                <c:pt idx="1432">
                  <c:v>431.45</c:v>
                </c:pt>
                <c:pt idx="1433">
                  <c:v>431.54999999999995</c:v>
                </c:pt>
                <c:pt idx="1434">
                  <c:v>431.65</c:v>
                </c:pt>
                <c:pt idx="1435">
                  <c:v>431.75</c:v>
                </c:pt>
                <c:pt idx="1436">
                  <c:v>431.84999999999997</c:v>
                </c:pt>
                <c:pt idx="1437">
                  <c:v>431.95</c:v>
                </c:pt>
                <c:pt idx="1438">
                  <c:v>432.04999999999995</c:v>
                </c:pt>
                <c:pt idx="1439">
                  <c:v>432.15</c:v>
                </c:pt>
                <c:pt idx="1440">
                  <c:v>432.25</c:v>
                </c:pt>
                <c:pt idx="1441">
                  <c:v>432.34999999999997</c:v>
                </c:pt>
                <c:pt idx="1442">
                  <c:v>432.45</c:v>
                </c:pt>
                <c:pt idx="1443">
                  <c:v>432.54999999999995</c:v>
                </c:pt>
                <c:pt idx="1444">
                  <c:v>432.65</c:v>
                </c:pt>
                <c:pt idx="1445">
                  <c:v>432.75</c:v>
                </c:pt>
                <c:pt idx="1446">
                  <c:v>432.84999999999997</c:v>
                </c:pt>
                <c:pt idx="1447">
                  <c:v>432.95</c:v>
                </c:pt>
                <c:pt idx="1448">
                  <c:v>433.04999999999995</c:v>
                </c:pt>
                <c:pt idx="1449">
                  <c:v>433.15</c:v>
                </c:pt>
                <c:pt idx="1450">
                  <c:v>433.25</c:v>
                </c:pt>
                <c:pt idx="1451">
                  <c:v>433.34999999999997</c:v>
                </c:pt>
                <c:pt idx="1452">
                  <c:v>433.45</c:v>
                </c:pt>
                <c:pt idx="1453">
                  <c:v>433.54999999999995</c:v>
                </c:pt>
                <c:pt idx="1454">
                  <c:v>433.65</c:v>
                </c:pt>
                <c:pt idx="1455">
                  <c:v>433.75</c:v>
                </c:pt>
                <c:pt idx="1456">
                  <c:v>433.84999999999997</c:v>
                </c:pt>
                <c:pt idx="1457">
                  <c:v>433.95</c:v>
                </c:pt>
                <c:pt idx="1458">
                  <c:v>434.04999999999995</c:v>
                </c:pt>
                <c:pt idx="1459">
                  <c:v>434.15</c:v>
                </c:pt>
                <c:pt idx="1460">
                  <c:v>434.25</c:v>
                </c:pt>
                <c:pt idx="1461">
                  <c:v>434.34999999999997</c:v>
                </c:pt>
                <c:pt idx="1462">
                  <c:v>434.45</c:v>
                </c:pt>
                <c:pt idx="1463">
                  <c:v>434.54999999999995</c:v>
                </c:pt>
                <c:pt idx="1464">
                  <c:v>434.65</c:v>
                </c:pt>
                <c:pt idx="1465">
                  <c:v>434.75</c:v>
                </c:pt>
                <c:pt idx="1466">
                  <c:v>434.84999999999997</c:v>
                </c:pt>
                <c:pt idx="1467">
                  <c:v>434.95</c:v>
                </c:pt>
                <c:pt idx="1468">
                  <c:v>435.04999999999995</c:v>
                </c:pt>
                <c:pt idx="1469">
                  <c:v>435.15</c:v>
                </c:pt>
                <c:pt idx="1470">
                  <c:v>435.25</c:v>
                </c:pt>
                <c:pt idx="1471">
                  <c:v>435.34999999999997</c:v>
                </c:pt>
                <c:pt idx="1472">
                  <c:v>435.45</c:v>
                </c:pt>
                <c:pt idx="1473">
                  <c:v>435.54999999999995</c:v>
                </c:pt>
                <c:pt idx="1474">
                  <c:v>435.65</c:v>
                </c:pt>
                <c:pt idx="1475">
                  <c:v>435.75</c:v>
                </c:pt>
                <c:pt idx="1476">
                  <c:v>435.84999999999997</c:v>
                </c:pt>
                <c:pt idx="1477">
                  <c:v>435.95</c:v>
                </c:pt>
                <c:pt idx="1478">
                  <c:v>436.04999999999995</c:v>
                </c:pt>
                <c:pt idx="1479">
                  <c:v>436.15</c:v>
                </c:pt>
                <c:pt idx="1480">
                  <c:v>436.25</c:v>
                </c:pt>
                <c:pt idx="1481">
                  <c:v>436.34999999999997</c:v>
                </c:pt>
                <c:pt idx="1482">
                  <c:v>436.45</c:v>
                </c:pt>
                <c:pt idx="1483">
                  <c:v>436.54999999999995</c:v>
                </c:pt>
                <c:pt idx="1484">
                  <c:v>436.65</c:v>
                </c:pt>
                <c:pt idx="1485">
                  <c:v>436.75</c:v>
                </c:pt>
                <c:pt idx="1486">
                  <c:v>436.84999999999997</c:v>
                </c:pt>
                <c:pt idx="1487">
                  <c:v>436.95</c:v>
                </c:pt>
                <c:pt idx="1488">
                  <c:v>437.04999999999995</c:v>
                </c:pt>
                <c:pt idx="1489">
                  <c:v>437.15</c:v>
                </c:pt>
                <c:pt idx="1490">
                  <c:v>437.25</c:v>
                </c:pt>
                <c:pt idx="1491">
                  <c:v>437.34999999999997</c:v>
                </c:pt>
                <c:pt idx="1492">
                  <c:v>437.45</c:v>
                </c:pt>
                <c:pt idx="1493">
                  <c:v>437.54999999999995</c:v>
                </c:pt>
                <c:pt idx="1494">
                  <c:v>437.65</c:v>
                </c:pt>
                <c:pt idx="1495">
                  <c:v>437.75</c:v>
                </c:pt>
                <c:pt idx="1496">
                  <c:v>437.84999999999997</c:v>
                </c:pt>
                <c:pt idx="1497">
                  <c:v>437.95</c:v>
                </c:pt>
                <c:pt idx="1498">
                  <c:v>438.04999999999995</c:v>
                </c:pt>
                <c:pt idx="1499">
                  <c:v>438.15</c:v>
                </c:pt>
                <c:pt idx="1500">
                  <c:v>438.25</c:v>
                </c:pt>
                <c:pt idx="1501">
                  <c:v>438.34999999999997</c:v>
                </c:pt>
                <c:pt idx="1502">
                  <c:v>438.45</c:v>
                </c:pt>
                <c:pt idx="1503">
                  <c:v>438.54999999999995</c:v>
                </c:pt>
                <c:pt idx="1504">
                  <c:v>438.65</c:v>
                </c:pt>
                <c:pt idx="1505">
                  <c:v>438.75</c:v>
                </c:pt>
                <c:pt idx="1506">
                  <c:v>438.84999999999997</c:v>
                </c:pt>
                <c:pt idx="1507">
                  <c:v>438.95</c:v>
                </c:pt>
                <c:pt idx="1508">
                  <c:v>439.04999999999995</c:v>
                </c:pt>
                <c:pt idx="1509">
                  <c:v>439.15</c:v>
                </c:pt>
                <c:pt idx="1510">
                  <c:v>439.25</c:v>
                </c:pt>
                <c:pt idx="1511">
                  <c:v>439.34999999999997</c:v>
                </c:pt>
                <c:pt idx="1512">
                  <c:v>439.45</c:v>
                </c:pt>
                <c:pt idx="1513">
                  <c:v>439.54999999999995</c:v>
                </c:pt>
                <c:pt idx="1514">
                  <c:v>439.65</c:v>
                </c:pt>
                <c:pt idx="1515">
                  <c:v>439.75</c:v>
                </c:pt>
                <c:pt idx="1516">
                  <c:v>439.84999999999997</c:v>
                </c:pt>
                <c:pt idx="1517">
                  <c:v>439.95</c:v>
                </c:pt>
                <c:pt idx="1518">
                  <c:v>440.04999999999995</c:v>
                </c:pt>
                <c:pt idx="1519">
                  <c:v>440.15</c:v>
                </c:pt>
                <c:pt idx="1520">
                  <c:v>440.25</c:v>
                </c:pt>
                <c:pt idx="1521">
                  <c:v>440.34999999999997</c:v>
                </c:pt>
                <c:pt idx="1522">
                  <c:v>440.45</c:v>
                </c:pt>
                <c:pt idx="1523">
                  <c:v>440.54999999999995</c:v>
                </c:pt>
                <c:pt idx="1524">
                  <c:v>440.65</c:v>
                </c:pt>
                <c:pt idx="1525">
                  <c:v>440.75</c:v>
                </c:pt>
                <c:pt idx="1526">
                  <c:v>440.84999999999997</c:v>
                </c:pt>
                <c:pt idx="1527">
                  <c:v>440.95</c:v>
                </c:pt>
                <c:pt idx="1528">
                  <c:v>441.04999999999995</c:v>
                </c:pt>
                <c:pt idx="1529">
                  <c:v>441.15</c:v>
                </c:pt>
                <c:pt idx="1530">
                  <c:v>441.25</c:v>
                </c:pt>
                <c:pt idx="1531">
                  <c:v>441.34999999999997</c:v>
                </c:pt>
                <c:pt idx="1532">
                  <c:v>441.45</c:v>
                </c:pt>
                <c:pt idx="1533">
                  <c:v>441.54999999999995</c:v>
                </c:pt>
                <c:pt idx="1534">
                  <c:v>441.65</c:v>
                </c:pt>
                <c:pt idx="1535">
                  <c:v>441.75</c:v>
                </c:pt>
                <c:pt idx="1536">
                  <c:v>441.84999999999997</c:v>
                </c:pt>
                <c:pt idx="1537">
                  <c:v>441.95</c:v>
                </c:pt>
                <c:pt idx="1538">
                  <c:v>442.04999999999995</c:v>
                </c:pt>
                <c:pt idx="1539">
                  <c:v>442.15</c:v>
                </c:pt>
                <c:pt idx="1540">
                  <c:v>442.25</c:v>
                </c:pt>
                <c:pt idx="1541">
                  <c:v>442.34999999999997</c:v>
                </c:pt>
                <c:pt idx="1542">
                  <c:v>442.45</c:v>
                </c:pt>
                <c:pt idx="1543">
                  <c:v>442.54999999999995</c:v>
                </c:pt>
                <c:pt idx="1544">
                  <c:v>442.65</c:v>
                </c:pt>
                <c:pt idx="1545">
                  <c:v>442.75</c:v>
                </c:pt>
                <c:pt idx="1546">
                  <c:v>442.84999999999997</c:v>
                </c:pt>
                <c:pt idx="1547">
                  <c:v>442.95</c:v>
                </c:pt>
                <c:pt idx="1548">
                  <c:v>443.04999999999995</c:v>
                </c:pt>
                <c:pt idx="1549">
                  <c:v>443.15</c:v>
                </c:pt>
                <c:pt idx="1550">
                  <c:v>443.25</c:v>
                </c:pt>
                <c:pt idx="1551">
                  <c:v>443.34999999999997</c:v>
                </c:pt>
                <c:pt idx="1552">
                  <c:v>443.45</c:v>
                </c:pt>
                <c:pt idx="1553">
                  <c:v>443.54999999999995</c:v>
                </c:pt>
                <c:pt idx="1554">
                  <c:v>443.65</c:v>
                </c:pt>
                <c:pt idx="1555">
                  <c:v>443.75</c:v>
                </c:pt>
                <c:pt idx="1556">
                  <c:v>443.84999999999997</c:v>
                </c:pt>
                <c:pt idx="1557">
                  <c:v>443.95</c:v>
                </c:pt>
                <c:pt idx="1558">
                  <c:v>444.04999999999995</c:v>
                </c:pt>
                <c:pt idx="1559">
                  <c:v>444.15</c:v>
                </c:pt>
                <c:pt idx="1560">
                  <c:v>444.25</c:v>
                </c:pt>
                <c:pt idx="1561">
                  <c:v>444.34999999999997</c:v>
                </c:pt>
                <c:pt idx="1562">
                  <c:v>444.45</c:v>
                </c:pt>
                <c:pt idx="1563">
                  <c:v>444.54999999999995</c:v>
                </c:pt>
                <c:pt idx="1564">
                  <c:v>444.65</c:v>
                </c:pt>
                <c:pt idx="1565">
                  <c:v>444.75</c:v>
                </c:pt>
                <c:pt idx="1566">
                  <c:v>444.84999999999997</c:v>
                </c:pt>
                <c:pt idx="1567">
                  <c:v>444.95</c:v>
                </c:pt>
                <c:pt idx="1568">
                  <c:v>445.04999999999995</c:v>
                </c:pt>
                <c:pt idx="1569">
                  <c:v>445.15</c:v>
                </c:pt>
                <c:pt idx="1570">
                  <c:v>445.25</c:v>
                </c:pt>
                <c:pt idx="1571">
                  <c:v>445.34999999999997</c:v>
                </c:pt>
                <c:pt idx="1572">
                  <c:v>445.45</c:v>
                </c:pt>
                <c:pt idx="1573">
                  <c:v>445.54999999999995</c:v>
                </c:pt>
                <c:pt idx="1574">
                  <c:v>445.65</c:v>
                </c:pt>
                <c:pt idx="1575">
                  <c:v>445.75</c:v>
                </c:pt>
                <c:pt idx="1576">
                  <c:v>445.84999999999997</c:v>
                </c:pt>
                <c:pt idx="1577">
                  <c:v>445.95</c:v>
                </c:pt>
                <c:pt idx="1578">
                  <c:v>446.04999999999995</c:v>
                </c:pt>
                <c:pt idx="1579">
                  <c:v>446.15</c:v>
                </c:pt>
                <c:pt idx="1580">
                  <c:v>446.25</c:v>
                </c:pt>
                <c:pt idx="1581">
                  <c:v>446.34999999999997</c:v>
                </c:pt>
                <c:pt idx="1582">
                  <c:v>446.45</c:v>
                </c:pt>
                <c:pt idx="1583">
                  <c:v>446.54999999999995</c:v>
                </c:pt>
                <c:pt idx="1584">
                  <c:v>446.65</c:v>
                </c:pt>
                <c:pt idx="1585">
                  <c:v>446.75</c:v>
                </c:pt>
                <c:pt idx="1586">
                  <c:v>446.84999999999997</c:v>
                </c:pt>
                <c:pt idx="1587">
                  <c:v>446.95</c:v>
                </c:pt>
                <c:pt idx="1588">
                  <c:v>447.04999999999995</c:v>
                </c:pt>
                <c:pt idx="1589">
                  <c:v>447.15</c:v>
                </c:pt>
                <c:pt idx="1590">
                  <c:v>447.25</c:v>
                </c:pt>
                <c:pt idx="1591">
                  <c:v>447.34999999999997</c:v>
                </c:pt>
                <c:pt idx="1592">
                  <c:v>447.45</c:v>
                </c:pt>
                <c:pt idx="1593">
                  <c:v>447.54999999999995</c:v>
                </c:pt>
                <c:pt idx="1594">
                  <c:v>447.65</c:v>
                </c:pt>
                <c:pt idx="1595">
                  <c:v>447.75</c:v>
                </c:pt>
                <c:pt idx="1596">
                  <c:v>447.84999999999997</c:v>
                </c:pt>
                <c:pt idx="1597">
                  <c:v>447.95</c:v>
                </c:pt>
                <c:pt idx="1598">
                  <c:v>448.04999999999995</c:v>
                </c:pt>
                <c:pt idx="1599">
                  <c:v>448.15</c:v>
                </c:pt>
                <c:pt idx="1600">
                  <c:v>448.25</c:v>
                </c:pt>
                <c:pt idx="1601">
                  <c:v>448.34999999999997</c:v>
                </c:pt>
                <c:pt idx="1602">
                  <c:v>448.45</c:v>
                </c:pt>
                <c:pt idx="1603">
                  <c:v>448.54999999999995</c:v>
                </c:pt>
                <c:pt idx="1604">
                  <c:v>448.65</c:v>
                </c:pt>
                <c:pt idx="1605">
                  <c:v>448.75</c:v>
                </c:pt>
                <c:pt idx="1606">
                  <c:v>448.84999999999997</c:v>
                </c:pt>
                <c:pt idx="1607">
                  <c:v>448.95</c:v>
                </c:pt>
                <c:pt idx="1608">
                  <c:v>449.04999999999995</c:v>
                </c:pt>
                <c:pt idx="1609">
                  <c:v>449.15</c:v>
                </c:pt>
                <c:pt idx="1610">
                  <c:v>449.25</c:v>
                </c:pt>
                <c:pt idx="1611">
                  <c:v>449.34999999999997</c:v>
                </c:pt>
                <c:pt idx="1612">
                  <c:v>449.45</c:v>
                </c:pt>
                <c:pt idx="1613">
                  <c:v>449.54999999999995</c:v>
                </c:pt>
                <c:pt idx="1614">
                  <c:v>449.65</c:v>
                </c:pt>
                <c:pt idx="1615">
                  <c:v>449.75</c:v>
                </c:pt>
                <c:pt idx="1616">
                  <c:v>449.84999999999997</c:v>
                </c:pt>
                <c:pt idx="1617">
                  <c:v>449.95</c:v>
                </c:pt>
                <c:pt idx="1618">
                  <c:v>450.04999999999995</c:v>
                </c:pt>
                <c:pt idx="1619">
                  <c:v>450.15</c:v>
                </c:pt>
                <c:pt idx="1620">
                  <c:v>450.25</c:v>
                </c:pt>
                <c:pt idx="1621">
                  <c:v>450.34999999999997</c:v>
                </c:pt>
                <c:pt idx="1622">
                  <c:v>450.45</c:v>
                </c:pt>
                <c:pt idx="1623">
                  <c:v>450.54999999999995</c:v>
                </c:pt>
                <c:pt idx="1624">
                  <c:v>450.65</c:v>
                </c:pt>
                <c:pt idx="1625">
                  <c:v>450.75</c:v>
                </c:pt>
                <c:pt idx="1626">
                  <c:v>450.84999999999997</c:v>
                </c:pt>
                <c:pt idx="1627">
                  <c:v>450.95</c:v>
                </c:pt>
                <c:pt idx="1628">
                  <c:v>451.04999999999995</c:v>
                </c:pt>
                <c:pt idx="1629">
                  <c:v>451.15</c:v>
                </c:pt>
                <c:pt idx="1630">
                  <c:v>451.25</c:v>
                </c:pt>
                <c:pt idx="1631">
                  <c:v>451.34999999999997</c:v>
                </c:pt>
                <c:pt idx="1632">
                  <c:v>451.45</c:v>
                </c:pt>
                <c:pt idx="1633">
                  <c:v>451.54999999999995</c:v>
                </c:pt>
                <c:pt idx="1634">
                  <c:v>451.65</c:v>
                </c:pt>
                <c:pt idx="1635">
                  <c:v>451.75</c:v>
                </c:pt>
                <c:pt idx="1636">
                  <c:v>451.84999999999997</c:v>
                </c:pt>
                <c:pt idx="1637">
                  <c:v>451.95</c:v>
                </c:pt>
                <c:pt idx="1638">
                  <c:v>452.04999999999995</c:v>
                </c:pt>
                <c:pt idx="1639">
                  <c:v>452.15</c:v>
                </c:pt>
                <c:pt idx="1640">
                  <c:v>452.25</c:v>
                </c:pt>
                <c:pt idx="1641">
                  <c:v>452.34999999999997</c:v>
                </c:pt>
                <c:pt idx="1642">
                  <c:v>452.45</c:v>
                </c:pt>
                <c:pt idx="1643">
                  <c:v>452.54999999999995</c:v>
                </c:pt>
                <c:pt idx="1644">
                  <c:v>452.65</c:v>
                </c:pt>
                <c:pt idx="1645">
                  <c:v>452.75</c:v>
                </c:pt>
                <c:pt idx="1646">
                  <c:v>452.84999999999997</c:v>
                </c:pt>
                <c:pt idx="1647">
                  <c:v>452.95</c:v>
                </c:pt>
                <c:pt idx="1648">
                  <c:v>453.04999999999995</c:v>
                </c:pt>
                <c:pt idx="1649">
                  <c:v>453.15</c:v>
                </c:pt>
                <c:pt idx="1650">
                  <c:v>453.25</c:v>
                </c:pt>
                <c:pt idx="1651">
                  <c:v>453.34999999999997</c:v>
                </c:pt>
                <c:pt idx="1652">
                  <c:v>453.45</c:v>
                </c:pt>
                <c:pt idx="1653">
                  <c:v>453.54999999999995</c:v>
                </c:pt>
                <c:pt idx="1654">
                  <c:v>453.65</c:v>
                </c:pt>
                <c:pt idx="1655">
                  <c:v>453.75</c:v>
                </c:pt>
                <c:pt idx="1656">
                  <c:v>453.84999999999997</c:v>
                </c:pt>
                <c:pt idx="1657">
                  <c:v>453.95</c:v>
                </c:pt>
                <c:pt idx="1658">
                  <c:v>454.04999999999995</c:v>
                </c:pt>
                <c:pt idx="1659">
                  <c:v>454.15</c:v>
                </c:pt>
                <c:pt idx="1660">
                  <c:v>454.25</c:v>
                </c:pt>
                <c:pt idx="1661">
                  <c:v>454.34999999999997</c:v>
                </c:pt>
                <c:pt idx="1662">
                  <c:v>454.45</c:v>
                </c:pt>
                <c:pt idx="1663">
                  <c:v>454.54999999999995</c:v>
                </c:pt>
                <c:pt idx="1664">
                  <c:v>454.65</c:v>
                </c:pt>
                <c:pt idx="1665">
                  <c:v>454.75</c:v>
                </c:pt>
                <c:pt idx="1666">
                  <c:v>454.84999999999997</c:v>
                </c:pt>
                <c:pt idx="1667">
                  <c:v>454.95</c:v>
                </c:pt>
                <c:pt idx="1668">
                  <c:v>455.04999999999995</c:v>
                </c:pt>
                <c:pt idx="1669">
                  <c:v>455.15</c:v>
                </c:pt>
                <c:pt idx="1670">
                  <c:v>455.25</c:v>
                </c:pt>
                <c:pt idx="1671">
                  <c:v>455.34999999999997</c:v>
                </c:pt>
                <c:pt idx="1672">
                  <c:v>455.45</c:v>
                </c:pt>
                <c:pt idx="1673">
                  <c:v>455.54999999999995</c:v>
                </c:pt>
                <c:pt idx="1674">
                  <c:v>455.65</c:v>
                </c:pt>
                <c:pt idx="1675">
                  <c:v>455.75</c:v>
                </c:pt>
                <c:pt idx="1676">
                  <c:v>455.84999999999997</c:v>
                </c:pt>
                <c:pt idx="1677">
                  <c:v>455.95</c:v>
                </c:pt>
                <c:pt idx="1678">
                  <c:v>456.04999999999995</c:v>
                </c:pt>
                <c:pt idx="1679">
                  <c:v>456.15</c:v>
                </c:pt>
                <c:pt idx="1680">
                  <c:v>456.25</c:v>
                </c:pt>
                <c:pt idx="1681">
                  <c:v>456.34999999999997</c:v>
                </c:pt>
                <c:pt idx="1682">
                  <c:v>456.45</c:v>
                </c:pt>
                <c:pt idx="1683">
                  <c:v>456.54999999999995</c:v>
                </c:pt>
                <c:pt idx="1684">
                  <c:v>456.65</c:v>
                </c:pt>
                <c:pt idx="1685">
                  <c:v>456.75</c:v>
                </c:pt>
                <c:pt idx="1686">
                  <c:v>456.84999999999997</c:v>
                </c:pt>
                <c:pt idx="1687">
                  <c:v>456.95</c:v>
                </c:pt>
                <c:pt idx="1688">
                  <c:v>457.04999999999995</c:v>
                </c:pt>
                <c:pt idx="1689">
                  <c:v>457.15</c:v>
                </c:pt>
                <c:pt idx="1690">
                  <c:v>457.25</c:v>
                </c:pt>
                <c:pt idx="1691">
                  <c:v>457.34999999999997</c:v>
                </c:pt>
                <c:pt idx="1692">
                  <c:v>457.45</c:v>
                </c:pt>
                <c:pt idx="1693">
                  <c:v>457.54999999999995</c:v>
                </c:pt>
                <c:pt idx="1694">
                  <c:v>457.65</c:v>
                </c:pt>
                <c:pt idx="1695">
                  <c:v>457.75</c:v>
                </c:pt>
                <c:pt idx="1696">
                  <c:v>457.84999999999997</c:v>
                </c:pt>
                <c:pt idx="1697">
                  <c:v>457.95</c:v>
                </c:pt>
                <c:pt idx="1698">
                  <c:v>458.04999999999995</c:v>
                </c:pt>
                <c:pt idx="1699">
                  <c:v>458.15</c:v>
                </c:pt>
                <c:pt idx="1700">
                  <c:v>458.25</c:v>
                </c:pt>
                <c:pt idx="1701">
                  <c:v>458.34999999999997</c:v>
                </c:pt>
                <c:pt idx="1702">
                  <c:v>458.45</c:v>
                </c:pt>
                <c:pt idx="1703">
                  <c:v>458.54999999999995</c:v>
                </c:pt>
                <c:pt idx="1704">
                  <c:v>458.65</c:v>
                </c:pt>
                <c:pt idx="1705">
                  <c:v>458.75</c:v>
                </c:pt>
                <c:pt idx="1706">
                  <c:v>458.84999999999997</c:v>
                </c:pt>
                <c:pt idx="1707">
                  <c:v>458.95</c:v>
                </c:pt>
                <c:pt idx="1708">
                  <c:v>459.04999999999995</c:v>
                </c:pt>
                <c:pt idx="1709">
                  <c:v>459.15</c:v>
                </c:pt>
                <c:pt idx="1710">
                  <c:v>459.25</c:v>
                </c:pt>
                <c:pt idx="1711">
                  <c:v>459.34999999999997</c:v>
                </c:pt>
                <c:pt idx="1712">
                  <c:v>459.45</c:v>
                </c:pt>
                <c:pt idx="1713">
                  <c:v>459.54999999999995</c:v>
                </c:pt>
                <c:pt idx="1714">
                  <c:v>459.65</c:v>
                </c:pt>
                <c:pt idx="1715">
                  <c:v>459.75</c:v>
                </c:pt>
                <c:pt idx="1716">
                  <c:v>459.84999999999997</c:v>
                </c:pt>
                <c:pt idx="1717">
                  <c:v>459.95</c:v>
                </c:pt>
                <c:pt idx="1718">
                  <c:v>460.04999999999995</c:v>
                </c:pt>
                <c:pt idx="1719">
                  <c:v>460.15</c:v>
                </c:pt>
                <c:pt idx="1720">
                  <c:v>460.25</c:v>
                </c:pt>
                <c:pt idx="1721">
                  <c:v>460.34999999999997</c:v>
                </c:pt>
                <c:pt idx="1722">
                  <c:v>460.45</c:v>
                </c:pt>
                <c:pt idx="1723">
                  <c:v>460.54999999999995</c:v>
                </c:pt>
                <c:pt idx="1724">
                  <c:v>460.65</c:v>
                </c:pt>
                <c:pt idx="1725">
                  <c:v>460.75</c:v>
                </c:pt>
                <c:pt idx="1726">
                  <c:v>460.84999999999997</c:v>
                </c:pt>
                <c:pt idx="1727">
                  <c:v>460.95</c:v>
                </c:pt>
                <c:pt idx="1728">
                  <c:v>461.04999999999995</c:v>
                </c:pt>
                <c:pt idx="1729">
                  <c:v>461.15</c:v>
                </c:pt>
                <c:pt idx="1730">
                  <c:v>461.25</c:v>
                </c:pt>
                <c:pt idx="1731">
                  <c:v>461.34999999999997</c:v>
                </c:pt>
                <c:pt idx="1732">
                  <c:v>461.45</c:v>
                </c:pt>
                <c:pt idx="1733">
                  <c:v>461.54999999999995</c:v>
                </c:pt>
                <c:pt idx="1734">
                  <c:v>461.65</c:v>
                </c:pt>
                <c:pt idx="1735">
                  <c:v>461.75</c:v>
                </c:pt>
                <c:pt idx="1736">
                  <c:v>461.84999999999997</c:v>
                </c:pt>
                <c:pt idx="1737">
                  <c:v>461.95</c:v>
                </c:pt>
                <c:pt idx="1738">
                  <c:v>462.04999999999995</c:v>
                </c:pt>
                <c:pt idx="1739">
                  <c:v>462.15</c:v>
                </c:pt>
                <c:pt idx="1740">
                  <c:v>462.25</c:v>
                </c:pt>
                <c:pt idx="1741">
                  <c:v>462.34999999999997</c:v>
                </c:pt>
                <c:pt idx="1742">
                  <c:v>462.45</c:v>
                </c:pt>
                <c:pt idx="1743">
                  <c:v>462.54999999999995</c:v>
                </c:pt>
                <c:pt idx="1744">
                  <c:v>462.65</c:v>
                </c:pt>
                <c:pt idx="1745">
                  <c:v>462.75</c:v>
                </c:pt>
                <c:pt idx="1746">
                  <c:v>462.84999999999997</c:v>
                </c:pt>
                <c:pt idx="1747">
                  <c:v>462.95</c:v>
                </c:pt>
                <c:pt idx="1748">
                  <c:v>463.04999999999995</c:v>
                </c:pt>
                <c:pt idx="1749">
                  <c:v>463.15</c:v>
                </c:pt>
                <c:pt idx="1750">
                  <c:v>463.25</c:v>
                </c:pt>
                <c:pt idx="1751">
                  <c:v>463.34999999999997</c:v>
                </c:pt>
                <c:pt idx="1752">
                  <c:v>463.45</c:v>
                </c:pt>
                <c:pt idx="1753">
                  <c:v>463.54999999999995</c:v>
                </c:pt>
                <c:pt idx="1754">
                  <c:v>463.65</c:v>
                </c:pt>
                <c:pt idx="1755">
                  <c:v>463.75</c:v>
                </c:pt>
                <c:pt idx="1756">
                  <c:v>463.84999999999997</c:v>
                </c:pt>
                <c:pt idx="1757">
                  <c:v>463.95</c:v>
                </c:pt>
                <c:pt idx="1758">
                  <c:v>464.04999999999995</c:v>
                </c:pt>
                <c:pt idx="1759">
                  <c:v>464.15</c:v>
                </c:pt>
                <c:pt idx="1760">
                  <c:v>464.25</c:v>
                </c:pt>
                <c:pt idx="1761">
                  <c:v>464.34999999999997</c:v>
                </c:pt>
                <c:pt idx="1762">
                  <c:v>464.45</c:v>
                </c:pt>
                <c:pt idx="1763">
                  <c:v>464.54999999999995</c:v>
                </c:pt>
                <c:pt idx="1764">
                  <c:v>464.65</c:v>
                </c:pt>
                <c:pt idx="1765">
                  <c:v>464.75</c:v>
                </c:pt>
                <c:pt idx="1766">
                  <c:v>464.84999999999997</c:v>
                </c:pt>
                <c:pt idx="1767">
                  <c:v>464.95</c:v>
                </c:pt>
                <c:pt idx="1768">
                  <c:v>465.04999999999995</c:v>
                </c:pt>
                <c:pt idx="1769">
                  <c:v>465.15</c:v>
                </c:pt>
                <c:pt idx="1770">
                  <c:v>465.25</c:v>
                </c:pt>
                <c:pt idx="1771">
                  <c:v>465.34999999999997</c:v>
                </c:pt>
                <c:pt idx="1772">
                  <c:v>465.45</c:v>
                </c:pt>
                <c:pt idx="1773">
                  <c:v>465.54999999999995</c:v>
                </c:pt>
                <c:pt idx="1774">
                  <c:v>465.65</c:v>
                </c:pt>
                <c:pt idx="1775">
                  <c:v>465.75</c:v>
                </c:pt>
                <c:pt idx="1776">
                  <c:v>465.84999999999997</c:v>
                </c:pt>
                <c:pt idx="1777">
                  <c:v>465.95</c:v>
                </c:pt>
                <c:pt idx="1778">
                  <c:v>466.04999999999995</c:v>
                </c:pt>
                <c:pt idx="1779">
                  <c:v>466.15</c:v>
                </c:pt>
                <c:pt idx="1780">
                  <c:v>466.25</c:v>
                </c:pt>
                <c:pt idx="1781">
                  <c:v>466.34999999999997</c:v>
                </c:pt>
                <c:pt idx="1782">
                  <c:v>466.45</c:v>
                </c:pt>
                <c:pt idx="1783">
                  <c:v>466.54999999999995</c:v>
                </c:pt>
                <c:pt idx="1784">
                  <c:v>466.65</c:v>
                </c:pt>
                <c:pt idx="1785">
                  <c:v>466.75</c:v>
                </c:pt>
                <c:pt idx="1786">
                  <c:v>466.84999999999997</c:v>
                </c:pt>
                <c:pt idx="1787">
                  <c:v>466.95</c:v>
                </c:pt>
                <c:pt idx="1788">
                  <c:v>467.04999999999995</c:v>
                </c:pt>
                <c:pt idx="1789">
                  <c:v>467.15</c:v>
                </c:pt>
                <c:pt idx="1790">
                  <c:v>467.25</c:v>
                </c:pt>
                <c:pt idx="1791">
                  <c:v>467.34999999999997</c:v>
                </c:pt>
                <c:pt idx="1792">
                  <c:v>467.45</c:v>
                </c:pt>
                <c:pt idx="1793">
                  <c:v>467.54999999999995</c:v>
                </c:pt>
                <c:pt idx="1794">
                  <c:v>467.65</c:v>
                </c:pt>
                <c:pt idx="1795">
                  <c:v>467.75</c:v>
                </c:pt>
                <c:pt idx="1796">
                  <c:v>467.84999999999997</c:v>
                </c:pt>
                <c:pt idx="1797">
                  <c:v>467.95</c:v>
                </c:pt>
                <c:pt idx="1798">
                  <c:v>468.04999999999995</c:v>
                </c:pt>
                <c:pt idx="1799">
                  <c:v>468.15</c:v>
                </c:pt>
                <c:pt idx="1800">
                  <c:v>468.25</c:v>
                </c:pt>
                <c:pt idx="1801">
                  <c:v>468.34999999999997</c:v>
                </c:pt>
                <c:pt idx="1802">
                  <c:v>468.45</c:v>
                </c:pt>
                <c:pt idx="1803">
                  <c:v>468.54999999999995</c:v>
                </c:pt>
                <c:pt idx="1804">
                  <c:v>468.65</c:v>
                </c:pt>
                <c:pt idx="1805">
                  <c:v>468.75</c:v>
                </c:pt>
                <c:pt idx="1806">
                  <c:v>468.84999999999997</c:v>
                </c:pt>
                <c:pt idx="1807">
                  <c:v>468.95</c:v>
                </c:pt>
                <c:pt idx="1808">
                  <c:v>469.04999999999995</c:v>
                </c:pt>
                <c:pt idx="1809">
                  <c:v>469.15</c:v>
                </c:pt>
                <c:pt idx="1810">
                  <c:v>469.25</c:v>
                </c:pt>
                <c:pt idx="1811">
                  <c:v>469.34999999999997</c:v>
                </c:pt>
                <c:pt idx="1812">
                  <c:v>469.45</c:v>
                </c:pt>
                <c:pt idx="1813">
                  <c:v>469.54999999999995</c:v>
                </c:pt>
                <c:pt idx="1814">
                  <c:v>469.65</c:v>
                </c:pt>
                <c:pt idx="1815">
                  <c:v>469.75</c:v>
                </c:pt>
                <c:pt idx="1816">
                  <c:v>469.84999999999997</c:v>
                </c:pt>
                <c:pt idx="1817">
                  <c:v>469.95</c:v>
                </c:pt>
                <c:pt idx="1818">
                  <c:v>470.04999999999995</c:v>
                </c:pt>
                <c:pt idx="1819">
                  <c:v>470.15</c:v>
                </c:pt>
                <c:pt idx="1820">
                  <c:v>470.25</c:v>
                </c:pt>
                <c:pt idx="1821">
                  <c:v>470.34999999999997</c:v>
                </c:pt>
                <c:pt idx="1822">
                  <c:v>470.45</c:v>
                </c:pt>
                <c:pt idx="1823">
                  <c:v>470.54999999999995</c:v>
                </c:pt>
                <c:pt idx="1824">
                  <c:v>470.65</c:v>
                </c:pt>
                <c:pt idx="1825">
                  <c:v>470.75</c:v>
                </c:pt>
                <c:pt idx="1826">
                  <c:v>470.84999999999997</c:v>
                </c:pt>
                <c:pt idx="1827">
                  <c:v>470.95</c:v>
                </c:pt>
                <c:pt idx="1828">
                  <c:v>471.04999999999995</c:v>
                </c:pt>
                <c:pt idx="1829">
                  <c:v>471.15</c:v>
                </c:pt>
                <c:pt idx="1830">
                  <c:v>471.25</c:v>
                </c:pt>
                <c:pt idx="1831">
                  <c:v>471.34999999999997</c:v>
                </c:pt>
                <c:pt idx="1832">
                  <c:v>471.45</c:v>
                </c:pt>
                <c:pt idx="1833">
                  <c:v>471.54999999999995</c:v>
                </c:pt>
                <c:pt idx="1834">
                  <c:v>471.65</c:v>
                </c:pt>
                <c:pt idx="1835">
                  <c:v>471.75</c:v>
                </c:pt>
                <c:pt idx="1836">
                  <c:v>471.84999999999997</c:v>
                </c:pt>
                <c:pt idx="1837">
                  <c:v>471.95</c:v>
                </c:pt>
                <c:pt idx="1838">
                  <c:v>472.04999999999995</c:v>
                </c:pt>
                <c:pt idx="1839">
                  <c:v>472.15</c:v>
                </c:pt>
                <c:pt idx="1840">
                  <c:v>472.25</c:v>
                </c:pt>
                <c:pt idx="1841">
                  <c:v>472.34999999999997</c:v>
                </c:pt>
                <c:pt idx="1842">
                  <c:v>472.45</c:v>
                </c:pt>
                <c:pt idx="1843">
                  <c:v>472.54999999999995</c:v>
                </c:pt>
                <c:pt idx="1844">
                  <c:v>472.65</c:v>
                </c:pt>
                <c:pt idx="1845">
                  <c:v>472.75</c:v>
                </c:pt>
                <c:pt idx="1846">
                  <c:v>472.84999999999997</c:v>
                </c:pt>
                <c:pt idx="1847">
                  <c:v>472.95</c:v>
                </c:pt>
                <c:pt idx="1848">
                  <c:v>473.04999999999995</c:v>
                </c:pt>
                <c:pt idx="1849">
                  <c:v>473.15</c:v>
                </c:pt>
                <c:pt idx="1850">
                  <c:v>473.25</c:v>
                </c:pt>
                <c:pt idx="1851">
                  <c:v>473.34999999999997</c:v>
                </c:pt>
                <c:pt idx="1852">
                  <c:v>473.45</c:v>
                </c:pt>
                <c:pt idx="1853">
                  <c:v>473.54999999999995</c:v>
                </c:pt>
                <c:pt idx="1854">
                  <c:v>473.65</c:v>
                </c:pt>
                <c:pt idx="1855">
                  <c:v>473.75</c:v>
                </c:pt>
                <c:pt idx="1856">
                  <c:v>473.84999999999997</c:v>
                </c:pt>
                <c:pt idx="1857">
                  <c:v>473.95</c:v>
                </c:pt>
                <c:pt idx="1858">
                  <c:v>474.04999999999995</c:v>
                </c:pt>
                <c:pt idx="1859">
                  <c:v>474.15</c:v>
                </c:pt>
                <c:pt idx="1860">
                  <c:v>474.25</c:v>
                </c:pt>
                <c:pt idx="1861">
                  <c:v>474.34999999999997</c:v>
                </c:pt>
                <c:pt idx="1862">
                  <c:v>474.45</c:v>
                </c:pt>
                <c:pt idx="1863">
                  <c:v>474.54999999999995</c:v>
                </c:pt>
                <c:pt idx="1864">
                  <c:v>474.65</c:v>
                </c:pt>
                <c:pt idx="1865">
                  <c:v>474.75</c:v>
                </c:pt>
                <c:pt idx="1866">
                  <c:v>474.84999999999997</c:v>
                </c:pt>
                <c:pt idx="1867">
                  <c:v>474.95</c:v>
                </c:pt>
                <c:pt idx="1868">
                  <c:v>475.04999999999995</c:v>
                </c:pt>
                <c:pt idx="1869">
                  <c:v>475.15</c:v>
                </c:pt>
                <c:pt idx="1870">
                  <c:v>475.25</c:v>
                </c:pt>
                <c:pt idx="1871">
                  <c:v>475.34999999999997</c:v>
                </c:pt>
                <c:pt idx="1872">
                  <c:v>475.45</c:v>
                </c:pt>
                <c:pt idx="1873">
                  <c:v>475.54999999999995</c:v>
                </c:pt>
                <c:pt idx="1874">
                  <c:v>475.65</c:v>
                </c:pt>
                <c:pt idx="1875">
                  <c:v>475.75</c:v>
                </c:pt>
                <c:pt idx="1876">
                  <c:v>475.84999999999997</c:v>
                </c:pt>
                <c:pt idx="1877">
                  <c:v>475.95</c:v>
                </c:pt>
                <c:pt idx="1878">
                  <c:v>476.04999999999995</c:v>
                </c:pt>
                <c:pt idx="1879">
                  <c:v>476.15</c:v>
                </c:pt>
                <c:pt idx="1880">
                  <c:v>476.25</c:v>
                </c:pt>
                <c:pt idx="1881">
                  <c:v>476.34999999999997</c:v>
                </c:pt>
                <c:pt idx="1882">
                  <c:v>476.45</c:v>
                </c:pt>
                <c:pt idx="1883">
                  <c:v>476.54999999999995</c:v>
                </c:pt>
                <c:pt idx="1884">
                  <c:v>476.65</c:v>
                </c:pt>
                <c:pt idx="1885">
                  <c:v>476.75</c:v>
                </c:pt>
                <c:pt idx="1886">
                  <c:v>476.84999999999997</c:v>
                </c:pt>
                <c:pt idx="1887">
                  <c:v>476.95</c:v>
                </c:pt>
                <c:pt idx="1888">
                  <c:v>477.04999999999995</c:v>
                </c:pt>
                <c:pt idx="1889">
                  <c:v>477.15</c:v>
                </c:pt>
                <c:pt idx="1890">
                  <c:v>477.25</c:v>
                </c:pt>
                <c:pt idx="1891">
                  <c:v>477.34999999999997</c:v>
                </c:pt>
                <c:pt idx="1892">
                  <c:v>477.45</c:v>
                </c:pt>
                <c:pt idx="1893">
                  <c:v>477.54999999999995</c:v>
                </c:pt>
                <c:pt idx="1894">
                  <c:v>477.65</c:v>
                </c:pt>
                <c:pt idx="1895">
                  <c:v>477.75</c:v>
                </c:pt>
                <c:pt idx="1896">
                  <c:v>477.84999999999997</c:v>
                </c:pt>
                <c:pt idx="1897">
                  <c:v>477.95</c:v>
                </c:pt>
                <c:pt idx="1898">
                  <c:v>478.04999999999995</c:v>
                </c:pt>
                <c:pt idx="1899">
                  <c:v>478.15</c:v>
                </c:pt>
                <c:pt idx="1900">
                  <c:v>478.25</c:v>
                </c:pt>
                <c:pt idx="1901">
                  <c:v>478.34999999999997</c:v>
                </c:pt>
                <c:pt idx="1902">
                  <c:v>478.45</c:v>
                </c:pt>
                <c:pt idx="1903">
                  <c:v>478.54999999999995</c:v>
                </c:pt>
                <c:pt idx="1904">
                  <c:v>478.65</c:v>
                </c:pt>
                <c:pt idx="1905">
                  <c:v>478.75</c:v>
                </c:pt>
                <c:pt idx="1906">
                  <c:v>478.84999999999997</c:v>
                </c:pt>
                <c:pt idx="1907">
                  <c:v>478.95</c:v>
                </c:pt>
                <c:pt idx="1908">
                  <c:v>479.04999999999995</c:v>
                </c:pt>
                <c:pt idx="1909">
                  <c:v>479.15</c:v>
                </c:pt>
                <c:pt idx="1910">
                  <c:v>479.25</c:v>
                </c:pt>
                <c:pt idx="1911">
                  <c:v>479.34999999999997</c:v>
                </c:pt>
                <c:pt idx="1912">
                  <c:v>479.45</c:v>
                </c:pt>
                <c:pt idx="1913">
                  <c:v>479.54999999999995</c:v>
                </c:pt>
                <c:pt idx="1914">
                  <c:v>479.65</c:v>
                </c:pt>
                <c:pt idx="1915">
                  <c:v>479.75</c:v>
                </c:pt>
                <c:pt idx="1916">
                  <c:v>479.84999999999997</c:v>
                </c:pt>
                <c:pt idx="1917">
                  <c:v>479.95</c:v>
                </c:pt>
                <c:pt idx="1918">
                  <c:v>480.04999999999995</c:v>
                </c:pt>
                <c:pt idx="1919">
                  <c:v>480.15</c:v>
                </c:pt>
                <c:pt idx="1920">
                  <c:v>480.25</c:v>
                </c:pt>
                <c:pt idx="1921">
                  <c:v>480.34999999999997</c:v>
                </c:pt>
                <c:pt idx="1922">
                  <c:v>480.45</c:v>
                </c:pt>
                <c:pt idx="1923">
                  <c:v>480.54999999999995</c:v>
                </c:pt>
                <c:pt idx="1924">
                  <c:v>480.65</c:v>
                </c:pt>
                <c:pt idx="1925">
                  <c:v>480.75</c:v>
                </c:pt>
                <c:pt idx="1926">
                  <c:v>480.84999999999997</c:v>
                </c:pt>
                <c:pt idx="1927">
                  <c:v>480.95</c:v>
                </c:pt>
                <c:pt idx="1928">
                  <c:v>481.04999999999995</c:v>
                </c:pt>
                <c:pt idx="1929">
                  <c:v>481.15</c:v>
                </c:pt>
                <c:pt idx="1930">
                  <c:v>481.25</c:v>
                </c:pt>
                <c:pt idx="1931">
                  <c:v>481.34999999999997</c:v>
                </c:pt>
                <c:pt idx="1932">
                  <c:v>481.45</c:v>
                </c:pt>
                <c:pt idx="1933">
                  <c:v>481.54999999999995</c:v>
                </c:pt>
                <c:pt idx="1934">
                  <c:v>481.65</c:v>
                </c:pt>
                <c:pt idx="1935">
                  <c:v>481.75</c:v>
                </c:pt>
                <c:pt idx="1936">
                  <c:v>481.84999999999997</c:v>
                </c:pt>
                <c:pt idx="1937">
                  <c:v>481.95</c:v>
                </c:pt>
                <c:pt idx="1938">
                  <c:v>482.04999999999995</c:v>
                </c:pt>
                <c:pt idx="1939">
                  <c:v>482.15</c:v>
                </c:pt>
                <c:pt idx="1940">
                  <c:v>482.25</c:v>
                </c:pt>
                <c:pt idx="1941">
                  <c:v>482.34999999999997</c:v>
                </c:pt>
                <c:pt idx="1942">
                  <c:v>482.45</c:v>
                </c:pt>
                <c:pt idx="1943">
                  <c:v>482.54999999999995</c:v>
                </c:pt>
                <c:pt idx="1944">
                  <c:v>482.65</c:v>
                </c:pt>
                <c:pt idx="1945">
                  <c:v>482.75</c:v>
                </c:pt>
                <c:pt idx="1946">
                  <c:v>482.84999999999997</c:v>
                </c:pt>
                <c:pt idx="1947">
                  <c:v>482.95</c:v>
                </c:pt>
                <c:pt idx="1948">
                  <c:v>483.04999999999995</c:v>
                </c:pt>
                <c:pt idx="1949">
                  <c:v>483.15</c:v>
                </c:pt>
                <c:pt idx="1950">
                  <c:v>483.25</c:v>
                </c:pt>
                <c:pt idx="1951">
                  <c:v>483.34999999999997</c:v>
                </c:pt>
                <c:pt idx="1952">
                  <c:v>483.45</c:v>
                </c:pt>
                <c:pt idx="1953">
                  <c:v>483.54999999999995</c:v>
                </c:pt>
                <c:pt idx="1954">
                  <c:v>483.65</c:v>
                </c:pt>
                <c:pt idx="1955">
                  <c:v>483.75</c:v>
                </c:pt>
                <c:pt idx="1956">
                  <c:v>483.84999999999997</c:v>
                </c:pt>
                <c:pt idx="1957">
                  <c:v>483.95</c:v>
                </c:pt>
                <c:pt idx="1958">
                  <c:v>484.04999999999995</c:v>
                </c:pt>
                <c:pt idx="1959">
                  <c:v>484.15</c:v>
                </c:pt>
                <c:pt idx="1960">
                  <c:v>484.25</c:v>
                </c:pt>
                <c:pt idx="1961">
                  <c:v>484.34999999999997</c:v>
                </c:pt>
                <c:pt idx="1962">
                  <c:v>484.45</c:v>
                </c:pt>
                <c:pt idx="1963">
                  <c:v>484.54999999999995</c:v>
                </c:pt>
                <c:pt idx="1964">
                  <c:v>484.65</c:v>
                </c:pt>
                <c:pt idx="1965">
                  <c:v>484.75</c:v>
                </c:pt>
                <c:pt idx="1966">
                  <c:v>484.84999999999997</c:v>
                </c:pt>
                <c:pt idx="1967">
                  <c:v>484.95</c:v>
                </c:pt>
                <c:pt idx="1968">
                  <c:v>485.04999999999995</c:v>
                </c:pt>
                <c:pt idx="1969">
                  <c:v>485.15</c:v>
                </c:pt>
                <c:pt idx="1970">
                  <c:v>485.25</c:v>
                </c:pt>
                <c:pt idx="1971">
                  <c:v>485.34999999999997</c:v>
                </c:pt>
                <c:pt idx="1972">
                  <c:v>485.45</c:v>
                </c:pt>
                <c:pt idx="1973">
                  <c:v>485.54999999999995</c:v>
                </c:pt>
                <c:pt idx="1974">
                  <c:v>485.65</c:v>
                </c:pt>
                <c:pt idx="1975">
                  <c:v>485.75</c:v>
                </c:pt>
                <c:pt idx="1976">
                  <c:v>485.84999999999997</c:v>
                </c:pt>
                <c:pt idx="1977">
                  <c:v>485.95</c:v>
                </c:pt>
                <c:pt idx="1978">
                  <c:v>486.04999999999995</c:v>
                </c:pt>
                <c:pt idx="1979">
                  <c:v>486.15</c:v>
                </c:pt>
                <c:pt idx="1980">
                  <c:v>486.25</c:v>
                </c:pt>
                <c:pt idx="1981">
                  <c:v>486.34999999999997</c:v>
                </c:pt>
                <c:pt idx="1982">
                  <c:v>486.45</c:v>
                </c:pt>
                <c:pt idx="1983">
                  <c:v>486.54999999999995</c:v>
                </c:pt>
                <c:pt idx="1984">
                  <c:v>486.65</c:v>
                </c:pt>
                <c:pt idx="1985">
                  <c:v>486.75</c:v>
                </c:pt>
                <c:pt idx="1986">
                  <c:v>486.84999999999997</c:v>
                </c:pt>
                <c:pt idx="1987">
                  <c:v>486.95</c:v>
                </c:pt>
                <c:pt idx="1988">
                  <c:v>487.04999999999995</c:v>
                </c:pt>
                <c:pt idx="1989">
                  <c:v>487.15</c:v>
                </c:pt>
                <c:pt idx="1990">
                  <c:v>487.25</c:v>
                </c:pt>
                <c:pt idx="1991">
                  <c:v>487.34999999999997</c:v>
                </c:pt>
                <c:pt idx="1992">
                  <c:v>487.45</c:v>
                </c:pt>
                <c:pt idx="1993">
                  <c:v>487.54999999999995</c:v>
                </c:pt>
                <c:pt idx="1994">
                  <c:v>487.65</c:v>
                </c:pt>
                <c:pt idx="1995">
                  <c:v>487.75</c:v>
                </c:pt>
                <c:pt idx="1996">
                  <c:v>487.84999999999997</c:v>
                </c:pt>
                <c:pt idx="1997">
                  <c:v>487.95</c:v>
                </c:pt>
                <c:pt idx="1998">
                  <c:v>488.04999999999995</c:v>
                </c:pt>
                <c:pt idx="1999">
                  <c:v>488.15</c:v>
                </c:pt>
                <c:pt idx="2000">
                  <c:v>488.25</c:v>
                </c:pt>
                <c:pt idx="2001">
                  <c:v>488.34999999999997</c:v>
                </c:pt>
                <c:pt idx="2002">
                  <c:v>488.45</c:v>
                </c:pt>
                <c:pt idx="2003">
                  <c:v>488.54999999999995</c:v>
                </c:pt>
                <c:pt idx="2004">
                  <c:v>488.65</c:v>
                </c:pt>
                <c:pt idx="2005">
                  <c:v>488.75</c:v>
                </c:pt>
                <c:pt idx="2006">
                  <c:v>488.84999999999997</c:v>
                </c:pt>
                <c:pt idx="2007">
                  <c:v>488.95</c:v>
                </c:pt>
                <c:pt idx="2008">
                  <c:v>489.04999999999995</c:v>
                </c:pt>
                <c:pt idx="2009">
                  <c:v>489.15</c:v>
                </c:pt>
                <c:pt idx="2010">
                  <c:v>489.25</c:v>
                </c:pt>
                <c:pt idx="2011">
                  <c:v>489.34999999999997</c:v>
                </c:pt>
                <c:pt idx="2012">
                  <c:v>489.45</c:v>
                </c:pt>
                <c:pt idx="2013">
                  <c:v>489.54999999999995</c:v>
                </c:pt>
                <c:pt idx="2014">
                  <c:v>489.65</c:v>
                </c:pt>
                <c:pt idx="2015">
                  <c:v>489.75</c:v>
                </c:pt>
                <c:pt idx="2016">
                  <c:v>489.84999999999997</c:v>
                </c:pt>
                <c:pt idx="2017">
                  <c:v>489.95</c:v>
                </c:pt>
                <c:pt idx="2018">
                  <c:v>490.04999999999995</c:v>
                </c:pt>
                <c:pt idx="2019">
                  <c:v>490.15</c:v>
                </c:pt>
                <c:pt idx="2020">
                  <c:v>490.25</c:v>
                </c:pt>
                <c:pt idx="2021">
                  <c:v>490.34999999999997</c:v>
                </c:pt>
                <c:pt idx="2022">
                  <c:v>490.45</c:v>
                </c:pt>
                <c:pt idx="2023">
                  <c:v>490.54999999999995</c:v>
                </c:pt>
                <c:pt idx="2024">
                  <c:v>490.65</c:v>
                </c:pt>
                <c:pt idx="2025">
                  <c:v>490.75</c:v>
                </c:pt>
                <c:pt idx="2026">
                  <c:v>490.84999999999997</c:v>
                </c:pt>
                <c:pt idx="2027">
                  <c:v>490.95</c:v>
                </c:pt>
                <c:pt idx="2028">
                  <c:v>491.04999999999995</c:v>
                </c:pt>
                <c:pt idx="2029">
                  <c:v>491.15</c:v>
                </c:pt>
                <c:pt idx="2030">
                  <c:v>491.25</c:v>
                </c:pt>
                <c:pt idx="2031">
                  <c:v>491.34999999999997</c:v>
                </c:pt>
                <c:pt idx="2032">
                  <c:v>491.45</c:v>
                </c:pt>
                <c:pt idx="2033">
                  <c:v>491.54999999999995</c:v>
                </c:pt>
                <c:pt idx="2034">
                  <c:v>491.65</c:v>
                </c:pt>
                <c:pt idx="2035">
                  <c:v>491.75</c:v>
                </c:pt>
                <c:pt idx="2036">
                  <c:v>491.84999999999997</c:v>
                </c:pt>
                <c:pt idx="2037">
                  <c:v>491.95</c:v>
                </c:pt>
                <c:pt idx="2038">
                  <c:v>492.04999999999995</c:v>
                </c:pt>
                <c:pt idx="2039">
                  <c:v>492.15</c:v>
                </c:pt>
                <c:pt idx="2040">
                  <c:v>492.25</c:v>
                </c:pt>
                <c:pt idx="2041">
                  <c:v>492.34999999999997</c:v>
                </c:pt>
                <c:pt idx="2042">
                  <c:v>492.45</c:v>
                </c:pt>
                <c:pt idx="2043">
                  <c:v>492.54999999999995</c:v>
                </c:pt>
                <c:pt idx="2044">
                  <c:v>492.65</c:v>
                </c:pt>
                <c:pt idx="2045">
                  <c:v>492.75</c:v>
                </c:pt>
                <c:pt idx="2046">
                  <c:v>492.84999999999997</c:v>
                </c:pt>
                <c:pt idx="2047">
                  <c:v>492.95</c:v>
                </c:pt>
                <c:pt idx="2048">
                  <c:v>493.04999999999995</c:v>
                </c:pt>
                <c:pt idx="2049">
                  <c:v>493.15</c:v>
                </c:pt>
                <c:pt idx="2050">
                  <c:v>493.25</c:v>
                </c:pt>
                <c:pt idx="2051">
                  <c:v>493.34999999999997</c:v>
                </c:pt>
                <c:pt idx="2052">
                  <c:v>493.45</c:v>
                </c:pt>
                <c:pt idx="2053">
                  <c:v>493.54999999999995</c:v>
                </c:pt>
                <c:pt idx="2054">
                  <c:v>493.65</c:v>
                </c:pt>
                <c:pt idx="2055">
                  <c:v>493.75</c:v>
                </c:pt>
                <c:pt idx="2056">
                  <c:v>493.84999999999997</c:v>
                </c:pt>
                <c:pt idx="2057">
                  <c:v>493.95</c:v>
                </c:pt>
                <c:pt idx="2058">
                  <c:v>494.04999999999995</c:v>
                </c:pt>
                <c:pt idx="2059">
                  <c:v>494.15</c:v>
                </c:pt>
                <c:pt idx="2060">
                  <c:v>494.25</c:v>
                </c:pt>
                <c:pt idx="2061">
                  <c:v>494.34999999999997</c:v>
                </c:pt>
                <c:pt idx="2062">
                  <c:v>494.45</c:v>
                </c:pt>
                <c:pt idx="2063">
                  <c:v>494.54999999999995</c:v>
                </c:pt>
                <c:pt idx="2064">
                  <c:v>494.65</c:v>
                </c:pt>
                <c:pt idx="2065">
                  <c:v>494.75</c:v>
                </c:pt>
                <c:pt idx="2066">
                  <c:v>494.84999999999997</c:v>
                </c:pt>
                <c:pt idx="2067">
                  <c:v>494.95</c:v>
                </c:pt>
                <c:pt idx="2068">
                  <c:v>495.04999999999995</c:v>
                </c:pt>
                <c:pt idx="2069">
                  <c:v>495.15</c:v>
                </c:pt>
                <c:pt idx="2070">
                  <c:v>495.25</c:v>
                </c:pt>
                <c:pt idx="2071">
                  <c:v>495.34999999999997</c:v>
                </c:pt>
                <c:pt idx="2072">
                  <c:v>495.45</c:v>
                </c:pt>
                <c:pt idx="2073">
                  <c:v>495.54999999999995</c:v>
                </c:pt>
                <c:pt idx="2074">
                  <c:v>495.65</c:v>
                </c:pt>
                <c:pt idx="2075">
                  <c:v>495.75</c:v>
                </c:pt>
                <c:pt idx="2076">
                  <c:v>495.84999999999997</c:v>
                </c:pt>
                <c:pt idx="2077">
                  <c:v>495.95</c:v>
                </c:pt>
                <c:pt idx="2078">
                  <c:v>496.04999999999995</c:v>
                </c:pt>
                <c:pt idx="2079">
                  <c:v>496.15</c:v>
                </c:pt>
                <c:pt idx="2080">
                  <c:v>496.25</c:v>
                </c:pt>
                <c:pt idx="2081">
                  <c:v>496.34999999999997</c:v>
                </c:pt>
                <c:pt idx="2082">
                  <c:v>496.45</c:v>
                </c:pt>
                <c:pt idx="2083">
                  <c:v>496.54999999999995</c:v>
                </c:pt>
                <c:pt idx="2084">
                  <c:v>496.65</c:v>
                </c:pt>
                <c:pt idx="2085">
                  <c:v>496.75</c:v>
                </c:pt>
                <c:pt idx="2086">
                  <c:v>496.84999999999997</c:v>
                </c:pt>
                <c:pt idx="2087">
                  <c:v>496.95</c:v>
                </c:pt>
                <c:pt idx="2088">
                  <c:v>497.04999999999995</c:v>
                </c:pt>
                <c:pt idx="2089">
                  <c:v>497.15</c:v>
                </c:pt>
                <c:pt idx="2090">
                  <c:v>497.25</c:v>
                </c:pt>
                <c:pt idx="2091">
                  <c:v>497.34999999999997</c:v>
                </c:pt>
                <c:pt idx="2092">
                  <c:v>497.45</c:v>
                </c:pt>
                <c:pt idx="2093">
                  <c:v>497.54999999999995</c:v>
                </c:pt>
                <c:pt idx="2094">
                  <c:v>497.65</c:v>
                </c:pt>
                <c:pt idx="2095">
                  <c:v>497.75</c:v>
                </c:pt>
                <c:pt idx="2096">
                  <c:v>497.84999999999997</c:v>
                </c:pt>
                <c:pt idx="2097">
                  <c:v>497.95</c:v>
                </c:pt>
                <c:pt idx="2098">
                  <c:v>498.04999999999995</c:v>
                </c:pt>
                <c:pt idx="2099">
                  <c:v>498.15</c:v>
                </c:pt>
                <c:pt idx="2100">
                  <c:v>498.25</c:v>
                </c:pt>
                <c:pt idx="2101">
                  <c:v>498.34999999999997</c:v>
                </c:pt>
                <c:pt idx="2102">
                  <c:v>498.45</c:v>
                </c:pt>
                <c:pt idx="2103">
                  <c:v>498.54999999999995</c:v>
                </c:pt>
                <c:pt idx="2104">
                  <c:v>498.65</c:v>
                </c:pt>
                <c:pt idx="2105">
                  <c:v>498.75</c:v>
                </c:pt>
                <c:pt idx="2106">
                  <c:v>498.84999999999997</c:v>
                </c:pt>
                <c:pt idx="2107">
                  <c:v>498.95</c:v>
                </c:pt>
                <c:pt idx="2108">
                  <c:v>499.04999999999995</c:v>
                </c:pt>
                <c:pt idx="2109">
                  <c:v>499.15</c:v>
                </c:pt>
                <c:pt idx="2110">
                  <c:v>499.25</c:v>
                </c:pt>
                <c:pt idx="2111">
                  <c:v>499.34999999999997</c:v>
                </c:pt>
                <c:pt idx="2112">
                  <c:v>499.45</c:v>
                </c:pt>
                <c:pt idx="2113">
                  <c:v>499.54999999999995</c:v>
                </c:pt>
                <c:pt idx="2114">
                  <c:v>499.65</c:v>
                </c:pt>
                <c:pt idx="2115">
                  <c:v>499.75</c:v>
                </c:pt>
                <c:pt idx="2116">
                  <c:v>499.84999999999997</c:v>
                </c:pt>
                <c:pt idx="2117">
                  <c:v>499.95</c:v>
                </c:pt>
                <c:pt idx="2118">
                  <c:v>500.04999999999995</c:v>
                </c:pt>
                <c:pt idx="2119">
                  <c:v>500.15</c:v>
                </c:pt>
                <c:pt idx="2120">
                  <c:v>500.25</c:v>
                </c:pt>
                <c:pt idx="2121">
                  <c:v>500.34999999999997</c:v>
                </c:pt>
                <c:pt idx="2122">
                  <c:v>500.45</c:v>
                </c:pt>
                <c:pt idx="2123">
                  <c:v>500.54999999999995</c:v>
                </c:pt>
                <c:pt idx="2124">
                  <c:v>500.65</c:v>
                </c:pt>
                <c:pt idx="2125">
                  <c:v>500.75</c:v>
                </c:pt>
                <c:pt idx="2126">
                  <c:v>500.84999999999997</c:v>
                </c:pt>
                <c:pt idx="2127">
                  <c:v>500.95</c:v>
                </c:pt>
                <c:pt idx="2128">
                  <c:v>501.04999999999995</c:v>
                </c:pt>
                <c:pt idx="2129">
                  <c:v>501.15</c:v>
                </c:pt>
                <c:pt idx="2130">
                  <c:v>501.25</c:v>
                </c:pt>
                <c:pt idx="2131">
                  <c:v>501.34999999999997</c:v>
                </c:pt>
                <c:pt idx="2132">
                  <c:v>501.45</c:v>
                </c:pt>
                <c:pt idx="2133">
                  <c:v>501.54999999999995</c:v>
                </c:pt>
                <c:pt idx="2134">
                  <c:v>501.65</c:v>
                </c:pt>
                <c:pt idx="2135">
                  <c:v>501.75</c:v>
                </c:pt>
                <c:pt idx="2136">
                  <c:v>501.84999999999997</c:v>
                </c:pt>
                <c:pt idx="2137">
                  <c:v>501.95</c:v>
                </c:pt>
                <c:pt idx="2138">
                  <c:v>502.04999999999995</c:v>
                </c:pt>
                <c:pt idx="2139">
                  <c:v>502.15</c:v>
                </c:pt>
                <c:pt idx="2140">
                  <c:v>502.25</c:v>
                </c:pt>
                <c:pt idx="2141">
                  <c:v>502.34999999999997</c:v>
                </c:pt>
                <c:pt idx="2142">
                  <c:v>502.45</c:v>
                </c:pt>
                <c:pt idx="2143">
                  <c:v>502.54999999999995</c:v>
                </c:pt>
                <c:pt idx="2144">
                  <c:v>502.65</c:v>
                </c:pt>
                <c:pt idx="2145">
                  <c:v>502.75</c:v>
                </c:pt>
                <c:pt idx="2146">
                  <c:v>502.84999999999997</c:v>
                </c:pt>
                <c:pt idx="2147">
                  <c:v>502.95</c:v>
                </c:pt>
                <c:pt idx="2148">
                  <c:v>503.04999999999995</c:v>
                </c:pt>
                <c:pt idx="2149">
                  <c:v>503.15</c:v>
                </c:pt>
                <c:pt idx="2150">
                  <c:v>503.25</c:v>
                </c:pt>
                <c:pt idx="2151">
                  <c:v>503.34999999999997</c:v>
                </c:pt>
                <c:pt idx="2152">
                  <c:v>503.45</c:v>
                </c:pt>
                <c:pt idx="2153">
                  <c:v>503.54999999999995</c:v>
                </c:pt>
                <c:pt idx="2154">
                  <c:v>503.65</c:v>
                </c:pt>
                <c:pt idx="2155">
                  <c:v>503.75</c:v>
                </c:pt>
                <c:pt idx="2156">
                  <c:v>503.84999999999997</c:v>
                </c:pt>
                <c:pt idx="2157">
                  <c:v>503.95</c:v>
                </c:pt>
                <c:pt idx="2158">
                  <c:v>504.04999999999995</c:v>
                </c:pt>
                <c:pt idx="2159">
                  <c:v>504.15</c:v>
                </c:pt>
                <c:pt idx="2160">
                  <c:v>504.25</c:v>
                </c:pt>
                <c:pt idx="2161">
                  <c:v>504.34999999999997</c:v>
                </c:pt>
                <c:pt idx="2162">
                  <c:v>504.45</c:v>
                </c:pt>
                <c:pt idx="2163">
                  <c:v>504.54999999999995</c:v>
                </c:pt>
                <c:pt idx="2164">
                  <c:v>504.65</c:v>
                </c:pt>
                <c:pt idx="2165">
                  <c:v>504.75</c:v>
                </c:pt>
                <c:pt idx="2166">
                  <c:v>504.84999999999997</c:v>
                </c:pt>
                <c:pt idx="2167">
                  <c:v>504.95</c:v>
                </c:pt>
                <c:pt idx="2168">
                  <c:v>505.04999999999995</c:v>
                </c:pt>
                <c:pt idx="2169">
                  <c:v>505.15</c:v>
                </c:pt>
                <c:pt idx="2170">
                  <c:v>505.25</c:v>
                </c:pt>
                <c:pt idx="2171">
                  <c:v>505.34999999999997</c:v>
                </c:pt>
                <c:pt idx="2172">
                  <c:v>505.45</c:v>
                </c:pt>
                <c:pt idx="2173">
                  <c:v>505.54999999999995</c:v>
                </c:pt>
                <c:pt idx="2174">
                  <c:v>505.65</c:v>
                </c:pt>
                <c:pt idx="2175">
                  <c:v>505.75</c:v>
                </c:pt>
                <c:pt idx="2176">
                  <c:v>505.84999999999997</c:v>
                </c:pt>
                <c:pt idx="2177">
                  <c:v>505.95</c:v>
                </c:pt>
                <c:pt idx="2178">
                  <c:v>506.04999999999995</c:v>
                </c:pt>
                <c:pt idx="2179">
                  <c:v>506.15</c:v>
                </c:pt>
                <c:pt idx="2180">
                  <c:v>506.25</c:v>
                </c:pt>
                <c:pt idx="2181">
                  <c:v>506.34999999999997</c:v>
                </c:pt>
                <c:pt idx="2182">
                  <c:v>506.45</c:v>
                </c:pt>
                <c:pt idx="2183">
                  <c:v>506.54999999999995</c:v>
                </c:pt>
                <c:pt idx="2184">
                  <c:v>506.65</c:v>
                </c:pt>
                <c:pt idx="2185">
                  <c:v>506.75</c:v>
                </c:pt>
                <c:pt idx="2186">
                  <c:v>506.84999999999997</c:v>
                </c:pt>
                <c:pt idx="2187">
                  <c:v>506.95</c:v>
                </c:pt>
                <c:pt idx="2188">
                  <c:v>507.04999999999995</c:v>
                </c:pt>
                <c:pt idx="2189">
                  <c:v>507.15</c:v>
                </c:pt>
                <c:pt idx="2190">
                  <c:v>507.25</c:v>
                </c:pt>
                <c:pt idx="2191">
                  <c:v>507.34999999999997</c:v>
                </c:pt>
                <c:pt idx="2192">
                  <c:v>507.45</c:v>
                </c:pt>
                <c:pt idx="2193">
                  <c:v>507.54999999999995</c:v>
                </c:pt>
                <c:pt idx="2194">
                  <c:v>507.65</c:v>
                </c:pt>
                <c:pt idx="2195">
                  <c:v>507.75</c:v>
                </c:pt>
                <c:pt idx="2196">
                  <c:v>507.84999999999997</c:v>
                </c:pt>
                <c:pt idx="2197">
                  <c:v>507.95</c:v>
                </c:pt>
                <c:pt idx="2198">
                  <c:v>508.04999999999995</c:v>
                </c:pt>
                <c:pt idx="2199">
                  <c:v>508.15</c:v>
                </c:pt>
                <c:pt idx="2200">
                  <c:v>508.25</c:v>
                </c:pt>
                <c:pt idx="2201">
                  <c:v>508.34999999999997</c:v>
                </c:pt>
                <c:pt idx="2202">
                  <c:v>508.45</c:v>
                </c:pt>
                <c:pt idx="2203">
                  <c:v>508.54999999999995</c:v>
                </c:pt>
                <c:pt idx="2204">
                  <c:v>508.65</c:v>
                </c:pt>
                <c:pt idx="2205">
                  <c:v>508.75</c:v>
                </c:pt>
                <c:pt idx="2206">
                  <c:v>508.84999999999997</c:v>
                </c:pt>
                <c:pt idx="2207">
                  <c:v>508.95</c:v>
                </c:pt>
                <c:pt idx="2208">
                  <c:v>509.04999999999995</c:v>
                </c:pt>
                <c:pt idx="2209">
                  <c:v>509.15</c:v>
                </c:pt>
                <c:pt idx="2210">
                  <c:v>509.25</c:v>
                </c:pt>
                <c:pt idx="2211">
                  <c:v>509.34999999999997</c:v>
                </c:pt>
                <c:pt idx="2212">
                  <c:v>509.45</c:v>
                </c:pt>
                <c:pt idx="2213">
                  <c:v>509.54999999999995</c:v>
                </c:pt>
                <c:pt idx="2214">
                  <c:v>509.65</c:v>
                </c:pt>
                <c:pt idx="2215">
                  <c:v>509.75</c:v>
                </c:pt>
                <c:pt idx="2216">
                  <c:v>509.84999999999997</c:v>
                </c:pt>
                <c:pt idx="2217">
                  <c:v>509.95</c:v>
                </c:pt>
                <c:pt idx="2218">
                  <c:v>510.04999999999995</c:v>
                </c:pt>
                <c:pt idx="2219">
                  <c:v>510.15</c:v>
                </c:pt>
                <c:pt idx="2220">
                  <c:v>510.25</c:v>
                </c:pt>
                <c:pt idx="2221">
                  <c:v>510.34999999999997</c:v>
                </c:pt>
                <c:pt idx="2222">
                  <c:v>510.45</c:v>
                </c:pt>
                <c:pt idx="2223">
                  <c:v>510.54999999999995</c:v>
                </c:pt>
                <c:pt idx="2224">
                  <c:v>510.65</c:v>
                </c:pt>
                <c:pt idx="2225">
                  <c:v>510.75</c:v>
                </c:pt>
                <c:pt idx="2226">
                  <c:v>510.84999999999997</c:v>
                </c:pt>
                <c:pt idx="2227">
                  <c:v>510.95</c:v>
                </c:pt>
                <c:pt idx="2228">
                  <c:v>511.04999999999995</c:v>
                </c:pt>
                <c:pt idx="2229">
                  <c:v>511.15</c:v>
                </c:pt>
                <c:pt idx="2230">
                  <c:v>511.25</c:v>
                </c:pt>
                <c:pt idx="2231">
                  <c:v>511.34999999999997</c:v>
                </c:pt>
                <c:pt idx="2232">
                  <c:v>511.45</c:v>
                </c:pt>
                <c:pt idx="2233">
                  <c:v>511.54999999999995</c:v>
                </c:pt>
                <c:pt idx="2234">
                  <c:v>511.65</c:v>
                </c:pt>
                <c:pt idx="2235">
                  <c:v>511.75</c:v>
                </c:pt>
                <c:pt idx="2236">
                  <c:v>511.84999999999997</c:v>
                </c:pt>
                <c:pt idx="2237">
                  <c:v>511.95</c:v>
                </c:pt>
                <c:pt idx="2238">
                  <c:v>512.04999999999995</c:v>
                </c:pt>
                <c:pt idx="2239">
                  <c:v>512.15</c:v>
                </c:pt>
                <c:pt idx="2240">
                  <c:v>512.25</c:v>
                </c:pt>
                <c:pt idx="2241">
                  <c:v>512.34999999999991</c:v>
                </c:pt>
                <c:pt idx="2242">
                  <c:v>512.45000000000005</c:v>
                </c:pt>
                <c:pt idx="2243">
                  <c:v>512.54999999999995</c:v>
                </c:pt>
                <c:pt idx="2244">
                  <c:v>512.65</c:v>
                </c:pt>
                <c:pt idx="2245">
                  <c:v>512.75</c:v>
                </c:pt>
                <c:pt idx="2246">
                  <c:v>512.84999999999991</c:v>
                </c:pt>
                <c:pt idx="2247">
                  <c:v>512.95000000000005</c:v>
                </c:pt>
                <c:pt idx="2248">
                  <c:v>513.04999999999995</c:v>
                </c:pt>
                <c:pt idx="2249">
                  <c:v>513.15</c:v>
                </c:pt>
                <c:pt idx="2250">
                  <c:v>513.25</c:v>
                </c:pt>
                <c:pt idx="2251">
                  <c:v>513.34999999999991</c:v>
                </c:pt>
                <c:pt idx="2252">
                  <c:v>513.45000000000005</c:v>
                </c:pt>
                <c:pt idx="2253">
                  <c:v>513.54999999999995</c:v>
                </c:pt>
                <c:pt idx="2254">
                  <c:v>513.65</c:v>
                </c:pt>
                <c:pt idx="2255">
                  <c:v>513.75</c:v>
                </c:pt>
                <c:pt idx="2256">
                  <c:v>513.84999999999991</c:v>
                </c:pt>
                <c:pt idx="2257">
                  <c:v>513.95000000000005</c:v>
                </c:pt>
                <c:pt idx="2258">
                  <c:v>514.04999999999995</c:v>
                </c:pt>
                <c:pt idx="2259">
                  <c:v>514.15</c:v>
                </c:pt>
                <c:pt idx="2260">
                  <c:v>514.25</c:v>
                </c:pt>
                <c:pt idx="2261">
                  <c:v>514.34999999999991</c:v>
                </c:pt>
                <c:pt idx="2262">
                  <c:v>514.45000000000005</c:v>
                </c:pt>
                <c:pt idx="2263">
                  <c:v>514.54999999999995</c:v>
                </c:pt>
                <c:pt idx="2264">
                  <c:v>514.65</c:v>
                </c:pt>
                <c:pt idx="2265">
                  <c:v>514.75</c:v>
                </c:pt>
                <c:pt idx="2266">
                  <c:v>514.84999999999991</c:v>
                </c:pt>
                <c:pt idx="2267">
                  <c:v>514.95000000000005</c:v>
                </c:pt>
                <c:pt idx="2268">
                  <c:v>515.04999999999995</c:v>
                </c:pt>
                <c:pt idx="2269">
                  <c:v>515.15</c:v>
                </c:pt>
                <c:pt idx="2270">
                  <c:v>515.25</c:v>
                </c:pt>
                <c:pt idx="2271">
                  <c:v>515.34999999999991</c:v>
                </c:pt>
                <c:pt idx="2272">
                  <c:v>515.45000000000005</c:v>
                </c:pt>
                <c:pt idx="2273">
                  <c:v>515.54999999999995</c:v>
                </c:pt>
                <c:pt idx="2274">
                  <c:v>515.65</c:v>
                </c:pt>
                <c:pt idx="2275">
                  <c:v>515.75</c:v>
                </c:pt>
                <c:pt idx="2276">
                  <c:v>515.84999999999991</c:v>
                </c:pt>
                <c:pt idx="2277">
                  <c:v>515.95000000000005</c:v>
                </c:pt>
                <c:pt idx="2278">
                  <c:v>516.04999999999995</c:v>
                </c:pt>
                <c:pt idx="2279">
                  <c:v>516.15</c:v>
                </c:pt>
                <c:pt idx="2280">
                  <c:v>516.25</c:v>
                </c:pt>
                <c:pt idx="2281">
                  <c:v>516.34999999999991</c:v>
                </c:pt>
                <c:pt idx="2282">
                  <c:v>516.45000000000005</c:v>
                </c:pt>
                <c:pt idx="2283">
                  <c:v>516.54999999999995</c:v>
                </c:pt>
                <c:pt idx="2284">
                  <c:v>516.65</c:v>
                </c:pt>
                <c:pt idx="2285">
                  <c:v>516.75</c:v>
                </c:pt>
                <c:pt idx="2286">
                  <c:v>516.84999999999991</c:v>
                </c:pt>
                <c:pt idx="2287">
                  <c:v>516.95000000000005</c:v>
                </c:pt>
                <c:pt idx="2288">
                  <c:v>517.04999999999995</c:v>
                </c:pt>
                <c:pt idx="2289">
                  <c:v>517.15</c:v>
                </c:pt>
                <c:pt idx="2290">
                  <c:v>517.25</c:v>
                </c:pt>
                <c:pt idx="2291">
                  <c:v>517.34999999999991</c:v>
                </c:pt>
                <c:pt idx="2292">
                  <c:v>517.45000000000005</c:v>
                </c:pt>
                <c:pt idx="2293">
                  <c:v>517.54999999999995</c:v>
                </c:pt>
                <c:pt idx="2294">
                  <c:v>517.65</c:v>
                </c:pt>
                <c:pt idx="2295">
                  <c:v>517.75</c:v>
                </c:pt>
                <c:pt idx="2296">
                  <c:v>517.84999999999991</c:v>
                </c:pt>
                <c:pt idx="2297">
                  <c:v>517.95000000000005</c:v>
                </c:pt>
                <c:pt idx="2298">
                  <c:v>518.04999999999995</c:v>
                </c:pt>
                <c:pt idx="2299">
                  <c:v>518.15</c:v>
                </c:pt>
                <c:pt idx="2300">
                  <c:v>518.25</c:v>
                </c:pt>
                <c:pt idx="2301">
                  <c:v>518.34999999999991</c:v>
                </c:pt>
                <c:pt idx="2302">
                  <c:v>518.45000000000005</c:v>
                </c:pt>
                <c:pt idx="2303">
                  <c:v>518.54999999999995</c:v>
                </c:pt>
                <c:pt idx="2304">
                  <c:v>518.65</c:v>
                </c:pt>
                <c:pt idx="2305">
                  <c:v>518.75</c:v>
                </c:pt>
                <c:pt idx="2306">
                  <c:v>518.84999999999991</c:v>
                </c:pt>
                <c:pt idx="2307">
                  <c:v>518.95000000000005</c:v>
                </c:pt>
                <c:pt idx="2308">
                  <c:v>519.04999999999995</c:v>
                </c:pt>
                <c:pt idx="2309">
                  <c:v>519.15</c:v>
                </c:pt>
                <c:pt idx="2310">
                  <c:v>519.25</c:v>
                </c:pt>
                <c:pt idx="2311">
                  <c:v>519.34999999999991</c:v>
                </c:pt>
                <c:pt idx="2312">
                  <c:v>519.45000000000005</c:v>
                </c:pt>
                <c:pt idx="2313">
                  <c:v>519.54999999999995</c:v>
                </c:pt>
                <c:pt idx="2314">
                  <c:v>519.65</c:v>
                </c:pt>
                <c:pt idx="2315">
                  <c:v>519.75</c:v>
                </c:pt>
                <c:pt idx="2316">
                  <c:v>519.84999999999991</c:v>
                </c:pt>
                <c:pt idx="2317">
                  <c:v>519.95000000000005</c:v>
                </c:pt>
                <c:pt idx="2318">
                  <c:v>520.04999999999995</c:v>
                </c:pt>
                <c:pt idx="2319">
                  <c:v>520.15</c:v>
                </c:pt>
                <c:pt idx="2320">
                  <c:v>520.25</c:v>
                </c:pt>
                <c:pt idx="2321">
                  <c:v>520.34999999999991</c:v>
                </c:pt>
                <c:pt idx="2322">
                  <c:v>520.45000000000005</c:v>
                </c:pt>
                <c:pt idx="2323">
                  <c:v>520.54999999999995</c:v>
                </c:pt>
                <c:pt idx="2324">
                  <c:v>520.65</c:v>
                </c:pt>
                <c:pt idx="2325">
                  <c:v>520.75</c:v>
                </c:pt>
                <c:pt idx="2326">
                  <c:v>520.84999999999991</c:v>
                </c:pt>
                <c:pt idx="2327">
                  <c:v>520.95000000000005</c:v>
                </c:pt>
                <c:pt idx="2328">
                  <c:v>521.04999999999995</c:v>
                </c:pt>
                <c:pt idx="2329">
                  <c:v>521.15</c:v>
                </c:pt>
                <c:pt idx="2330">
                  <c:v>521.25</c:v>
                </c:pt>
                <c:pt idx="2331">
                  <c:v>521.34999999999991</c:v>
                </c:pt>
                <c:pt idx="2332">
                  <c:v>521.45000000000005</c:v>
                </c:pt>
                <c:pt idx="2333">
                  <c:v>521.54999999999995</c:v>
                </c:pt>
                <c:pt idx="2334">
                  <c:v>521.65</c:v>
                </c:pt>
                <c:pt idx="2335">
                  <c:v>521.75</c:v>
                </c:pt>
                <c:pt idx="2336">
                  <c:v>521.84999999999991</c:v>
                </c:pt>
                <c:pt idx="2337">
                  <c:v>521.95000000000005</c:v>
                </c:pt>
                <c:pt idx="2338">
                  <c:v>522.04999999999995</c:v>
                </c:pt>
                <c:pt idx="2339">
                  <c:v>522.15</c:v>
                </c:pt>
                <c:pt idx="2340">
                  <c:v>522.25</c:v>
                </c:pt>
                <c:pt idx="2341">
                  <c:v>522.34999999999991</c:v>
                </c:pt>
                <c:pt idx="2342">
                  <c:v>522.45000000000005</c:v>
                </c:pt>
                <c:pt idx="2343">
                  <c:v>522.54999999999995</c:v>
                </c:pt>
                <c:pt idx="2344">
                  <c:v>522.65</c:v>
                </c:pt>
                <c:pt idx="2345">
                  <c:v>522.75</c:v>
                </c:pt>
                <c:pt idx="2346">
                  <c:v>522.84999999999991</c:v>
                </c:pt>
                <c:pt idx="2347">
                  <c:v>522.95000000000005</c:v>
                </c:pt>
                <c:pt idx="2348">
                  <c:v>523.04999999999995</c:v>
                </c:pt>
                <c:pt idx="2349">
                  <c:v>523.15</c:v>
                </c:pt>
                <c:pt idx="2350">
                  <c:v>523.25</c:v>
                </c:pt>
                <c:pt idx="2351">
                  <c:v>523.34999999999991</c:v>
                </c:pt>
                <c:pt idx="2352">
                  <c:v>523.45000000000005</c:v>
                </c:pt>
                <c:pt idx="2353">
                  <c:v>523.54999999999995</c:v>
                </c:pt>
                <c:pt idx="2354">
                  <c:v>523.65</c:v>
                </c:pt>
                <c:pt idx="2355">
                  <c:v>523.75</c:v>
                </c:pt>
                <c:pt idx="2356">
                  <c:v>523.84999999999991</c:v>
                </c:pt>
                <c:pt idx="2357">
                  <c:v>523.95000000000005</c:v>
                </c:pt>
                <c:pt idx="2358">
                  <c:v>524.04999999999995</c:v>
                </c:pt>
                <c:pt idx="2359">
                  <c:v>524.15</c:v>
                </c:pt>
                <c:pt idx="2360">
                  <c:v>524.25</c:v>
                </c:pt>
                <c:pt idx="2361">
                  <c:v>524.34999999999991</c:v>
                </c:pt>
                <c:pt idx="2362">
                  <c:v>524.45000000000005</c:v>
                </c:pt>
                <c:pt idx="2363">
                  <c:v>524.54999999999995</c:v>
                </c:pt>
                <c:pt idx="2364">
                  <c:v>524.65</c:v>
                </c:pt>
                <c:pt idx="2365">
                  <c:v>524.75</c:v>
                </c:pt>
                <c:pt idx="2366">
                  <c:v>524.84999999999991</c:v>
                </c:pt>
                <c:pt idx="2367">
                  <c:v>524.95000000000005</c:v>
                </c:pt>
                <c:pt idx="2368">
                  <c:v>525.04999999999995</c:v>
                </c:pt>
                <c:pt idx="2369">
                  <c:v>525.15</c:v>
                </c:pt>
                <c:pt idx="2370">
                  <c:v>525.25</c:v>
                </c:pt>
                <c:pt idx="2371">
                  <c:v>525.34999999999991</c:v>
                </c:pt>
                <c:pt idx="2372">
                  <c:v>525.45000000000005</c:v>
                </c:pt>
                <c:pt idx="2373">
                  <c:v>525.54999999999995</c:v>
                </c:pt>
                <c:pt idx="2374">
                  <c:v>525.65</c:v>
                </c:pt>
                <c:pt idx="2375">
                  <c:v>525.75</c:v>
                </c:pt>
                <c:pt idx="2376">
                  <c:v>525.84999999999991</c:v>
                </c:pt>
                <c:pt idx="2377">
                  <c:v>525.95000000000005</c:v>
                </c:pt>
                <c:pt idx="2378">
                  <c:v>526.04999999999995</c:v>
                </c:pt>
                <c:pt idx="2379">
                  <c:v>526.15</c:v>
                </c:pt>
                <c:pt idx="2380">
                  <c:v>526.25</c:v>
                </c:pt>
                <c:pt idx="2381">
                  <c:v>526.34999999999991</c:v>
                </c:pt>
                <c:pt idx="2382">
                  <c:v>526.45000000000005</c:v>
                </c:pt>
                <c:pt idx="2383">
                  <c:v>526.54999999999995</c:v>
                </c:pt>
                <c:pt idx="2384">
                  <c:v>526.65</c:v>
                </c:pt>
                <c:pt idx="2385">
                  <c:v>526.75</c:v>
                </c:pt>
                <c:pt idx="2386">
                  <c:v>526.84999999999991</c:v>
                </c:pt>
                <c:pt idx="2387">
                  <c:v>526.95000000000005</c:v>
                </c:pt>
                <c:pt idx="2388">
                  <c:v>527.04999999999995</c:v>
                </c:pt>
                <c:pt idx="2389">
                  <c:v>527.15</c:v>
                </c:pt>
                <c:pt idx="2390">
                  <c:v>527.25</c:v>
                </c:pt>
                <c:pt idx="2391">
                  <c:v>527.34999999999991</c:v>
                </c:pt>
                <c:pt idx="2392">
                  <c:v>527.45000000000005</c:v>
                </c:pt>
                <c:pt idx="2393">
                  <c:v>527.54999999999995</c:v>
                </c:pt>
                <c:pt idx="2394">
                  <c:v>527.65</c:v>
                </c:pt>
                <c:pt idx="2395">
                  <c:v>527.75</c:v>
                </c:pt>
                <c:pt idx="2396">
                  <c:v>527.84999999999991</c:v>
                </c:pt>
                <c:pt idx="2397">
                  <c:v>527.95000000000005</c:v>
                </c:pt>
                <c:pt idx="2398">
                  <c:v>528.04999999999995</c:v>
                </c:pt>
                <c:pt idx="2399">
                  <c:v>528.15</c:v>
                </c:pt>
                <c:pt idx="2400">
                  <c:v>528.25</c:v>
                </c:pt>
                <c:pt idx="2401">
                  <c:v>528.34999999999991</c:v>
                </c:pt>
                <c:pt idx="2402">
                  <c:v>528.45000000000005</c:v>
                </c:pt>
                <c:pt idx="2403">
                  <c:v>528.54999999999995</c:v>
                </c:pt>
                <c:pt idx="2404">
                  <c:v>528.65</c:v>
                </c:pt>
                <c:pt idx="2405">
                  <c:v>528.75</c:v>
                </c:pt>
                <c:pt idx="2406">
                  <c:v>528.84999999999991</c:v>
                </c:pt>
                <c:pt idx="2407">
                  <c:v>528.95000000000005</c:v>
                </c:pt>
                <c:pt idx="2408">
                  <c:v>529.04999999999995</c:v>
                </c:pt>
                <c:pt idx="2409">
                  <c:v>529.15</c:v>
                </c:pt>
                <c:pt idx="2410">
                  <c:v>529.25</c:v>
                </c:pt>
                <c:pt idx="2411">
                  <c:v>529.34999999999991</c:v>
                </c:pt>
                <c:pt idx="2412">
                  <c:v>529.45000000000005</c:v>
                </c:pt>
                <c:pt idx="2413">
                  <c:v>529.54999999999995</c:v>
                </c:pt>
                <c:pt idx="2414">
                  <c:v>529.65</c:v>
                </c:pt>
                <c:pt idx="2415">
                  <c:v>529.75</c:v>
                </c:pt>
                <c:pt idx="2416">
                  <c:v>529.84999999999991</c:v>
                </c:pt>
                <c:pt idx="2417">
                  <c:v>529.95000000000005</c:v>
                </c:pt>
                <c:pt idx="2418">
                  <c:v>530.04999999999995</c:v>
                </c:pt>
                <c:pt idx="2419">
                  <c:v>530.15</c:v>
                </c:pt>
                <c:pt idx="2420">
                  <c:v>530.25</c:v>
                </c:pt>
                <c:pt idx="2421">
                  <c:v>530.34999999999991</c:v>
                </c:pt>
                <c:pt idx="2422">
                  <c:v>530.45000000000005</c:v>
                </c:pt>
                <c:pt idx="2423">
                  <c:v>530.54999999999995</c:v>
                </c:pt>
                <c:pt idx="2424">
                  <c:v>530.65</c:v>
                </c:pt>
                <c:pt idx="2425">
                  <c:v>530.75</c:v>
                </c:pt>
                <c:pt idx="2426">
                  <c:v>530.84999999999991</c:v>
                </c:pt>
                <c:pt idx="2427">
                  <c:v>530.95000000000005</c:v>
                </c:pt>
                <c:pt idx="2428">
                  <c:v>531.04999999999995</c:v>
                </c:pt>
                <c:pt idx="2429">
                  <c:v>531.15</c:v>
                </c:pt>
                <c:pt idx="2430">
                  <c:v>531.25</c:v>
                </c:pt>
                <c:pt idx="2431">
                  <c:v>531.34999999999991</c:v>
                </c:pt>
                <c:pt idx="2432">
                  <c:v>531.45000000000005</c:v>
                </c:pt>
                <c:pt idx="2433">
                  <c:v>531.54999999999995</c:v>
                </c:pt>
                <c:pt idx="2434">
                  <c:v>531.65</c:v>
                </c:pt>
                <c:pt idx="2435">
                  <c:v>531.75</c:v>
                </c:pt>
                <c:pt idx="2436">
                  <c:v>531.84999999999991</c:v>
                </c:pt>
                <c:pt idx="2437">
                  <c:v>531.95000000000005</c:v>
                </c:pt>
                <c:pt idx="2438">
                  <c:v>532.04999999999995</c:v>
                </c:pt>
                <c:pt idx="2439">
                  <c:v>532.15</c:v>
                </c:pt>
                <c:pt idx="2440">
                  <c:v>532.25</c:v>
                </c:pt>
                <c:pt idx="2441">
                  <c:v>532.34999999999991</c:v>
                </c:pt>
                <c:pt idx="2442">
                  <c:v>532.45000000000005</c:v>
                </c:pt>
                <c:pt idx="2443">
                  <c:v>532.54999999999995</c:v>
                </c:pt>
                <c:pt idx="2444">
                  <c:v>532.65</c:v>
                </c:pt>
                <c:pt idx="2445">
                  <c:v>532.75</c:v>
                </c:pt>
                <c:pt idx="2446">
                  <c:v>532.84999999999991</c:v>
                </c:pt>
                <c:pt idx="2447">
                  <c:v>532.95000000000005</c:v>
                </c:pt>
                <c:pt idx="2448">
                  <c:v>533.04999999999995</c:v>
                </c:pt>
                <c:pt idx="2449">
                  <c:v>533.15</c:v>
                </c:pt>
                <c:pt idx="2450">
                  <c:v>533.25</c:v>
                </c:pt>
                <c:pt idx="2451">
                  <c:v>533.34999999999991</c:v>
                </c:pt>
                <c:pt idx="2452">
                  <c:v>533.45000000000005</c:v>
                </c:pt>
                <c:pt idx="2453">
                  <c:v>533.54999999999995</c:v>
                </c:pt>
                <c:pt idx="2454">
                  <c:v>533.65</c:v>
                </c:pt>
                <c:pt idx="2455">
                  <c:v>533.75</c:v>
                </c:pt>
                <c:pt idx="2456">
                  <c:v>533.84999999999991</c:v>
                </c:pt>
                <c:pt idx="2457">
                  <c:v>533.95000000000005</c:v>
                </c:pt>
                <c:pt idx="2458">
                  <c:v>534.04999999999995</c:v>
                </c:pt>
                <c:pt idx="2459">
                  <c:v>534.15</c:v>
                </c:pt>
                <c:pt idx="2460">
                  <c:v>534.25</c:v>
                </c:pt>
                <c:pt idx="2461">
                  <c:v>534.34999999999991</c:v>
                </c:pt>
                <c:pt idx="2462">
                  <c:v>534.45000000000005</c:v>
                </c:pt>
                <c:pt idx="2463">
                  <c:v>534.54999999999995</c:v>
                </c:pt>
                <c:pt idx="2464">
                  <c:v>534.65</c:v>
                </c:pt>
                <c:pt idx="2465">
                  <c:v>534.75</c:v>
                </c:pt>
                <c:pt idx="2466">
                  <c:v>534.84999999999991</c:v>
                </c:pt>
                <c:pt idx="2467">
                  <c:v>534.95000000000005</c:v>
                </c:pt>
                <c:pt idx="2468">
                  <c:v>535.04999999999995</c:v>
                </c:pt>
                <c:pt idx="2469">
                  <c:v>535.15</c:v>
                </c:pt>
                <c:pt idx="2470">
                  <c:v>535.25</c:v>
                </c:pt>
                <c:pt idx="2471">
                  <c:v>535.34999999999991</c:v>
                </c:pt>
                <c:pt idx="2472">
                  <c:v>535.45000000000005</c:v>
                </c:pt>
                <c:pt idx="2473">
                  <c:v>535.54999999999995</c:v>
                </c:pt>
                <c:pt idx="2474">
                  <c:v>535.65</c:v>
                </c:pt>
                <c:pt idx="2475">
                  <c:v>535.75</c:v>
                </c:pt>
                <c:pt idx="2476">
                  <c:v>535.84999999999991</c:v>
                </c:pt>
                <c:pt idx="2477">
                  <c:v>535.95000000000005</c:v>
                </c:pt>
                <c:pt idx="2478">
                  <c:v>536.04999999999995</c:v>
                </c:pt>
                <c:pt idx="2479">
                  <c:v>536.15</c:v>
                </c:pt>
                <c:pt idx="2480">
                  <c:v>536.25</c:v>
                </c:pt>
                <c:pt idx="2481">
                  <c:v>536.34999999999991</c:v>
                </c:pt>
                <c:pt idx="2482">
                  <c:v>536.45000000000005</c:v>
                </c:pt>
                <c:pt idx="2483">
                  <c:v>536.54999999999995</c:v>
                </c:pt>
                <c:pt idx="2484">
                  <c:v>536.65</c:v>
                </c:pt>
                <c:pt idx="2485">
                  <c:v>536.75</c:v>
                </c:pt>
                <c:pt idx="2486">
                  <c:v>536.84999999999991</c:v>
                </c:pt>
                <c:pt idx="2487">
                  <c:v>536.95000000000005</c:v>
                </c:pt>
                <c:pt idx="2488">
                  <c:v>537.04999999999995</c:v>
                </c:pt>
                <c:pt idx="2489">
                  <c:v>537.15</c:v>
                </c:pt>
                <c:pt idx="2490">
                  <c:v>537.25</c:v>
                </c:pt>
                <c:pt idx="2491">
                  <c:v>537.34999999999991</c:v>
                </c:pt>
                <c:pt idx="2492">
                  <c:v>537.45000000000005</c:v>
                </c:pt>
                <c:pt idx="2493">
                  <c:v>537.54999999999995</c:v>
                </c:pt>
                <c:pt idx="2494">
                  <c:v>537.65</c:v>
                </c:pt>
                <c:pt idx="2495">
                  <c:v>537.75</c:v>
                </c:pt>
                <c:pt idx="2496">
                  <c:v>537.84999999999991</c:v>
                </c:pt>
                <c:pt idx="2497">
                  <c:v>537.95000000000005</c:v>
                </c:pt>
                <c:pt idx="2498">
                  <c:v>538.04999999999995</c:v>
                </c:pt>
                <c:pt idx="2499">
                  <c:v>538.15</c:v>
                </c:pt>
                <c:pt idx="2500">
                  <c:v>538.25</c:v>
                </c:pt>
                <c:pt idx="2501">
                  <c:v>538.34999999999991</c:v>
                </c:pt>
                <c:pt idx="2502">
                  <c:v>538.45000000000005</c:v>
                </c:pt>
                <c:pt idx="2503">
                  <c:v>538.54999999999995</c:v>
                </c:pt>
                <c:pt idx="2504">
                  <c:v>538.65</c:v>
                </c:pt>
                <c:pt idx="2505">
                  <c:v>538.75</c:v>
                </c:pt>
                <c:pt idx="2506">
                  <c:v>538.84999999999991</c:v>
                </c:pt>
                <c:pt idx="2507">
                  <c:v>538.95000000000005</c:v>
                </c:pt>
                <c:pt idx="2508">
                  <c:v>539.04999999999995</c:v>
                </c:pt>
                <c:pt idx="2509">
                  <c:v>539.15</c:v>
                </c:pt>
                <c:pt idx="2510">
                  <c:v>539.25</c:v>
                </c:pt>
                <c:pt idx="2511">
                  <c:v>539.34999999999991</c:v>
                </c:pt>
                <c:pt idx="2512">
                  <c:v>539.45000000000005</c:v>
                </c:pt>
                <c:pt idx="2513">
                  <c:v>539.54999999999995</c:v>
                </c:pt>
                <c:pt idx="2514">
                  <c:v>539.65</c:v>
                </c:pt>
                <c:pt idx="2515">
                  <c:v>539.75</c:v>
                </c:pt>
                <c:pt idx="2516">
                  <c:v>539.84999999999991</c:v>
                </c:pt>
                <c:pt idx="2517">
                  <c:v>539.95000000000005</c:v>
                </c:pt>
                <c:pt idx="2518">
                  <c:v>540.04999999999995</c:v>
                </c:pt>
                <c:pt idx="2519">
                  <c:v>540.15</c:v>
                </c:pt>
                <c:pt idx="2520">
                  <c:v>540.25</c:v>
                </c:pt>
                <c:pt idx="2521">
                  <c:v>540.34999999999991</c:v>
                </c:pt>
                <c:pt idx="2522">
                  <c:v>540.45000000000005</c:v>
                </c:pt>
                <c:pt idx="2523">
                  <c:v>540.54999999999995</c:v>
                </c:pt>
                <c:pt idx="2524">
                  <c:v>540.65</c:v>
                </c:pt>
                <c:pt idx="2525">
                  <c:v>540.75</c:v>
                </c:pt>
                <c:pt idx="2526">
                  <c:v>540.84999999999991</c:v>
                </c:pt>
                <c:pt idx="2527">
                  <c:v>540.95000000000005</c:v>
                </c:pt>
                <c:pt idx="2528">
                  <c:v>541.04999999999995</c:v>
                </c:pt>
                <c:pt idx="2529">
                  <c:v>541.15</c:v>
                </c:pt>
                <c:pt idx="2530">
                  <c:v>541.25</c:v>
                </c:pt>
                <c:pt idx="2531">
                  <c:v>541.34999999999991</c:v>
                </c:pt>
                <c:pt idx="2532">
                  <c:v>541.45000000000005</c:v>
                </c:pt>
                <c:pt idx="2533">
                  <c:v>541.54999999999995</c:v>
                </c:pt>
                <c:pt idx="2534">
                  <c:v>541.65</c:v>
                </c:pt>
                <c:pt idx="2535">
                  <c:v>541.75</c:v>
                </c:pt>
                <c:pt idx="2536">
                  <c:v>541.84999999999991</c:v>
                </c:pt>
                <c:pt idx="2537">
                  <c:v>541.95000000000005</c:v>
                </c:pt>
                <c:pt idx="2538">
                  <c:v>542.04999999999995</c:v>
                </c:pt>
                <c:pt idx="2539">
                  <c:v>542.15</c:v>
                </c:pt>
                <c:pt idx="2540">
                  <c:v>542.25</c:v>
                </c:pt>
                <c:pt idx="2541">
                  <c:v>542.34999999999991</c:v>
                </c:pt>
                <c:pt idx="2542">
                  <c:v>542.45000000000005</c:v>
                </c:pt>
                <c:pt idx="2543">
                  <c:v>542.54999999999995</c:v>
                </c:pt>
                <c:pt idx="2544">
                  <c:v>542.65</c:v>
                </c:pt>
                <c:pt idx="2545">
                  <c:v>542.75</c:v>
                </c:pt>
                <c:pt idx="2546">
                  <c:v>542.84999999999991</c:v>
                </c:pt>
                <c:pt idx="2547">
                  <c:v>542.95000000000005</c:v>
                </c:pt>
                <c:pt idx="2548">
                  <c:v>543.04999999999995</c:v>
                </c:pt>
                <c:pt idx="2549">
                  <c:v>543.15</c:v>
                </c:pt>
                <c:pt idx="2550">
                  <c:v>543.25</c:v>
                </c:pt>
                <c:pt idx="2551">
                  <c:v>543.34999999999991</c:v>
                </c:pt>
                <c:pt idx="2552">
                  <c:v>543.45000000000005</c:v>
                </c:pt>
                <c:pt idx="2553">
                  <c:v>543.54999999999995</c:v>
                </c:pt>
                <c:pt idx="2554">
                  <c:v>543.65</c:v>
                </c:pt>
                <c:pt idx="2555">
                  <c:v>543.75</c:v>
                </c:pt>
                <c:pt idx="2556">
                  <c:v>543.84999999999991</c:v>
                </c:pt>
                <c:pt idx="2557">
                  <c:v>543.95000000000005</c:v>
                </c:pt>
                <c:pt idx="2558">
                  <c:v>544.04999999999995</c:v>
                </c:pt>
                <c:pt idx="2559">
                  <c:v>544.15</c:v>
                </c:pt>
                <c:pt idx="2560">
                  <c:v>544.25</c:v>
                </c:pt>
                <c:pt idx="2561">
                  <c:v>544.34999999999991</c:v>
                </c:pt>
                <c:pt idx="2562">
                  <c:v>544.45000000000005</c:v>
                </c:pt>
                <c:pt idx="2563">
                  <c:v>544.54999999999995</c:v>
                </c:pt>
                <c:pt idx="2564">
                  <c:v>544.65</c:v>
                </c:pt>
                <c:pt idx="2565">
                  <c:v>544.75</c:v>
                </c:pt>
                <c:pt idx="2566">
                  <c:v>544.84999999999991</c:v>
                </c:pt>
                <c:pt idx="2567">
                  <c:v>544.95000000000005</c:v>
                </c:pt>
                <c:pt idx="2568">
                  <c:v>545.04999999999995</c:v>
                </c:pt>
                <c:pt idx="2569">
                  <c:v>545.15</c:v>
                </c:pt>
                <c:pt idx="2570">
                  <c:v>545.25</c:v>
                </c:pt>
                <c:pt idx="2571">
                  <c:v>545.34999999999991</c:v>
                </c:pt>
                <c:pt idx="2572">
                  <c:v>545.45000000000005</c:v>
                </c:pt>
                <c:pt idx="2573">
                  <c:v>545.54999999999995</c:v>
                </c:pt>
                <c:pt idx="2574">
                  <c:v>545.65</c:v>
                </c:pt>
                <c:pt idx="2575">
                  <c:v>545.75</c:v>
                </c:pt>
                <c:pt idx="2576">
                  <c:v>545.84999999999991</c:v>
                </c:pt>
                <c:pt idx="2577">
                  <c:v>545.95000000000005</c:v>
                </c:pt>
                <c:pt idx="2578">
                  <c:v>546.04999999999995</c:v>
                </c:pt>
                <c:pt idx="2579">
                  <c:v>546.15</c:v>
                </c:pt>
                <c:pt idx="2580">
                  <c:v>546.25</c:v>
                </c:pt>
                <c:pt idx="2581">
                  <c:v>546.34999999999991</c:v>
                </c:pt>
                <c:pt idx="2582">
                  <c:v>546.45000000000005</c:v>
                </c:pt>
                <c:pt idx="2583">
                  <c:v>546.54999999999995</c:v>
                </c:pt>
                <c:pt idx="2584">
                  <c:v>546.65</c:v>
                </c:pt>
                <c:pt idx="2585">
                  <c:v>546.75</c:v>
                </c:pt>
                <c:pt idx="2586">
                  <c:v>546.84999999999991</c:v>
                </c:pt>
                <c:pt idx="2587">
                  <c:v>546.95000000000005</c:v>
                </c:pt>
                <c:pt idx="2588">
                  <c:v>547.04999999999995</c:v>
                </c:pt>
                <c:pt idx="2589">
                  <c:v>547.15</c:v>
                </c:pt>
                <c:pt idx="2590">
                  <c:v>547.25</c:v>
                </c:pt>
                <c:pt idx="2591">
                  <c:v>547.34999999999991</c:v>
                </c:pt>
                <c:pt idx="2592">
                  <c:v>547.45000000000005</c:v>
                </c:pt>
                <c:pt idx="2593">
                  <c:v>547.54999999999995</c:v>
                </c:pt>
                <c:pt idx="2594">
                  <c:v>547.65</c:v>
                </c:pt>
                <c:pt idx="2595">
                  <c:v>547.75</c:v>
                </c:pt>
                <c:pt idx="2596">
                  <c:v>547.84999999999991</c:v>
                </c:pt>
                <c:pt idx="2597">
                  <c:v>547.95000000000005</c:v>
                </c:pt>
                <c:pt idx="2598">
                  <c:v>548.04999999999995</c:v>
                </c:pt>
                <c:pt idx="2599">
                  <c:v>548.15</c:v>
                </c:pt>
                <c:pt idx="2600">
                  <c:v>548.25</c:v>
                </c:pt>
                <c:pt idx="2601">
                  <c:v>548.34999999999991</c:v>
                </c:pt>
                <c:pt idx="2602">
                  <c:v>548.45000000000005</c:v>
                </c:pt>
                <c:pt idx="2603">
                  <c:v>548.54999999999995</c:v>
                </c:pt>
                <c:pt idx="2604">
                  <c:v>548.65</c:v>
                </c:pt>
                <c:pt idx="2605">
                  <c:v>548.75</c:v>
                </c:pt>
                <c:pt idx="2606">
                  <c:v>548.84999999999991</c:v>
                </c:pt>
                <c:pt idx="2607">
                  <c:v>548.95000000000005</c:v>
                </c:pt>
                <c:pt idx="2608">
                  <c:v>549.04999999999995</c:v>
                </c:pt>
                <c:pt idx="2609">
                  <c:v>549.15</c:v>
                </c:pt>
                <c:pt idx="2610">
                  <c:v>549.25</c:v>
                </c:pt>
                <c:pt idx="2611">
                  <c:v>549.34999999999991</c:v>
                </c:pt>
                <c:pt idx="2612">
                  <c:v>549.45000000000005</c:v>
                </c:pt>
                <c:pt idx="2613">
                  <c:v>549.54999999999995</c:v>
                </c:pt>
                <c:pt idx="2614">
                  <c:v>549.65</c:v>
                </c:pt>
                <c:pt idx="2615">
                  <c:v>549.75</c:v>
                </c:pt>
                <c:pt idx="2616">
                  <c:v>549.84999999999991</c:v>
                </c:pt>
                <c:pt idx="2617">
                  <c:v>549.95000000000005</c:v>
                </c:pt>
                <c:pt idx="2618">
                  <c:v>550.04999999999995</c:v>
                </c:pt>
                <c:pt idx="2619">
                  <c:v>550.15</c:v>
                </c:pt>
                <c:pt idx="2620">
                  <c:v>550.25</c:v>
                </c:pt>
                <c:pt idx="2621">
                  <c:v>550.34999999999991</c:v>
                </c:pt>
                <c:pt idx="2622">
                  <c:v>550.45000000000005</c:v>
                </c:pt>
                <c:pt idx="2623">
                  <c:v>550.54999999999995</c:v>
                </c:pt>
                <c:pt idx="2624">
                  <c:v>550.65</c:v>
                </c:pt>
                <c:pt idx="2625">
                  <c:v>550.75</c:v>
                </c:pt>
                <c:pt idx="2626">
                  <c:v>550.84999999999991</c:v>
                </c:pt>
                <c:pt idx="2627">
                  <c:v>550.95000000000005</c:v>
                </c:pt>
                <c:pt idx="2628">
                  <c:v>551.04999999999995</c:v>
                </c:pt>
                <c:pt idx="2629">
                  <c:v>551.15</c:v>
                </c:pt>
                <c:pt idx="2630">
                  <c:v>551.25</c:v>
                </c:pt>
                <c:pt idx="2631">
                  <c:v>551.34999999999991</c:v>
                </c:pt>
                <c:pt idx="2632">
                  <c:v>551.45000000000005</c:v>
                </c:pt>
                <c:pt idx="2633">
                  <c:v>551.54999999999995</c:v>
                </c:pt>
                <c:pt idx="2634">
                  <c:v>551.65</c:v>
                </c:pt>
                <c:pt idx="2635">
                  <c:v>551.75</c:v>
                </c:pt>
                <c:pt idx="2636">
                  <c:v>551.84999999999991</c:v>
                </c:pt>
                <c:pt idx="2637">
                  <c:v>551.95000000000005</c:v>
                </c:pt>
                <c:pt idx="2638">
                  <c:v>552.04999999999995</c:v>
                </c:pt>
                <c:pt idx="2639">
                  <c:v>552.15</c:v>
                </c:pt>
                <c:pt idx="2640">
                  <c:v>552.25</c:v>
                </c:pt>
                <c:pt idx="2641">
                  <c:v>552.34999999999991</c:v>
                </c:pt>
                <c:pt idx="2642">
                  <c:v>552.45000000000005</c:v>
                </c:pt>
                <c:pt idx="2643">
                  <c:v>552.54999999999995</c:v>
                </c:pt>
                <c:pt idx="2644">
                  <c:v>552.65</c:v>
                </c:pt>
                <c:pt idx="2645">
                  <c:v>552.75</c:v>
                </c:pt>
                <c:pt idx="2646">
                  <c:v>552.84833743236595</c:v>
                </c:pt>
                <c:pt idx="2647">
                  <c:v>552.9466748647319</c:v>
                </c:pt>
                <c:pt idx="2648">
                  <c:v>553.04501229709786</c:v>
                </c:pt>
                <c:pt idx="2649">
                  <c:v>553.15</c:v>
                </c:pt>
                <c:pt idx="2650">
                  <c:v>553.25</c:v>
                </c:pt>
                <c:pt idx="2651">
                  <c:v>553.35</c:v>
                </c:pt>
                <c:pt idx="2652">
                  <c:v>553.45000000000005</c:v>
                </c:pt>
                <c:pt idx="2653">
                  <c:v>553.54999999999995</c:v>
                </c:pt>
                <c:pt idx="2654">
                  <c:v>553.65</c:v>
                </c:pt>
                <c:pt idx="2655">
                  <c:v>553.75</c:v>
                </c:pt>
                <c:pt idx="2656">
                  <c:v>553.85</c:v>
                </c:pt>
                <c:pt idx="2657">
                  <c:v>553.95000000000005</c:v>
                </c:pt>
                <c:pt idx="2658">
                  <c:v>554.04999999999995</c:v>
                </c:pt>
                <c:pt idx="2659">
                  <c:v>554.15</c:v>
                </c:pt>
                <c:pt idx="2660">
                  <c:v>554.25</c:v>
                </c:pt>
                <c:pt idx="2661">
                  <c:v>554.35</c:v>
                </c:pt>
                <c:pt idx="2662">
                  <c:v>554.45000000000005</c:v>
                </c:pt>
                <c:pt idx="2663">
                  <c:v>554.54999999999995</c:v>
                </c:pt>
                <c:pt idx="2664">
                  <c:v>554.65</c:v>
                </c:pt>
                <c:pt idx="2665">
                  <c:v>554.75</c:v>
                </c:pt>
                <c:pt idx="2666">
                  <c:v>554.84999999999991</c:v>
                </c:pt>
                <c:pt idx="2667">
                  <c:v>554.95000000000005</c:v>
                </c:pt>
                <c:pt idx="2668">
                  <c:v>555.04999999999995</c:v>
                </c:pt>
                <c:pt idx="2669">
                  <c:v>555.15</c:v>
                </c:pt>
                <c:pt idx="2670">
                  <c:v>555.25</c:v>
                </c:pt>
                <c:pt idx="2671">
                  <c:v>555.34999999999991</c:v>
                </c:pt>
                <c:pt idx="2672">
                  <c:v>555.45000000000005</c:v>
                </c:pt>
                <c:pt idx="2673">
                  <c:v>555.54999999999995</c:v>
                </c:pt>
                <c:pt idx="2674">
                  <c:v>555.65</c:v>
                </c:pt>
                <c:pt idx="2675">
                  <c:v>555.75</c:v>
                </c:pt>
                <c:pt idx="2676">
                  <c:v>555.84999999999991</c:v>
                </c:pt>
                <c:pt idx="2677">
                  <c:v>555.95000000000005</c:v>
                </c:pt>
                <c:pt idx="2678">
                  <c:v>556.04999999999995</c:v>
                </c:pt>
                <c:pt idx="2679">
                  <c:v>556.15</c:v>
                </c:pt>
                <c:pt idx="2680">
                  <c:v>556.25</c:v>
                </c:pt>
                <c:pt idx="2681">
                  <c:v>556.34999999999991</c:v>
                </c:pt>
                <c:pt idx="2682">
                  <c:v>556.45000000000005</c:v>
                </c:pt>
                <c:pt idx="2683">
                  <c:v>556.54999999999995</c:v>
                </c:pt>
                <c:pt idx="2684">
                  <c:v>556.65</c:v>
                </c:pt>
                <c:pt idx="2685">
                  <c:v>556.75</c:v>
                </c:pt>
                <c:pt idx="2686">
                  <c:v>556.84999999999991</c:v>
                </c:pt>
                <c:pt idx="2687">
                  <c:v>556.95000000000005</c:v>
                </c:pt>
                <c:pt idx="2688">
                  <c:v>557.04999999999995</c:v>
                </c:pt>
                <c:pt idx="2689">
                  <c:v>557.15</c:v>
                </c:pt>
                <c:pt idx="2690">
                  <c:v>557.25</c:v>
                </c:pt>
                <c:pt idx="2691">
                  <c:v>557.34999999999991</c:v>
                </c:pt>
                <c:pt idx="2692">
                  <c:v>557.45000000000005</c:v>
                </c:pt>
                <c:pt idx="2693">
                  <c:v>557.54999999999995</c:v>
                </c:pt>
                <c:pt idx="2694">
                  <c:v>557.65</c:v>
                </c:pt>
                <c:pt idx="2695">
                  <c:v>557.75</c:v>
                </c:pt>
                <c:pt idx="2696">
                  <c:v>557.84999999999991</c:v>
                </c:pt>
                <c:pt idx="2697">
                  <c:v>557.95000000000005</c:v>
                </c:pt>
                <c:pt idx="2698">
                  <c:v>558.04999999999995</c:v>
                </c:pt>
                <c:pt idx="2699">
                  <c:v>558.15</c:v>
                </c:pt>
                <c:pt idx="2700">
                  <c:v>558.25</c:v>
                </c:pt>
                <c:pt idx="2701">
                  <c:v>558.34999999999991</c:v>
                </c:pt>
                <c:pt idx="2702">
                  <c:v>558.45000000000005</c:v>
                </c:pt>
                <c:pt idx="2703">
                  <c:v>558.54999999999995</c:v>
                </c:pt>
                <c:pt idx="2704">
                  <c:v>558.65</c:v>
                </c:pt>
                <c:pt idx="2705">
                  <c:v>558.75</c:v>
                </c:pt>
                <c:pt idx="2706">
                  <c:v>558.84999999999991</c:v>
                </c:pt>
                <c:pt idx="2707">
                  <c:v>558.95000000000005</c:v>
                </c:pt>
                <c:pt idx="2708">
                  <c:v>559.04999999999995</c:v>
                </c:pt>
                <c:pt idx="2709">
                  <c:v>559.15</c:v>
                </c:pt>
                <c:pt idx="2710">
                  <c:v>559.25</c:v>
                </c:pt>
                <c:pt idx="2711">
                  <c:v>559.34999999999991</c:v>
                </c:pt>
                <c:pt idx="2712">
                  <c:v>559.45000000000005</c:v>
                </c:pt>
                <c:pt idx="2713">
                  <c:v>559.54999999999995</c:v>
                </c:pt>
                <c:pt idx="2714">
                  <c:v>559.65</c:v>
                </c:pt>
                <c:pt idx="2715">
                  <c:v>559.75</c:v>
                </c:pt>
                <c:pt idx="2716">
                  <c:v>559.84999999999991</c:v>
                </c:pt>
                <c:pt idx="2717">
                  <c:v>559.95000000000005</c:v>
                </c:pt>
                <c:pt idx="2718">
                  <c:v>560.04999999999995</c:v>
                </c:pt>
                <c:pt idx="2719">
                  <c:v>560.15</c:v>
                </c:pt>
                <c:pt idx="2720">
                  <c:v>560.25</c:v>
                </c:pt>
                <c:pt idx="2721">
                  <c:v>560.34999999999991</c:v>
                </c:pt>
                <c:pt idx="2722">
                  <c:v>560.45000000000005</c:v>
                </c:pt>
                <c:pt idx="2723">
                  <c:v>560.54999999999995</c:v>
                </c:pt>
                <c:pt idx="2724">
                  <c:v>560.65</c:v>
                </c:pt>
                <c:pt idx="2725">
                  <c:v>560.75</c:v>
                </c:pt>
                <c:pt idx="2726">
                  <c:v>560.84999999999991</c:v>
                </c:pt>
                <c:pt idx="2727">
                  <c:v>560.95000000000005</c:v>
                </c:pt>
                <c:pt idx="2728">
                  <c:v>561.04999999999995</c:v>
                </c:pt>
                <c:pt idx="2729">
                  <c:v>561.15</c:v>
                </c:pt>
                <c:pt idx="2730">
                  <c:v>561.25</c:v>
                </c:pt>
                <c:pt idx="2731">
                  <c:v>561.34999999999991</c:v>
                </c:pt>
                <c:pt idx="2732">
                  <c:v>561.45000000000005</c:v>
                </c:pt>
                <c:pt idx="2733">
                  <c:v>561.54999999999995</c:v>
                </c:pt>
                <c:pt idx="2734">
                  <c:v>561.65</c:v>
                </c:pt>
                <c:pt idx="2735">
                  <c:v>561.75</c:v>
                </c:pt>
                <c:pt idx="2736">
                  <c:v>561.84999999999991</c:v>
                </c:pt>
                <c:pt idx="2737">
                  <c:v>561.95000000000005</c:v>
                </c:pt>
                <c:pt idx="2738">
                  <c:v>562.04999999999995</c:v>
                </c:pt>
                <c:pt idx="2739">
                  <c:v>562.15</c:v>
                </c:pt>
                <c:pt idx="2740">
                  <c:v>562.25</c:v>
                </c:pt>
                <c:pt idx="2741">
                  <c:v>562.34999999999991</c:v>
                </c:pt>
                <c:pt idx="2742">
                  <c:v>562.45000000000005</c:v>
                </c:pt>
                <c:pt idx="2743">
                  <c:v>562.54999999999995</c:v>
                </c:pt>
                <c:pt idx="2744">
                  <c:v>562.65</c:v>
                </c:pt>
                <c:pt idx="2745">
                  <c:v>562.75</c:v>
                </c:pt>
                <c:pt idx="2746">
                  <c:v>562.84999999999991</c:v>
                </c:pt>
                <c:pt idx="2747">
                  <c:v>562.95000000000005</c:v>
                </c:pt>
                <c:pt idx="2748">
                  <c:v>563.04999999999995</c:v>
                </c:pt>
                <c:pt idx="2749">
                  <c:v>563.15</c:v>
                </c:pt>
                <c:pt idx="2750">
                  <c:v>563.25</c:v>
                </c:pt>
                <c:pt idx="2751">
                  <c:v>563.34999999999991</c:v>
                </c:pt>
                <c:pt idx="2752">
                  <c:v>563.45000000000005</c:v>
                </c:pt>
                <c:pt idx="2753">
                  <c:v>563.54999999999995</c:v>
                </c:pt>
                <c:pt idx="2754">
                  <c:v>563.65</c:v>
                </c:pt>
                <c:pt idx="2755">
                  <c:v>563.75</c:v>
                </c:pt>
                <c:pt idx="2756">
                  <c:v>563.84999999999991</c:v>
                </c:pt>
                <c:pt idx="2757">
                  <c:v>563.95000000000005</c:v>
                </c:pt>
                <c:pt idx="2758">
                  <c:v>564.04999999999995</c:v>
                </c:pt>
                <c:pt idx="2759">
                  <c:v>564.15</c:v>
                </c:pt>
                <c:pt idx="2760">
                  <c:v>564.25</c:v>
                </c:pt>
                <c:pt idx="2761">
                  <c:v>564.34999999999991</c:v>
                </c:pt>
                <c:pt idx="2762">
                  <c:v>564.45000000000005</c:v>
                </c:pt>
                <c:pt idx="2763">
                  <c:v>564.54999999999995</c:v>
                </c:pt>
                <c:pt idx="2764">
                  <c:v>564.65</c:v>
                </c:pt>
                <c:pt idx="2765">
                  <c:v>564.75</c:v>
                </c:pt>
                <c:pt idx="2766">
                  <c:v>564.84999999999991</c:v>
                </c:pt>
                <c:pt idx="2767">
                  <c:v>564.95000000000005</c:v>
                </c:pt>
                <c:pt idx="2768">
                  <c:v>565.04999999999995</c:v>
                </c:pt>
                <c:pt idx="2769">
                  <c:v>565.15</c:v>
                </c:pt>
                <c:pt idx="2770">
                  <c:v>565.25</c:v>
                </c:pt>
                <c:pt idx="2771">
                  <c:v>565.34999999999991</c:v>
                </c:pt>
                <c:pt idx="2772">
                  <c:v>565.45000000000005</c:v>
                </c:pt>
                <c:pt idx="2773">
                  <c:v>565.54999999999995</c:v>
                </c:pt>
                <c:pt idx="2774">
                  <c:v>565.65</c:v>
                </c:pt>
                <c:pt idx="2775">
                  <c:v>565.75</c:v>
                </c:pt>
                <c:pt idx="2776">
                  <c:v>565.84999999999991</c:v>
                </c:pt>
                <c:pt idx="2777">
                  <c:v>565.95000000000005</c:v>
                </c:pt>
                <c:pt idx="2778">
                  <c:v>566.04999999999995</c:v>
                </c:pt>
                <c:pt idx="2779">
                  <c:v>566.15</c:v>
                </c:pt>
                <c:pt idx="2780">
                  <c:v>566.25</c:v>
                </c:pt>
                <c:pt idx="2781">
                  <c:v>566.34999999999991</c:v>
                </c:pt>
                <c:pt idx="2782">
                  <c:v>566.45000000000005</c:v>
                </c:pt>
                <c:pt idx="2783">
                  <c:v>566.54999999999995</c:v>
                </c:pt>
                <c:pt idx="2784">
                  <c:v>566.65</c:v>
                </c:pt>
                <c:pt idx="2785">
                  <c:v>566.75</c:v>
                </c:pt>
                <c:pt idx="2786">
                  <c:v>566.84999999999991</c:v>
                </c:pt>
                <c:pt idx="2787">
                  <c:v>566.95000000000005</c:v>
                </c:pt>
                <c:pt idx="2788">
                  <c:v>567.04999999999995</c:v>
                </c:pt>
                <c:pt idx="2789">
                  <c:v>567.15</c:v>
                </c:pt>
                <c:pt idx="2790">
                  <c:v>567.25</c:v>
                </c:pt>
                <c:pt idx="2791">
                  <c:v>567.34999999999991</c:v>
                </c:pt>
                <c:pt idx="2792">
                  <c:v>567.45000000000005</c:v>
                </c:pt>
                <c:pt idx="2793">
                  <c:v>567.54999999999995</c:v>
                </c:pt>
                <c:pt idx="2794">
                  <c:v>567.65</c:v>
                </c:pt>
                <c:pt idx="2795">
                  <c:v>567.75</c:v>
                </c:pt>
                <c:pt idx="2796">
                  <c:v>567.84999999999991</c:v>
                </c:pt>
                <c:pt idx="2797">
                  <c:v>567.95000000000005</c:v>
                </c:pt>
                <c:pt idx="2798">
                  <c:v>568.04999999999995</c:v>
                </c:pt>
                <c:pt idx="2799">
                  <c:v>568.15</c:v>
                </c:pt>
                <c:pt idx="2800">
                  <c:v>568.25</c:v>
                </c:pt>
                <c:pt idx="2801">
                  <c:v>568.34999999999991</c:v>
                </c:pt>
                <c:pt idx="2802">
                  <c:v>568.45000000000005</c:v>
                </c:pt>
                <c:pt idx="2803">
                  <c:v>568.54999999999995</c:v>
                </c:pt>
                <c:pt idx="2804">
                  <c:v>568.65</c:v>
                </c:pt>
                <c:pt idx="2805">
                  <c:v>568.75</c:v>
                </c:pt>
                <c:pt idx="2806">
                  <c:v>568.84999999999991</c:v>
                </c:pt>
                <c:pt idx="2807">
                  <c:v>568.95000000000005</c:v>
                </c:pt>
                <c:pt idx="2808">
                  <c:v>569.04999999999995</c:v>
                </c:pt>
                <c:pt idx="2809">
                  <c:v>569.15</c:v>
                </c:pt>
                <c:pt idx="2810">
                  <c:v>569.25</c:v>
                </c:pt>
                <c:pt idx="2811">
                  <c:v>569.34999999999991</c:v>
                </c:pt>
                <c:pt idx="2812">
                  <c:v>569.45000000000005</c:v>
                </c:pt>
                <c:pt idx="2813">
                  <c:v>569.54999999999995</c:v>
                </c:pt>
                <c:pt idx="2814">
                  <c:v>569.65</c:v>
                </c:pt>
                <c:pt idx="2815">
                  <c:v>569.75</c:v>
                </c:pt>
                <c:pt idx="2816">
                  <c:v>569.84999999999991</c:v>
                </c:pt>
                <c:pt idx="2817">
                  <c:v>569.95000000000005</c:v>
                </c:pt>
                <c:pt idx="2818">
                  <c:v>570.04999999999995</c:v>
                </c:pt>
                <c:pt idx="2819">
                  <c:v>570.15</c:v>
                </c:pt>
                <c:pt idx="2820">
                  <c:v>570.25</c:v>
                </c:pt>
                <c:pt idx="2821">
                  <c:v>570.34999999999991</c:v>
                </c:pt>
                <c:pt idx="2822">
                  <c:v>570.45000000000005</c:v>
                </c:pt>
                <c:pt idx="2823">
                  <c:v>570.54999999999995</c:v>
                </c:pt>
                <c:pt idx="2824">
                  <c:v>570.65</c:v>
                </c:pt>
                <c:pt idx="2825">
                  <c:v>570.75</c:v>
                </c:pt>
                <c:pt idx="2826">
                  <c:v>570.84999999999991</c:v>
                </c:pt>
                <c:pt idx="2827">
                  <c:v>570.95000000000005</c:v>
                </c:pt>
                <c:pt idx="2828">
                  <c:v>571.04999999999995</c:v>
                </c:pt>
                <c:pt idx="2829">
                  <c:v>571.15</c:v>
                </c:pt>
                <c:pt idx="2830">
                  <c:v>571.25</c:v>
                </c:pt>
                <c:pt idx="2831">
                  <c:v>571.34999999999991</c:v>
                </c:pt>
                <c:pt idx="2832">
                  <c:v>571.45000000000005</c:v>
                </c:pt>
                <c:pt idx="2833">
                  <c:v>571.54999999999995</c:v>
                </c:pt>
                <c:pt idx="2834">
                  <c:v>571.65</c:v>
                </c:pt>
                <c:pt idx="2835">
                  <c:v>571.75</c:v>
                </c:pt>
                <c:pt idx="2836">
                  <c:v>571.84999999999991</c:v>
                </c:pt>
                <c:pt idx="2837">
                  <c:v>571.95000000000005</c:v>
                </c:pt>
                <c:pt idx="2838">
                  <c:v>572.04999999999995</c:v>
                </c:pt>
                <c:pt idx="2839">
                  <c:v>572.15</c:v>
                </c:pt>
                <c:pt idx="2840">
                  <c:v>572.25</c:v>
                </c:pt>
                <c:pt idx="2841">
                  <c:v>572.34999999999991</c:v>
                </c:pt>
                <c:pt idx="2842">
                  <c:v>572.45000000000005</c:v>
                </c:pt>
                <c:pt idx="2843">
                  <c:v>572.54999999999995</c:v>
                </c:pt>
                <c:pt idx="2844">
                  <c:v>572.65</c:v>
                </c:pt>
                <c:pt idx="2845">
                  <c:v>572.75</c:v>
                </c:pt>
                <c:pt idx="2846">
                  <c:v>572.84999999999991</c:v>
                </c:pt>
                <c:pt idx="2847">
                  <c:v>572.95000000000005</c:v>
                </c:pt>
                <c:pt idx="2848">
                  <c:v>573.04999999999995</c:v>
                </c:pt>
                <c:pt idx="2849">
                  <c:v>573.15</c:v>
                </c:pt>
                <c:pt idx="2850">
                  <c:v>573.25</c:v>
                </c:pt>
                <c:pt idx="2851">
                  <c:v>573.34999999999991</c:v>
                </c:pt>
              </c:numCache>
            </c:numRef>
          </c:xVal>
          <c:yVal>
            <c:numRef>
              <c:f>List1!$C$2:$C$2853</c:f>
              <c:numCache>
                <c:formatCode>0.0000</c:formatCode>
                <c:ptCount val="2852"/>
                <c:pt idx="0">
                  <c:v>7.6744334059852299</c:v>
                </c:pt>
                <c:pt idx="1">
                  <c:v>7.6755803981587896</c:v>
                </c:pt>
                <c:pt idx="2">
                  <c:v>7.6767273903323501</c:v>
                </c:pt>
                <c:pt idx="3">
                  <c:v>7.6778743825059097</c:v>
                </c:pt>
                <c:pt idx="4">
                  <c:v>7.6790213746794604</c:v>
                </c:pt>
                <c:pt idx="5">
                  <c:v>7.6801683668530201</c:v>
                </c:pt>
                <c:pt idx="6">
                  <c:v>7.6813153590265797</c:v>
                </c:pt>
                <c:pt idx="7">
                  <c:v>7.6824623512001402</c:v>
                </c:pt>
                <c:pt idx="8">
                  <c:v>7.6836093433736998</c:v>
                </c:pt>
                <c:pt idx="9">
                  <c:v>7.6847563355472497</c:v>
                </c:pt>
                <c:pt idx="10">
                  <c:v>7.6859033277208102</c:v>
                </c:pt>
                <c:pt idx="11">
                  <c:v>7.6870503198943698</c:v>
                </c:pt>
                <c:pt idx="12">
                  <c:v>7.6881973120679303</c:v>
                </c:pt>
                <c:pt idx="13">
                  <c:v>7.6893443042414802</c:v>
                </c:pt>
                <c:pt idx="14">
                  <c:v>7.6904912964150398</c:v>
                </c:pt>
                <c:pt idx="15">
                  <c:v>7.6916382885886003</c:v>
                </c:pt>
                <c:pt idx="16">
                  <c:v>7.6927852807621599</c:v>
                </c:pt>
                <c:pt idx="17">
                  <c:v>7.6939322729357196</c:v>
                </c:pt>
                <c:pt idx="18">
                  <c:v>7.7316390673757596</c:v>
                </c:pt>
                <c:pt idx="19">
                  <c:v>7.7316390673757596</c:v>
                </c:pt>
                <c:pt idx="20">
                  <c:v>7.7316390673757596</c:v>
                </c:pt>
                <c:pt idx="21">
                  <c:v>7.7321048450774201</c:v>
                </c:pt>
                <c:pt idx="22">
                  <c:v>7.7325706227790798</c:v>
                </c:pt>
                <c:pt idx="23">
                  <c:v>7.7330364004807404</c:v>
                </c:pt>
                <c:pt idx="24">
                  <c:v>7.7335021781824</c:v>
                </c:pt>
                <c:pt idx="25">
                  <c:v>7.7339679558840597</c:v>
                </c:pt>
                <c:pt idx="26">
                  <c:v>7.7344337335857096</c:v>
                </c:pt>
                <c:pt idx="27">
                  <c:v>7.7348995112873702</c:v>
                </c:pt>
                <c:pt idx="28">
                  <c:v>7.7353652889890299</c:v>
                </c:pt>
                <c:pt idx="29">
                  <c:v>7.7409083189424397</c:v>
                </c:pt>
                <c:pt idx="30">
                  <c:v>7.7464513488958504</c:v>
                </c:pt>
                <c:pt idx="31">
                  <c:v>7.7464513488958504</c:v>
                </c:pt>
                <c:pt idx="32">
                  <c:v>7.7464513488958504</c:v>
                </c:pt>
                <c:pt idx="33">
                  <c:v>7.7207653070025604</c:v>
                </c:pt>
                <c:pt idx="34">
                  <c:v>7.6950792651092703</c:v>
                </c:pt>
                <c:pt idx="35">
                  <c:v>7.6962262572828299</c:v>
                </c:pt>
                <c:pt idx="36">
                  <c:v>7.6973732494563896</c:v>
                </c:pt>
                <c:pt idx="37">
                  <c:v>7.6985202416299501</c:v>
                </c:pt>
                <c:pt idx="38">
                  <c:v>7.6996672338034999</c:v>
                </c:pt>
                <c:pt idx="39">
                  <c:v>7.7008142259770596</c:v>
                </c:pt>
                <c:pt idx="40">
                  <c:v>7.7019612181506201</c:v>
                </c:pt>
                <c:pt idx="41">
                  <c:v>7.7031082103241797</c:v>
                </c:pt>
                <c:pt idx="42">
                  <c:v>7.7042552024977304</c:v>
                </c:pt>
                <c:pt idx="43">
                  <c:v>7.7054021946712901</c:v>
                </c:pt>
                <c:pt idx="44">
                  <c:v>7.7065491868448497</c:v>
                </c:pt>
                <c:pt idx="45">
                  <c:v>7.7076961790184102</c:v>
                </c:pt>
                <c:pt idx="46">
                  <c:v>7.7088431711919698</c:v>
                </c:pt>
                <c:pt idx="47">
                  <c:v>7.7099901633655197</c:v>
                </c:pt>
                <c:pt idx="48">
                  <c:v>7.7111371555390802</c:v>
                </c:pt>
                <c:pt idx="49">
                  <c:v>7.7122841477126398</c:v>
                </c:pt>
                <c:pt idx="50">
                  <c:v>7.7134311398862003</c:v>
                </c:pt>
                <c:pt idx="51">
                  <c:v>7.7145781320597502</c:v>
                </c:pt>
                <c:pt idx="52">
                  <c:v>7.7157251242333098</c:v>
                </c:pt>
                <c:pt idx="53">
                  <c:v>7.7168721164068703</c:v>
                </c:pt>
                <c:pt idx="54">
                  <c:v>7.7180191085804299</c:v>
                </c:pt>
                <c:pt idx="55">
                  <c:v>7.7191661007539798</c:v>
                </c:pt>
                <c:pt idx="56">
                  <c:v>7.7203130929275403</c:v>
                </c:pt>
                <c:pt idx="57">
                  <c:v>7.7214600851010999</c:v>
                </c:pt>
                <c:pt idx="58">
                  <c:v>7.7226070772746596</c:v>
                </c:pt>
                <c:pt idx="59">
                  <c:v>7.7237540694482201</c:v>
                </c:pt>
                <c:pt idx="60">
                  <c:v>7.7249010616217699</c:v>
                </c:pt>
                <c:pt idx="61">
                  <c:v>7.7260480537953304</c:v>
                </c:pt>
                <c:pt idx="62">
                  <c:v>7.7271950459688901</c:v>
                </c:pt>
                <c:pt idx="63">
                  <c:v>7.7283420381424497</c:v>
                </c:pt>
                <c:pt idx="64">
                  <c:v>7.7294890303160004</c:v>
                </c:pt>
                <c:pt idx="65">
                  <c:v>7.7306360224895601</c:v>
                </c:pt>
                <c:pt idx="66">
                  <c:v>7.7317830146631197</c:v>
                </c:pt>
                <c:pt idx="67">
                  <c:v>7.7329300068366802</c:v>
                </c:pt>
                <c:pt idx="68">
                  <c:v>7.73407699901023</c:v>
                </c:pt>
                <c:pt idx="69">
                  <c:v>7.7352239911837897</c:v>
                </c:pt>
                <c:pt idx="70">
                  <c:v>7.7363709833573502</c:v>
                </c:pt>
                <c:pt idx="71">
                  <c:v>7.7375179755309098</c:v>
                </c:pt>
                <c:pt idx="72">
                  <c:v>7.7386649677044597</c:v>
                </c:pt>
                <c:pt idx="73">
                  <c:v>7.7398119598780202</c:v>
                </c:pt>
                <c:pt idx="74">
                  <c:v>7.7409589520515798</c:v>
                </c:pt>
                <c:pt idx="75">
                  <c:v>7.7421059442251403</c:v>
                </c:pt>
                <c:pt idx="76">
                  <c:v>7.7432529363986999</c:v>
                </c:pt>
                <c:pt idx="77">
                  <c:v>7.7443999285722498</c:v>
                </c:pt>
                <c:pt idx="78">
                  <c:v>7.7455469207458103</c:v>
                </c:pt>
                <c:pt idx="79">
                  <c:v>7.7303591997984364</c:v>
                </c:pt>
                <c:pt idx="80">
                  <c:v>7.7341676513043192</c:v>
                </c:pt>
                <c:pt idx="81">
                  <c:v>7.7379761028102019</c:v>
                </c:pt>
                <c:pt idx="82">
                  <c:v>7.7354360434697078</c:v>
                </c:pt>
                <c:pt idx="83">
                  <c:v>7.7354360434697078</c:v>
                </c:pt>
                <c:pt idx="84">
                  <c:v>7.7354360434697078</c:v>
                </c:pt>
                <c:pt idx="85">
                  <c:v>7.737976649115117</c:v>
                </c:pt>
                <c:pt idx="86">
                  <c:v>7.7354360434697078</c:v>
                </c:pt>
                <c:pt idx="87">
                  <c:v>7.7379761028102019</c:v>
                </c:pt>
                <c:pt idx="88">
                  <c:v>7.7405172547605261</c:v>
                </c:pt>
                <c:pt idx="89">
                  <c:v>7.7379761028102019</c:v>
                </c:pt>
                <c:pt idx="90">
                  <c:v>7.7405172547605261</c:v>
                </c:pt>
                <c:pt idx="91">
                  <c:v>7.7443322640455499</c:v>
                </c:pt>
                <c:pt idx="92">
                  <c:v>7.7481472733305736</c:v>
                </c:pt>
                <c:pt idx="93">
                  <c:v>7.7430595000263862</c:v>
                </c:pt>
                <c:pt idx="94">
                  <c:v>7.7481472733305736</c:v>
                </c:pt>
                <c:pt idx="95">
                  <c:v>7.7475111648264541</c:v>
                </c:pt>
                <c:pt idx="96">
                  <c:v>7.7468750563223354</c:v>
                </c:pt>
                <c:pt idx="97">
                  <c:v>7.750692802783349</c:v>
                </c:pt>
                <c:pt idx="98">
                  <c:v>7.750692802783349</c:v>
                </c:pt>
                <c:pt idx="99">
                  <c:v>7.7532394283805628</c:v>
                </c:pt>
                <c:pt idx="100">
                  <c:v>7.750692802783349</c:v>
                </c:pt>
                <c:pt idx="101">
                  <c:v>7.7532397939982909</c:v>
                </c:pt>
                <c:pt idx="102">
                  <c:v>7.750692802783349</c:v>
                </c:pt>
                <c:pt idx="103">
                  <c:v>7.7532394283805628</c:v>
                </c:pt>
                <c:pt idx="104">
                  <c:v>7.7583359708439072</c:v>
                </c:pt>
                <c:pt idx="105">
                  <c:v>7.7570615608374345</c:v>
                </c:pt>
                <c:pt idx="106">
                  <c:v>7.7583359708439072</c:v>
                </c:pt>
                <c:pt idx="107">
                  <c:v>7.7596109299866409</c:v>
                </c:pt>
                <c:pt idx="108">
                  <c:v>7.7617369611113673</c:v>
                </c:pt>
                <c:pt idx="109">
                  <c:v>7.7608858891293755</c:v>
                </c:pt>
                <c:pt idx="110">
                  <c:v>7.7608858891293755</c:v>
                </c:pt>
                <c:pt idx="111">
                  <c:v>7.7634369063979465</c:v>
                </c:pt>
                <c:pt idx="112">
                  <c:v>7.7634369063979465</c:v>
                </c:pt>
                <c:pt idx="113">
                  <c:v>7.7634369063979465</c:v>
                </c:pt>
                <c:pt idx="114">
                  <c:v>7.7644577531830974</c:v>
                </c:pt>
                <c:pt idx="115">
                  <c:v>7.7685430663906159</c:v>
                </c:pt>
                <c:pt idx="116">
                  <c:v>7.7685430667469841</c:v>
                </c:pt>
                <c:pt idx="117">
                  <c:v>7.7690535448747395</c:v>
                </c:pt>
                <c:pt idx="118">
                  <c:v>7.7710971101331445</c:v>
                </c:pt>
                <c:pt idx="119">
                  <c:v>7.771948365990391</c:v>
                </c:pt>
                <c:pt idx="120">
                  <c:v>7.7736521370429363</c:v>
                </c:pt>
                <c:pt idx="121">
                  <c:v>7.7787661285247145</c:v>
                </c:pt>
                <c:pt idx="122">
                  <c:v>7.7762087782157145</c:v>
                </c:pt>
                <c:pt idx="123">
                  <c:v>7.7782552655416053</c:v>
                </c:pt>
                <c:pt idx="124">
                  <c:v>7.7796205105235599</c:v>
                </c:pt>
                <c:pt idx="125">
                  <c:v>7.7813256873194696</c:v>
                </c:pt>
                <c:pt idx="126">
                  <c:v>7.7813256869615604</c:v>
                </c:pt>
                <c:pt idx="127">
                  <c:v>7.7800454935738568</c:v>
                </c:pt>
                <c:pt idx="128">
                  <c:v>7.7819648173200502</c:v>
                </c:pt>
                <c:pt idx="129">
                  <c:v>7.7838850618798832</c:v>
                </c:pt>
                <c:pt idx="130">
                  <c:v>7.7883674450532645</c:v>
                </c:pt>
                <c:pt idx="131">
                  <c:v>7.785165347742665</c:v>
                </c:pt>
                <c:pt idx="132">
                  <c:v>7.7881536644834739</c:v>
                </c:pt>
                <c:pt idx="133">
                  <c:v>7.7890081226585464</c:v>
                </c:pt>
                <c:pt idx="134">
                  <c:v>7.7924255866514569</c:v>
                </c:pt>
                <c:pt idx="135">
                  <c:v>7.7919985790516142</c:v>
                </c:pt>
                <c:pt idx="136">
                  <c:v>7.7924255866514569</c:v>
                </c:pt>
                <c:pt idx="137">
                  <c:v>7.7954177782910552</c:v>
                </c:pt>
                <c:pt idx="138">
                  <c:v>7.7951621280133709</c:v>
                </c:pt>
                <c:pt idx="139">
                  <c:v>7.7941353154503634</c:v>
                </c:pt>
                <c:pt idx="140">
                  <c:v>7.7992674956330807</c:v>
                </c:pt>
                <c:pt idx="141">
                  <c:v>7.7986261533850589</c:v>
                </c:pt>
                <c:pt idx="142">
                  <c:v>7.799909115130097</c:v>
                </c:pt>
                <c:pt idx="143">
                  <c:v>7.8018351629111686</c:v>
                </c:pt>
                <c:pt idx="144">
                  <c:v>7.8035469939058659</c:v>
                </c:pt>
                <c:pt idx="145">
                  <c:v>7.806116618130865</c:v>
                </c:pt>
                <c:pt idx="146">
                  <c:v>7.8009790360565319</c:v>
                </c:pt>
                <c:pt idx="147">
                  <c:v>7.8035469939058659</c:v>
                </c:pt>
                <c:pt idx="148">
                  <c:v>7.8088095671290523</c:v>
                </c:pt>
                <c:pt idx="149">
                  <c:v>7.8082584965052533</c:v>
                </c:pt>
                <c:pt idx="150">
                  <c:v>7.8089015049498087</c:v>
                </c:pt>
                <c:pt idx="151">
                  <c:v>7.8138321649724389</c:v>
                </c:pt>
                <c:pt idx="152">
                  <c:v>7.8140461297108672</c:v>
                </c:pt>
                <c:pt idx="153">
                  <c:v>7.8116024747758903</c:v>
                </c:pt>
                <c:pt idx="154">
                  <c:v>7.8127606700268402</c:v>
                </c:pt>
                <c:pt idx="155">
                  <c:v>7.8165280551925145</c:v>
                </c:pt>
                <c:pt idx="156">
                  <c:v>7.8198387750482672</c:v>
                </c:pt>
                <c:pt idx="157">
                  <c:v>7.8159765470619007</c:v>
                </c:pt>
                <c:pt idx="158">
                  <c:v>7.8181224771648017</c:v>
                </c:pt>
                <c:pt idx="159">
                  <c:v>7.8172643281022607</c:v>
                </c:pt>
                <c:pt idx="160">
                  <c:v>7.8215564359950349</c:v>
                </c:pt>
                <c:pt idx="161">
                  <c:v>7.8219008611626135</c:v>
                </c:pt>
                <c:pt idx="162">
                  <c:v>7.822783815052424</c:v>
                </c:pt>
                <c:pt idx="163">
                  <c:v>7.8229307879969738</c:v>
                </c:pt>
                <c:pt idx="164">
                  <c:v>7.8249936185823277</c:v>
                </c:pt>
                <c:pt idx="165">
                  <c:v>7.8267122099969955</c:v>
                </c:pt>
                <c:pt idx="166">
                  <c:v>7.8256383931523139</c:v>
                </c:pt>
                <c:pt idx="167">
                  <c:v>7.8287446607061222</c:v>
                </c:pt>
                <c:pt idx="168">
                  <c:v>7.829637037844134</c:v>
                </c:pt>
                <c:pt idx="169">
                  <c:v>7.8306689753328316</c:v>
                </c:pt>
                <c:pt idx="170">
                  <c:v>7.8320871614720957</c:v>
                </c:pt>
                <c:pt idx="171">
                  <c:v>7.8342820974638512</c:v>
                </c:pt>
                <c:pt idx="172">
                  <c:v>7.834281649519987</c:v>
                </c:pt>
                <c:pt idx="173">
                  <c:v>7.8359605613202001</c:v>
                </c:pt>
                <c:pt idx="174">
                  <c:v>7.8383293349660645</c:v>
                </c:pt>
                <c:pt idx="175">
                  <c:v>7.8388889162398385</c:v>
                </c:pt>
                <c:pt idx="176">
                  <c:v>7.8394484975136125</c:v>
                </c:pt>
                <c:pt idx="177">
                  <c:v>7.8385448817516625</c:v>
                </c:pt>
                <c:pt idx="178">
                  <c:v>7.8426705459033608</c:v>
                </c:pt>
                <c:pt idx="179">
                  <c:v>7.8430677234294341</c:v>
                </c:pt>
                <c:pt idx="180">
                  <c:v>7.8456545678327965</c:v>
                </c:pt>
                <c:pt idx="181">
                  <c:v>7.8477716129787556</c:v>
                </c:pt>
                <c:pt idx="182">
                  <c:v>7.8485655750479912</c:v>
                </c:pt>
                <c:pt idx="183">
                  <c:v>7.8488891762866704</c:v>
                </c:pt>
                <c:pt idx="184">
                  <c:v>7.8512635639613526</c:v>
                </c:pt>
                <c:pt idx="185">
                  <c:v>7.8514782675320234</c:v>
                </c:pt>
                <c:pt idx="186">
                  <c:v>7.8539967279845939</c:v>
                </c:pt>
                <c:pt idx="187">
                  <c:v>7.8566601990636675</c:v>
                </c:pt>
                <c:pt idx="188">
                  <c:v>7.8579559162786827</c:v>
                </c:pt>
                <c:pt idx="189">
                  <c:v>7.8592528536265212</c:v>
                </c:pt>
                <c:pt idx="190">
                  <c:v>7.8617163308252156</c:v>
                </c:pt>
                <c:pt idx="191">
                  <c:v>7.8605064194720304</c:v>
                </c:pt>
                <c:pt idx="192">
                  <c:v>7.8642253413972441</c:v>
                </c:pt>
                <c:pt idx="193">
                  <c:v>7.8663873049293098</c:v>
                </c:pt>
                <c:pt idx="194">
                  <c:v>7.8673613222651193</c:v>
                </c:pt>
                <c:pt idx="195">
                  <c:v>7.871365784693082</c:v>
                </c:pt>
                <c:pt idx="196">
                  <c:v>7.8701832094709365</c:v>
                </c:pt>
                <c:pt idx="197">
                  <c:v>7.873044064493441</c:v>
                </c:pt>
                <c:pt idx="198">
                  <c:v>7.8741810993146926</c:v>
                </c:pt>
                <c:pt idx="199">
                  <c:v>7.8769673279860379</c:v>
                </c:pt>
                <c:pt idx="200">
                  <c:v>7.8799032628639214</c:v>
                </c:pt>
                <c:pt idx="201">
                  <c:v>7.8811177115158557</c:v>
                </c:pt>
                <c:pt idx="202">
                  <c:v>7.8822596047295956</c:v>
                </c:pt>
                <c:pt idx="203">
                  <c:v>7.8845887392807024</c:v>
                </c:pt>
                <c:pt idx="204">
                  <c:v>7.8856302078994966</c:v>
                </c:pt>
                <c:pt idx="205">
                  <c:v>7.8899524543420814</c:v>
                </c:pt>
                <c:pt idx="206">
                  <c:v>7.8917539890308586</c:v>
                </c:pt>
                <c:pt idx="207">
                  <c:v>7.8951884161782138</c:v>
                </c:pt>
                <c:pt idx="208">
                  <c:v>7.8960573972246832</c:v>
                </c:pt>
                <c:pt idx="209">
                  <c:v>7.8995080761354739</c:v>
                </c:pt>
                <c:pt idx="210">
                  <c:v>7.9009453737847544</c:v>
                </c:pt>
                <c:pt idx="211">
                  <c:v>7.9051311974734224</c:v>
                </c:pt>
                <c:pt idx="212">
                  <c:v>7.9085064380218899</c:v>
                </c:pt>
                <c:pt idx="213">
                  <c:v>7.9121289686342502</c:v>
                </c:pt>
                <c:pt idx="214">
                  <c:v>7.9134329641593677</c:v>
                </c:pt>
                <c:pt idx="215">
                  <c:v>7.9178641320674172</c:v>
                </c:pt>
                <c:pt idx="216">
                  <c:v>7.9221391063863402</c:v>
                </c:pt>
                <c:pt idx="217">
                  <c:v>7.9250879611938663</c:v>
                </c:pt>
                <c:pt idx="218">
                  <c:v>7.929085784172611</c:v>
                </c:pt>
                <c:pt idx="219">
                  <c:v>7.9323364185536906</c:v>
                </c:pt>
                <c:pt idx="220">
                  <c:v>7.9384596706570374</c:v>
                </c:pt>
                <c:pt idx="221">
                  <c:v>7.9429665241987655</c:v>
                </c:pt>
                <c:pt idx="222">
                  <c:v>7.9485658640148822</c:v>
                </c:pt>
                <c:pt idx="223">
                  <c:v>7.9538474811645319</c:v>
                </c:pt>
                <c:pt idx="224">
                  <c:v>7.9628620125193521</c:v>
                </c:pt>
                <c:pt idx="225">
                  <c:v>7.9710507782515041</c:v>
                </c:pt>
                <c:pt idx="226">
                  <c:v>7.9838179383247159</c:v>
                </c:pt>
                <c:pt idx="227">
                  <c:v>7.998135914091792</c:v>
                </c:pt>
                <c:pt idx="228">
                  <c:v>8.0110786537657095</c:v>
                </c:pt>
                <c:pt idx="229">
                  <c:v>8.0213381216963633</c:v>
                </c:pt>
                <c:pt idx="230">
                  <c:v>8.0292938366159756</c:v>
                </c:pt>
                <c:pt idx="231">
                  <c:v>8.035818948330645</c:v>
                </c:pt>
                <c:pt idx="232">
                  <c:v>8.0417956798750669</c:v>
                </c:pt>
                <c:pt idx="233">
                  <c:v>8.0489628829833446</c:v>
                </c:pt>
                <c:pt idx="234">
                  <c:v>8.0556282186360235</c:v>
                </c:pt>
                <c:pt idx="235">
                  <c:v>8.0593443861196743</c:v>
                </c:pt>
                <c:pt idx="236">
                  <c:v>8.0629451197416433</c:v>
                </c:pt>
                <c:pt idx="237">
                  <c:v>8.0703643757521224</c:v>
                </c:pt>
                <c:pt idx="238">
                  <c:v>8.0744461441446997</c:v>
                </c:pt>
                <c:pt idx="239">
                  <c:v>8.0793308963405384</c:v>
                </c:pt>
                <c:pt idx="240">
                  <c:v>8.0832562133526533</c:v>
                </c:pt>
                <c:pt idx="241">
                  <c:v>8.0871721503752365</c:v>
                </c:pt>
                <c:pt idx="242">
                  <c:v>8.0907445468969836</c:v>
                </c:pt>
                <c:pt idx="243">
                  <c:v>8.0950806119959413</c:v>
                </c:pt>
                <c:pt idx="244">
                  <c:v>8.0988980367051617</c:v>
                </c:pt>
                <c:pt idx="245">
                  <c:v>8.1030816313511291</c:v>
                </c:pt>
                <c:pt idx="246">
                  <c:v>8.1044446020259198</c:v>
                </c:pt>
                <c:pt idx="247">
                  <c:v>8.1089679773317282</c:v>
                </c:pt>
                <c:pt idx="248">
                  <c:v>8.1101059773895088</c:v>
                </c:pt>
                <c:pt idx="249">
                  <c:v>8.11270622668175</c:v>
                </c:pt>
                <c:pt idx="250">
                  <c:v>8.1169724028468853</c:v>
                </c:pt>
                <c:pt idx="251">
                  <c:v>8.1187623014585011</c:v>
                </c:pt>
                <c:pt idx="252">
                  <c:v>8.1215654576310374</c:v>
                </c:pt>
                <c:pt idx="253">
                  <c:v>8.1231861465766979</c:v>
                </c:pt>
                <c:pt idx="254">
                  <c:v>8.1274875577323353</c:v>
                </c:pt>
                <c:pt idx="255">
                  <c:v>8.1289143900306264</c:v>
                </c:pt>
                <c:pt idx="256">
                  <c:v>8.1325447590405826</c:v>
                </c:pt>
                <c:pt idx="257">
                  <c:v>8.1349620343583542</c:v>
                </c:pt>
                <c:pt idx="258">
                  <c:v>8.1374444647087945</c:v>
                </c:pt>
                <c:pt idx="259">
                  <c:v>8.1401075453870835</c:v>
                </c:pt>
                <c:pt idx="260">
                  <c:v>8.1437177992685417</c:v>
                </c:pt>
                <c:pt idx="261">
                  <c:v>8.1463947118550823</c:v>
                </c:pt>
                <c:pt idx="262">
                  <c:v>8.1485630403655893</c:v>
                </c:pt>
                <c:pt idx="263">
                  <c:v>8.1507884705422544</c:v>
                </c:pt>
                <c:pt idx="264">
                  <c:v>8.1556051858173078</c:v>
                </c:pt>
                <c:pt idx="265">
                  <c:v>8.1545009709445839</c:v>
                </c:pt>
                <c:pt idx="266">
                  <c:v>8.159795917829312</c:v>
                </c:pt>
                <c:pt idx="267">
                  <c:v>8.1589583315811769</c:v>
                </c:pt>
                <c:pt idx="268">
                  <c:v>8.1646825955884434</c:v>
                </c:pt>
                <c:pt idx="269">
                  <c:v>8.1664575889733886</c:v>
                </c:pt>
                <c:pt idx="270">
                  <c:v>8.1703224511772863</c:v>
                </c:pt>
                <c:pt idx="271">
                  <c:v>8.1712330156821498</c:v>
                </c:pt>
                <c:pt idx="272">
                  <c:v>8.1758256206943702</c:v>
                </c:pt>
                <c:pt idx="273">
                  <c:v>8.1780628045193708</c:v>
                </c:pt>
                <c:pt idx="274">
                  <c:v>8.1802990144147127</c:v>
                </c:pt>
                <c:pt idx="275">
                  <c:v>8.1831399419077133</c:v>
                </c:pt>
                <c:pt idx="276">
                  <c:v>8.1855213763342096</c:v>
                </c:pt>
                <c:pt idx="277">
                  <c:v>8.1876364449008019</c:v>
                </c:pt>
                <c:pt idx="278">
                  <c:v>8.1913230304205324</c:v>
                </c:pt>
                <c:pt idx="279">
                  <c:v>8.1953990354465507</c:v>
                </c:pt>
                <c:pt idx="280">
                  <c:v>8.1939361948134302</c:v>
                </c:pt>
                <c:pt idx="281">
                  <c:v>8.1963110478447465</c:v>
                </c:pt>
                <c:pt idx="282">
                  <c:v>8.2017978229875315</c:v>
                </c:pt>
                <c:pt idx="283">
                  <c:v>8.2090275721796484</c:v>
                </c:pt>
                <c:pt idx="284">
                  <c:v>8.2112941504119021</c:v>
                </c:pt>
                <c:pt idx="285">
                  <c:v>8.2113434977954416</c:v>
                </c:pt>
                <c:pt idx="286">
                  <c:v>8.2154496226673484</c:v>
                </c:pt>
                <c:pt idx="287">
                  <c:v>8.2173660600174063</c:v>
                </c:pt>
                <c:pt idx="288">
                  <c:v>8.2173664705996412</c:v>
                </c:pt>
                <c:pt idx="289">
                  <c:v>8.2208066644993902</c:v>
                </c:pt>
                <c:pt idx="290">
                  <c:v>8.2219531492843494</c:v>
                </c:pt>
                <c:pt idx="291">
                  <c:v>8.2254934301216185</c:v>
                </c:pt>
                <c:pt idx="292">
                  <c:v>8.2269096900338941</c:v>
                </c:pt>
                <c:pt idx="293">
                  <c:v>8.227806718913321</c:v>
                </c:pt>
                <c:pt idx="294">
                  <c:v>8.2311371116377341</c:v>
                </c:pt>
                <c:pt idx="295">
                  <c:v>8.236423397594514</c:v>
                </c:pt>
                <c:pt idx="296">
                  <c:v>8.23552161634254</c:v>
                </c:pt>
                <c:pt idx="297">
                  <c:v>8.2407032999351824</c:v>
                </c:pt>
                <c:pt idx="298">
                  <c:v>8.24678088623949</c:v>
                </c:pt>
                <c:pt idx="299">
                  <c:v>8.2450219683950099</c:v>
                </c:pt>
                <c:pt idx="300">
                  <c:v>8.2532350045489071</c:v>
                </c:pt>
                <c:pt idx="301">
                  <c:v>8.2513890688132232</c:v>
                </c:pt>
                <c:pt idx="302">
                  <c:v>8.2553867558309388</c:v>
                </c:pt>
                <c:pt idx="303">
                  <c:v>8.2569232179481933</c:v>
                </c:pt>
                <c:pt idx="304">
                  <c:v>8.2578483272394845</c:v>
                </c:pt>
                <c:pt idx="305">
                  <c:v>8.2592313286087489</c:v>
                </c:pt>
                <c:pt idx="306">
                  <c:v>8.2646192019195155</c:v>
                </c:pt>
                <c:pt idx="307">
                  <c:v>8.2670834685427668</c:v>
                </c:pt>
                <c:pt idx="308">
                  <c:v>8.2650503810770086</c:v>
                </c:pt>
                <c:pt idx="309">
                  <c:v>8.2710913210112356</c:v>
                </c:pt>
                <c:pt idx="310">
                  <c:v>8.2725402416725178</c:v>
                </c:pt>
                <c:pt idx="311">
                  <c:v>8.2722631444985595</c:v>
                </c:pt>
                <c:pt idx="312">
                  <c:v>8.2788479967303132</c:v>
                </c:pt>
                <c:pt idx="313">
                  <c:v>8.2800394797464509</c:v>
                </c:pt>
                <c:pt idx="314">
                  <c:v>8.2863941756976072</c:v>
                </c:pt>
                <c:pt idx="315">
                  <c:v>8.285602179514262</c:v>
                </c:pt>
                <c:pt idx="316">
                  <c:v>8.2883819716592964</c:v>
                </c:pt>
                <c:pt idx="317">
                  <c:v>8.2927122808999751</c:v>
                </c:pt>
                <c:pt idx="318">
                  <c:v>8.2989679244343098</c:v>
                </c:pt>
                <c:pt idx="319">
                  <c:v>8.302312598495547</c:v>
                </c:pt>
                <c:pt idx="320">
                  <c:v>8.3028700445032086</c:v>
                </c:pt>
                <c:pt idx="321">
                  <c:v>8.3023118446307471</c:v>
                </c:pt>
                <c:pt idx="322">
                  <c:v>8.3066524772689192</c:v>
                </c:pt>
                <c:pt idx="323">
                  <c:v>8.3091340657682906</c:v>
                </c:pt>
                <c:pt idx="324">
                  <c:v>8.3140385777401118</c:v>
                </c:pt>
                <c:pt idx="325">
                  <c:v>8.3099875357771786</c:v>
                </c:pt>
                <c:pt idx="326">
                  <c:v>8.3165842875431668</c:v>
                </c:pt>
                <c:pt idx="327">
                  <c:v>8.3134788037032852</c:v>
                </c:pt>
                <c:pt idx="328">
                  <c:v>8.3202680592208598</c:v>
                </c:pt>
                <c:pt idx="329">
                  <c:v>8.3239655304726377</c:v>
                </c:pt>
                <c:pt idx="330">
                  <c:v>8.3230684279294618</c:v>
                </c:pt>
                <c:pt idx="331">
                  <c:v>8.3270651146305585</c:v>
                </c:pt>
                <c:pt idx="332">
                  <c:v>8.3344721626768603</c:v>
                </c:pt>
                <c:pt idx="333">
                  <c:v>8.3344704736857533</c:v>
                </c:pt>
                <c:pt idx="334">
                  <c:v>8.3337690397792148</c:v>
                </c:pt>
                <c:pt idx="335">
                  <c:v>8.3383282564376433</c:v>
                </c:pt>
                <c:pt idx="336">
                  <c:v>8.3414832526279294</c:v>
                </c:pt>
                <c:pt idx="337">
                  <c:v>8.3433551677227484</c:v>
                </c:pt>
                <c:pt idx="338">
                  <c:v>8.3465381476954548</c:v>
                </c:pt>
                <c:pt idx="339">
                  <c:v>8.3514717989405529</c:v>
                </c:pt>
                <c:pt idx="340">
                  <c:v>8.352720080132455</c:v>
                </c:pt>
                <c:pt idx="341">
                  <c:v>8.3567850319148889</c:v>
                </c:pt>
                <c:pt idx="342">
                  <c:v>8.3597542903901516</c:v>
                </c:pt>
                <c:pt idx="343">
                  <c:v>8.3583473974448772</c:v>
                </c:pt>
                <c:pt idx="344">
                  <c:v>8.3607597602016472</c:v>
                </c:pt>
                <c:pt idx="345">
                  <c:v>8.3621025118060306</c:v>
                </c:pt>
                <c:pt idx="346">
                  <c:v>8.3642920028412231</c:v>
                </c:pt>
                <c:pt idx="347">
                  <c:v>8.3649167207989965</c:v>
                </c:pt>
                <c:pt idx="348">
                  <c:v>8.372435297707101</c:v>
                </c:pt>
                <c:pt idx="349">
                  <c:v>8.373242863584851</c:v>
                </c:pt>
                <c:pt idx="350">
                  <c:v>8.3762025072304436</c:v>
                </c:pt>
                <c:pt idx="351">
                  <c:v>8.3898561312698785</c:v>
                </c:pt>
                <c:pt idx="352">
                  <c:v>8.3938294735771191</c:v>
                </c:pt>
                <c:pt idx="353">
                  <c:v>8.3974691313773189</c:v>
                </c:pt>
                <c:pt idx="354">
                  <c:v>8.3969313215471981</c:v>
                </c:pt>
                <c:pt idx="355">
                  <c:v>8.4073249591988937</c:v>
                </c:pt>
                <c:pt idx="356">
                  <c:v>8.4056681942905573</c:v>
                </c:pt>
                <c:pt idx="357">
                  <c:v>8.4099237957569368</c:v>
                </c:pt>
                <c:pt idx="358">
                  <c:v>8.4120531408378287</c:v>
                </c:pt>
                <c:pt idx="359">
                  <c:v>8.4143229164986195</c:v>
                </c:pt>
                <c:pt idx="360">
                  <c:v>8.4165970472762979</c:v>
                </c:pt>
                <c:pt idx="361">
                  <c:v>8.4191531390095431</c:v>
                </c:pt>
                <c:pt idx="362">
                  <c:v>8.4226055145485148</c:v>
                </c:pt>
                <c:pt idx="363">
                  <c:v>8.4269746165823385</c:v>
                </c:pt>
                <c:pt idx="364">
                  <c:v>8.4310063075902217</c:v>
                </c:pt>
                <c:pt idx="365">
                  <c:v>8.4390839641535838</c:v>
                </c:pt>
                <c:pt idx="366">
                  <c:v>8.4440715853856076</c:v>
                </c:pt>
                <c:pt idx="367">
                  <c:v>8.4490657685328099</c:v>
                </c:pt>
                <c:pt idx="368">
                  <c:v>8.4490649874000443</c:v>
                </c:pt>
                <c:pt idx="369">
                  <c:v>8.4511054935405401</c:v>
                </c:pt>
                <c:pt idx="370">
                  <c:v>8.4512075969340756</c:v>
                </c:pt>
                <c:pt idx="371">
                  <c:v>8.464662998654747</c:v>
                </c:pt>
                <c:pt idx="372">
                  <c:v>8.470996451527407</c:v>
                </c:pt>
                <c:pt idx="373">
                  <c:v>8.4703145798182771</c:v>
                </c:pt>
                <c:pt idx="374">
                  <c:v>8.4695643899741384</c:v>
                </c:pt>
                <c:pt idx="375">
                  <c:v>8.4724317856876734</c:v>
                </c:pt>
                <c:pt idx="376">
                  <c:v>8.4743425118315354</c:v>
                </c:pt>
                <c:pt idx="377">
                  <c:v>8.4781692056875126</c:v>
                </c:pt>
                <c:pt idx="378">
                  <c:v>8.4810344151137702</c:v>
                </c:pt>
                <c:pt idx="379">
                  <c:v>8.480146216601808</c:v>
                </c:pt>
                <c:pt idx="380">
                  <c:v>8.4874495733090889</c:v>
                </c:pt>
                <c:pt idx="381">
                  <c:v>8.4904504904584144</c:v>
                </c:pt>
                <c:pt idx="382">
                  <c:v>8.4927666289527348</c:v>
                </c:pt>
                <c:pt idx="383">
                  <c:v>8.4972253775418256</c:v>
                </c:pt>
                <c:pt idx="384">
                  <c:v>8.4967547950195854</c:v>
                </c:pt>
                <c:pt idx="385">
                  <c:v>8.5021180183421023</c:v>
                </c:pt>
                <c:pt idx="386">
                  <c:v>8.4990358165715065</c:v>
                </c:pt>
                <c:pt idx="387">
                  <c:v>8.5028379893800494</c:v>
                </c:pt>
                <c:pt idx="388">
                  <c:v>8.5060279405426389</c:v>
                </c:pt>
                <c:pt idx="389">
                  <c:v>8.5075212659081618</c:v>
                </c:pt>
                <c:pt idx="390">
                  <c:v>8.5117941207411523</c:v>
                </c:pt>
                <c:pt idx="391">
                  <c:v>8.5145155169708282</c:v>
                </c:pt>
                <c:pt idx="392">
                  <c:v>8.5168241809271716</c:v>
                </c:pt>
                <c:pt idx="393">
                  <c:v>8.5174972096412684</c:v>
                </c:pt>
                <c:pt idx="394">
                  <c:v>8.5220227772887256</c:v>
                </c:pt>
                <c:pt idx="395">
                  <c:v>8.5273698733449557</c:v>
                </c:pt>
                <c:pt idx="396">
                  <c:v>8.5285729062080708</c:v>
                </c:pt>
                <c:pt idx="397">
                  <c:v>8.5309833954471586</c:v>
                </c:pt>
                <c:pt idx="398">
                  <c:v>8.539186100120034</c:v>
                </c:pt>
                <c:pt idx="399">
                  <c:v>8.5382223937066986</c:v>
                </c:pt>
                <c:pt idx="400">
                  <c:v>8.5414799754913062</c:v>
                </c:pt>
                <c:pt idx="401">
                  <c:v>8.5459506767097153</c:v>
                </c:pt>
                <c:pt idx="402">
                  <c:v>8.5492377939897164</c:v>
                </c:pt>
                <c:pt idx="403">
                  <c:v>8.5517530316383219</c:v>
                </c:pt>
                <c:pt idx="404">
                  <c:v>8.5556243561316094</c:v>
                </c:pt>
                <c:pt idx="405">
                  <c:v>8.5567857314940987</c:v>
                </c:pt>
                <c:pt idx="406">
                  <c:v>8.5570757964426907</c:v>
                </c:pt>
                <c:pt idx="407">
                  <c:v>8.5628892970974224</c:v>
                </c:pt>
                <c:pt idx="408">
                  <c:v>8.570454181744152</c:v>
                </c:pt>
                <c:pt idx="409">
                  <c:v>8.5730760764798024</c:v>
                </c:pt>
                <c:pt idx="410">
                  <c:v>8.5733186134419288</c:v>
                </c:pt>
                <c:pt idx="411">
                  <c:v>8.5789036346902261</c:v>
                </c:pt>
                <c:pt idx="412">
                  <c:v>8.5754043756528446</c:v>
                </c:pt>
                <c:pt idx="413">
                  <c:v>8.5837624810546362</c:v>
                </c:pt>
                <c:pt idx="414">
                  <c:v>8.5838590621824711</c:v>
                </c:pt>
                <c:pt idx="415">
                  <c:v>8.5898427579333525</c:v>
                </c:pt>
                <c:pt idx="416">
                  <c:v>8.5915477320401248</c:v>
                </c:pt>
                <c:pt idx="417">
                  <c:v>8.5920348998781666</c:v>
                </c:pt>
                <c:pt idx="418">
                  <c:v>8.5928448482027004</c:v>
                </c:pt>
                <c:pt idx="419">
                  <c:v>8.5968348616123986</c:v>
                </c:pt>
                <c:pt idx="420">
                  <c:v>8.6035623114558177</c:v>
                </c:pt>
                <c:pt idx="421">
                  <c:v>8.6010134112173784</c:v>
                </c:pt>
                <c:pt idx="422">
                  <c:v>8.6060237990675308</c:v>
                </c:pt>
                <c:pt idx="423">
                  <c:v>8.6068143946765741</c:v>
                </c:pt>
                <c:pt idx="424">
                  <c:v>8.6101991710789516</c:v>
                </c:pt>
                <c:pt idx="425">
                  <c:v>8.6118181472999691</c:v>
                </c:pt>
                <c:pt idx="426">
                  <c:v>8.6192672952340548</c:v>
                </c:pt>
                <c:pt idx="427">
                  <c:v>8.622051498291567</c:v>
                </c:pt>
                <c:pt idx="428">
                  <c:v>8.6243042292526617</c:v>
                </c:pt>
                <c:pt idx="429">
                  <c:v>8.6261787781232968</c:v>
                </c:pt>
                <c:pt idx="430">
                  <c:v>8.6273820362997942</c:v>
                </c:pt>
                <c:pt idx="431">
                  <c:v>8.6273805291620018</c:v>
                </c:pt>
                <c:pt idx="432">
                  <c:v>8.6326692854701133</c:v>
                </c:pt>
                <c:pt idx="433">
                  <c:v>8.632189542865099</c:v>
                </c:pt>
                <c:pt idx="434">
                  <c:v>8.6374156975931538</c:v>
                </c:pt>
                <c:pt idx="435">
                  <c:v>8.6404196425304161</c:v>
                </c:pt>
                <c:pt idx="436">
                  <c:v>8.6506335398513858</c:v>
                </c:pt>
                <c:pt idx="437">
                  <c:v>8.6508184084934641</c:v>
                </c:pt>
                <c:pt idx="438">
                  <c:v>8.653943338909043</c:v>
                </c:pt>
                <c:pt idx="439">
                  <c:v>8.6539117465738844</c:v>
                </c:pt>
                <c:pt idx="440">
                  <c:v>8.6530695015872698</c:v>
                </c:pt>
                <c:pt idx="441">
                  <c:v>8.655225760752602</c:v>
                </c:pt>
                <c:pt idx="442">
                  <c:v>8.6608769636659151</c:v>
                </c:pt>
                <c:pt idx="443">
                  <c:v>8.6659517985073649</c:v>
                </c:pt>
                <c:pt idx="444">
                  <c:v>8.6662168670407009</c:v>
                </c:pt>
                <c:pt idx="445">
                  <c:v>8.6691460777521865</c:v>
                </c:pt>
                <c:pt idx="446">
                  <c:v>8.6730497125539205</c:v>
                </c:pt>
                <c:pt idx="447">
                  <c:v>8.6856761494724406</c:v>
                </c:pt>
                <c:pt idx="448">
                  <c:v>8.6950336665849957</c:v>
                </c:pt>
                <c:pt idx="449">
                  <c:v>8.6956176982621525</c:v>
                </c:pt>
                <c:pt idx="450">
                  <c:v>8.6979491303509224</c:v>
                </c:pt>
                <c:pt idx="451">
                  <c:v>8.6996990848565137</c:v>
                </c:pt>
                <c:pt idx="452">
                  <c:v>8.7029735109316295</c:v>
                </c:pt>
                <c:pt idx="453">
                  <c:v>8.7028111803581805</c:v>
                </c:pt>
                <c:pt idx="454">
                  <c:v>8.707253448250837</c:v>
                </c:pt>
                <c:pt idx="455">
                  <c:v>8.7142517689969434</c:v>
                </c:pt>
                <c:pt idx="456">
                  <c:v>8.7180696980176347</c:v>
                </c:pt>
                <c:pt idx="457">
                  <c:v>8.7176624205464339</c:v>
                </c:pt>
                <c:pt idx="458">
                  <c:v>8.7169315032385288</c:v>
                </c:pt>
                <c:pt idx="459">
                  <c:v>8.7213205683818362</c:v>
                </c:pt>
                <c:pt idx="460">
                  <c:v>8.7234110550536723</c:v>
                </c:pt>
                <c:pt idx="461">
                  <c:v>8.7277609644168432</c:v>
                </c:pt>
                <c:pt idx="462">
                  <c:v>8.726756848564774</c:v>
                </c:pt>
                <c:pt idx="463">
                  <c:v>8.7294782138391458</c:v>
                </c:pt>
                <c:pt idx="464">
                  <c:v>8.7301069928933686</c:v>
                </c:pt>
                <c:pt idx="465">
                  <c:v>8.7316691573075058</c:v>
                </c:pt>
                <c:pt idx="466">
                  <c:v>8.7341033765102214</c:v>
                </c:pt>
                <c:pt idx="467">
                  <c:v>8.7391692702017725</c:v>
                </c:pt>
                <c:pt idx="468">
                  <c:v>8.7418380913909157</c:v>
                </c:pt>
                <c:pt idx="469">
                  <c:v>8.74011298235604</c:v>
                </c:pt>
                <c:pt idx="470">
                  <c:v>8.7426409109516214</c:v>
                </c:pt>
                <c:pt idx="471">
                  <c:v>8.7483022733935503</c:v>
                </c:pt>
                <c:pt idx="472">
                  <c:v>8.7481056182566892</c:v>
                </c:pt>
                <c:pt idx="473">
                  <c:v>8.7502841242047591</c:v>
                </c:pt>
                <c:pt idx="474">
                  <c:v>8.7524184574027544</c:v>
                </c:pt>
                <c:pt idx="475">
                  <c:v>8.7557987482623023</c:v>
                </c:pt>
                <c:pt idx="476">
                  <c:v>8.755359859308868</c:v>
                </c:pt>
                <c:pt idx="477">
                  <c:v>8.7488169473336388</c:v>
                </c:pt>
                <c:pt idx="478">
                  <c:v>8.7538384641477212</c:v>
                </c:pt>
                <c:pt idx="479">
                  <c:v>8.7562664505857004</c:v>
                </c:pt>
                <c:pt idx="480">
                  <c:v>8.7586741404487629</c:v>
                </c:pt>
                <c:pt idx="481">
                  <c:v>8.759771336392177</c:v>
                </c:pt>
                <c:pt idx="482">
                  <c:v>8.7626513368516878</c:v>
                </c:pt>
                <c:pt idx="483">
                  <c:v>8.7647364655853455</c:v>
                </c:pt>
                <c:pt idx="484">
                  <c:v>8.7695798872234629</c:v>
                </c:pt>
                <c:pt idx="485">
                  <c:v>8.7698764633983757</c:v>
                </c:pt>
                <c:pt idx="486">
                  <c:v>8.769494765806586</c:v>
                </c:pt>
                <c:pt idx="487">
                  <c:v>8.8118365095683107</c:v>
                </c:pt>
                <c:pt idx="488">
                  <c:v>8.8075976601054453</c:v>
                </c:pt>
                <c:pt idx="489">
                  <c:v>8.810140988839235</c:v>
                </c:pt>
                <c:pt idx="490">
                  <c:v>8.8100123327068331</c:v>
                </c:pt>
                <c:pt idx="491">
                  <c:v>8.8182530546678368</c:v>
                </c:pt>
                <c:pt idx="492">
                  <c:v>8.819216636369573</c:v>
                </c:pt>
                <c:pt idx="493">
                  <c:v>8.8188930673132138</c:v>
                </c:pt>
                <c:pt idx="494">
                  <c:v>8.8209109383771978</c:v>
                </c:pt>
                <c:pt idx="495">
                  <c:v>8.8182933468174536</c:v>
                </c:pt>
                <c:pt idx="496">
                  <c:v>8.8183750595480763</c:v>
                </c:pt>
                <c:pt idx="497">
                  <c:v>8.8224849773032457</c:v>
                </c:pt>
                <c:pt idx="498">
                  <c:v>8.8213244458968365</c:v>
                </c:pt>
                <c:pt idx="499">
                  <c:v>8.8257605438260764</c:v>
                </c:pt>
                <c:pt idx="500">
                  <c:v>8.8222834890977442</c:v>
                </c:pt>
                <c:pt idx="501">
                  <c:v>8.8158810901739617</c:v>
                </c:pt>
                <c:pt idx="502">
                  <c:v>8.8143044937623909</c:v>
                </c:pt>
                <c:pt idx="503">
                  <c:v>8.8201079719880937</c:v>
                </c:pt>
                <c:pt idx="504">
                  <c:v>8.8198963831678565</c:v>
                </c:pt>
                <c:pt idx="505">
                  <c:v>8.8235776140184683</c:v>
                </c:pt>
                <c:pt idx="506">
                  <c:v>8.84146707643953</c:v>
                </c:pt>
                <c:pt idx="507">
                  <c:v>8.8636685948312319</c:v>
                </c:pt>
                <c:pt idx="508">
                  <c:v>8.8690240671194953</c:v>
                </c:pt>
                <c:pt idx="509">
                  <c:v>8.8708170837827556</c:v>
                </c:pt>
                <c:pt idx="510">
                  <c:v>8.874814929473926</c:v>
                </c:pt>
                <c:pt idx="511">
                  <c:v>8.8747114603613664</c:v>
                </c:pt>
                <c:pt idx="512">
                  <c:v>8.8788552527196192</c:v>
                </c:pt>
                <c:pt idx="513">
                  <c:v>8.880973290938142</c:v>
                </c:pt>
                <c:pt idx="514">
                  <c:v>8.8824602462287761</c:v>
                </c:pt>
                <c:pt idx="515">
                  <c:v>8.8828074767767919</c:v>
                </c:pt>
                <c:pt idx="516">
                  <c:v>8.8850589866932932</c:v>
                </c:pt>
                <c:pt idx="517">
                  <c:v>8.8860579556753709</c:v>
                </c:pt>
                <c:pt idx="518">
                  <c:v>8.8864080235960472</c:v>
                </c:pt>
                <c:pt idx="519">
                  <c:v>8.8879748107043852</c:v>
                </c:pt>
                <c:pt idx="520">
                  <c:v>8.8905853938660897</c:v>
                </c:pt>
                <c:pt idx="521">
                  <c:v>8.8890263124313105</c:v>
                </c:pt>
                <c:pt idx="522">
                  <c:v>8.8916991456468235</c:v>
                </c:pt>
                <c:pt idx="523">
                  <c:v>8.8936908486564743</c:v>
                </c:pt>
                <c:pt idx="524">
                  <c:v>8.891004934654573</c:v>
                </c:pt>
                <c:pt idx="525">
                  <c:v>8.8933162860953008</c:v>
                </c:pt>
                <c:pt idx="526">
                  <c:v>8.896323159461387</c:v>
                </c:pt>
                <c:pt idx="527">
                  <c:v>8.8988266132918437</c:v>
                </c:pt>
                <c:pt idx="528">
                  <c:v>8.9021225783617677</c:v>
                </c:pt>
                <c:pt idx="529">
                  <c:v>8.8986607135042721</c:v>
                </c:pt>
                <c:pt idx="530">
                  <c:v>8.9050452713479462</c:v>
                </c:pt>
                <c:pt idx="531">
                  <c:v>8.9023375017490718</c:v>
                </c:pt>
                <c:pt idx="532">
                  <c:v>8.9004017071696655</c:v>
                </c:pt>
                <c:pt idx="533">
                  <c:v>8.9014786423414574</c:v>
                </c:pt>
                <c:pt idx="534">
                  <c:v>8.9014099517180956</c:v>
                </c:pt>
                <c:pt idx="535">
                  <c:v>8.8978249521750019</c:v>
                </c:pt>
                <c:pt idx="536">
                  <c:v>8.9030302021989787</c:v>
                </c:pt>
                <c:pt idx="537">
                  <c:v>8.9023357788514215</c:v>
                </c:pt>
                <c:pt idx="538">
                  <c:v>8.9049174298297391</c:v>
                </c:pt>
                <c:pt idx="539">
                  <c:v>8.903706172649807</c:v>
                </c:pt>
                <c:pt idx="540">
                  <c:v>8.9091105468689396</c:v>
                </c:pt>
                <c:pt idx="541">
                  <c:v>8.9060991930230937</c:v>
                </c:pt>
                <c:pt idx="542">
                  <c:v>8.9257932001110092</c:v>
                </c:pt>
                <c:pt idx="543">
                  <c:v>8.9279590076447501</c:v>
                </c:pt>
                <c:pt idx="544">
                  <c:v>8.9301248151784804</c:v>
                </c:pt>
                <c:pt idx="545">
                  <c:v>8.9322906227122196</c:v>
                </c:pt>
                <c:pt idx="546">
                  <c:v>8.9344564302459606</c:v>
                </c:pt>
                <c:pt idx="547">
                  <c:v>8.9366222377796891</c:v>
                </c:pt>
                <c:pt idx="548">
                  <c:v>8.9387880453134301</c:v>
                </c:pt>
                <c:pt idx="549">
                  <c:v>8.9409538528471604</c:v>
                </c:pt>
                <c:pt idx="550">
                  <c:v>8.9431196603808996</c:v>
                </c:pt>
                <c:pt idx="551">
                  <c:v>8.9452854679146299</c:v>
                </c:pt>
                <c:pt idx="552">
                  <c:v>8.9474512754483708</c:v>
                </c:pt>
                <c:pt idx="553">
                  <c:v>8.9496170829820993</c:v>
                </c:pt>
                <c:pt idx="554">
                  <c:v>8.9517828905158403</c:v>
                </c:pt>
                <c:pt idx="555">
                  <c:v>8.9539486980495795</c:v>
                </c:pt>
                <c:pt idx="556">
                  <c:v>8.9561145055833098</c:v>
                </c:pt>
                <c:pt idx="557">
                  <c:v>8.9582803131170508</c:v>
                </c:pt>
                <c:pt idx="558">
                  <c:v>8.9604461206507793</c:v>
                </c:pt>
                <c:pt idx="559">
                  <c:v>8.9626119281845202</c:v>
                </c:pt>
                <c:pt idx="560">
                  <c:v>8.9647777357182505</c:v>
                </c:pt>
                <c:pt idx="561">
                  <c:v>8.9669435432519897</c:v>
                </c:pt>
                <c:pt idx="562">
                  <c:v>8.9691093507857307</c:v>
                </c:pt>
                <c:pt idx="563">
                  <c:v>8.9712751583194592</c:v>
                </c:pt>
                <c:pt idx="564">
                  <c:v>8.9734409658532002</c:v>
                </c:pt>
                <c:pt idx="565">
                  <c:v>8.9756067733869305</c:v>
                </c:pt>
                <c:pt idx="566">
                  <c:v>8.9777725809206697</c:v>
                </c:pt>
                <c:pt idx="567">
                  <c:v>8.9799383884544106</c:v>
                </c:pt>
                <c:pt idx="568">
                  <c:v>8.9821041959881391</c:v>
                </c:pt>
                <c:pt idx="569">
                  <c:v>8.9842700035218694</c:v>
                </c:pt>
                <c:pt idx="570">
                  <c:v>8.9864358110556104</c:v>
                </c:pt>
                <c:pt idx="571">
                  <c:v>8.9886016185893496</c:v>
                </c:pt>
                <c:pt idx="572">
                  <c:v>8.9907674261230799</c:v>
                </c:pt>
                <c:pt idx="573">
                  <c:v>8.9929332336568208</c:v>
                </c:pt>
                <c:pt idx="574">
                  <c:v>8.9950990411905494</c:v>
                </c:pt>
                <c:pt idx="575">
                  <c:v>8.9972648487242903</c:v>
                </c:pt>
                <c:pt idx="576">
                  <c:v>8.9994306562580295</c:v>
                </c:pt>
                <c:pt idx="577">
                  <c:v>9.0015964637917598</c:v>
                </c:pt>
                <c:pt idx="578">
                  <c:v>9.0037622713255008</c:v>
                </c:pt>
                <c:pt idx="579">
                  <c:v>9.0059280788592293</c:v>
                </c:pt>
                <c:pt idx="580">
                  <c:v>9.0080938863929703</c:v>
                </c:pt>
                <c:pt idx="581">
                  <c:v>9.0102596939267006</c:v>
                </c:pt>
                <c:pt idx="582">
                  <c:v>9.0124255014604397</c:v>
                </c:pt>
                <c:pt idx="583">
                  <c:v>9.0145913089941807</c:v>
                </c:pt>
                <c:pt idx="584">
                  <c:v>9.0167571165279092</c:v>
                </c:pt>
                <c:pt idx="585">
                  <c:v>9.0189229240616502</c:v>
                </c:pt>
                <c:pt idx="586">
                  <c:v>9.0210887315953805</c:v>
                </c:pt>
                <c:pt idx="587">
                  <c:v>9.0232545391291197</c:v>
                </c:pt>
                <c:pt idx="588">
                  <c:v>9.02542034666285</c:v>
                </c:pt>
                <c:pt idx="589">
                  <c:v>9.0275861541965892</c:v>
                </c:pt>
                <c:pt idx="590">
                  <c:v>9.0297519617303195</c:v>
                </c:pt>
                <c:pt idx="591">
                  <c:v>9.0319177692640604</c:v>
                </c:pt>
                <c:pt idx="592">
                  <c:v>9.0340835767977996</c:v>
                </c:pt>
                <c:pt idx="593">
                  <c:v>9.0362493843315299</c:v>
                </c:pt>
                <c:pt idx="594">
                  <c:v>9.0384151918652709</c:v>
                </c:pt>
                <c:pt idx="595">
                  <c:v>9.0405809993989994</c:v>
                </c:pt>
                <c:pt idx="596">
                  <c:v>9.0427468069327404</c:v>
                </c:pt>
                <c:pt idx="597">
                  <c:v>9.0449126144664707</c:v>
                </c:pt>
                <c:pt idx="598">
                  <c:v>9.0470784220002098</c:v>
                </c:pt>
                <c:pt idx="599">
                  <c:v>9.0492442295339508</c:v>
                </c:pt>
                <c:pt idx="600">
                  <c:v>9.0514100370676793</c:v>
                </c:pt>
                <c:pt idx="601">
                  <c:v>9.0535758446014203</c:v>
                </c:pt>
                <c:pt idx="602">
                  <c:v>9.0557416521351506</c:v>
                </c:pt>
                <c:pt idx="603">
                  <c:v>9.0579074596688898</c:v>
                </c:pt>
                <c:pt idx="604">
                  <c:v>9.0600732672026307</c:v>
                </c:pt>
                <c:pt idx="605">
                  <c:v>9.0960528180045461</c:v>
                </c:pt>
                <c:pt idx="606">
                  <c:v>9.0966114752068723</c:v>
                </c:pt>
                <c:pt idx="607">
                  <c:v>9.0953947895131666</c:v>
                </c:pt>
                <c:pt idx="608">
                  <c:v>9.0909612720690678</c:v>
                </c:pt>
                <c:pt idx="609">
                  <c:v>9.090546301393287</c:v>
                </c:pt>
                <c:pt idx="610">
                  <c:v>9.0920220683111097</c:v>
                </c:pt>
                <c:pt idx="611">
                  <c:v>9.0936432884409992</c:v>
                </c:pt>
                <c:pt idx="612">
                  <c:v>9.0915770715358075</c:v>
                </c:pt>
                <c:pt idx="613">
                  <c:v>9.0906507101184122</c:v>
                </c:pt>
                <c:pt idx="614">
                  <c:v>9.0872923109991586</c:v>
                </c:pt>
                <c:pt idx="615">
                  <c:v>9.0918598591957238</c:v>
                </c:pt>
                <c:pt idx="616">
                  <c:v>9.085044662001259</c:v>
                </c:pt>
                <c:pt idx="617">
                  <c:v>9.0907342044393129</c:v>
                </c:pt>
                <c:pt idx="618">
                  <c:v>9.0859512202836914</c:v>
                </c:pt>
                <c:pt idx="619">
                  <c:v>9.0868330090991947</c:v>
                </c:pt>
                <c:pt idx="620">
                  <c:v>9.0826818646508087</c:v>
                </c:pt>
                <c:pt idx="621">
                  <c:v>9.083982502744222</c:v>
                </c:pt>
                <c:pt idx="622">
                  <c:v>9.0822953008110634</c:v>
                </c:pt>
                <c:pt idx="623">
                  <c:v>9.0781754840759401</c:v>
                </c:pt>
                <c:pt idx="624">
                  <c:v>9.0784314137946094</c:v>
                </c:pt>
                <c:pt idx="625">
                  <c:v>9.0896132533335265</c:v>
                </c:pt>
                <c:pt idx="626">
                  <c:v>9.090863101960748</c:v>
                </c:pt>
                <c:pt idx="627">
                  <c:v>9.0894503213641276</c:v>
                </c:pt>
                <c:pt idx="628">
                  <c:v>9.0884828587368318</c:v>
                </c:pt>
                <c:pt idx="629">
                  <c:v>9.0944182553414219</c:v>
                </c:pt>
                <c:pt idx="630">
                  <c:v>9.0943652231910033</c:v>
                </c:pt>
                <c:pt idx="631">
                  <c:v>9.093435407520106</c:v>
                </c:pt>
                <c:pt idx="632">
                  <c:v>9.0887656184543477</c:v>
                </c:pt>
                <c:pt idx="633">
                  <c:v>9.0902508195970189</c:v>
                </c:pt>
                <c:pt idx="634">
                  <c:v>9.0935164675402778</c:v>
                </c:pt>
                <c:pt idx="635">
                  <c:v>9.0924062469612448</c:v>
                </c:pt>
                <c:pt idx="636">
                  <c:v>9.0919650945925028</c:v>
                </c:pt>
                <c:pt idx="637">
                  <c:v>9.0911926472663556</c:v>
                </c:pt>
                <c:pt idx="638">
                  <c:v>9.0908051027677192</c:v>
                </c:pt>
                <c:pt idx="639">
                  <c:v>9.0843656218393836</c:v>
                </c:pt>
                <c:pt idx="640">
                  <c:v>9.0853890177187413</c:v>
                </c:pt>
                <c:pt idx="641">
                  <c:v>9.0853886546458114</c:v>
                </c:pt>
                <c:pt idx="642">
                  <c:v>9.0859497838644661</c:v>
                </c:pt>
                <c:pt idx="643">
                  <c:v>9.0819106703641168</c:v>
                </c:pt>
                <c:pt idx="644">
                  <c:v>9.0825756980900554</c:v>
                </c:pt>
                <c:pt idx="645">
                  <c:v>9.0811709826075298</c:v>
                </c:pt>
                <c:pt idx="646">
                  <c:v>9.0788617091914574</c:v>
                </c:pt>
                <c:pt idx="647">
                  <c:v>9.0810585347642547</c:v>
                </c:pt>
                <c:pt idx="648">
                  <c:v>9.0792043544217211</c:v>
                </c:pt>
                <c:pt idx="649">
                  <c:v>9.0813711044872871</c:v>
                </c:pt>
                <c:pt idx="650">
                  <c:v>9.0825789605795268</c:v>
                </c:pt>
                <c:pt idx="651">
                  <c:v>9.0720762276005313</c:v>
                </c:pt>
                <c:pt idx="652">
                  <c:v>9.06853765888998</c:v>
                </c:pt>
                <c:pt idx="653">
                  <c:v>9.0742611136207323</c:v>
                </c:pt>
                <c:pt idx="654">
                  <c:v>9.0680117527912092</c:v>
                </c:pt>
                <c:pt idx="655">
                  <c:v>9.0651413557177332</c:v>
                </c:pt>
                <c:pt idx="656">
                  <c:v>9.0622330507079614</c:v>
                </c:pt>
                <c:pt idx="657">
                  <c:v>9.0642842713104397</c:v>
                </c:pt>
                <c:pt idx="658">
                  <c:v>9.0609462906360836</c:v>
                </c:pt>
                <c:pt idx="659">
                  <c:v>9.0601750348021692</c:v>
                </c:pt>
                <c:pt idx="660">
                  <c:v>9.0596615771256683</c:v>
                </c:pt>
                <c:pt idx="661">
                  <c:v>9.0531593321652171</c:v>
                </c:pt>
                <c:pt idx="662">
                  <c:v>9.0501679877809362</c:v>
                </c:pt>
                <c:pt idx="663">
                  <c:v>9.0501652564236696</c:v>
                </c:pt>
                <c:pt idx="664">
                  <c:v>9.0488840346253863</c:v>
                </c:pt>
                <c:pt idx="665">
                  <c:v>9.0415383742347419</c:v>
                </c:pt>
                <c:pt idx="666">
                  <c:v>9.0411991808817458</c:v>
                </c:pt>
                <c:pt idx="667">
                  <c:v>9.0483937323005126</c:v>
                </c:pt>
                <c:pt idx="668">
                  <c:v>9.0383136053846425</c:v>
                </c:pt>
                <c:pt idx="669">
                  <c:v>9.0380039530751333</c:v>
                </c:pt>
                <c:pt idx="670">
                  <c:v>9.06267808889916</c:v>
                </c:pt>
                <c:pt idx="671">
                  <c:v>9.0610715184992525</c:v>
                </c:pt>
                <c:pt idx="672">
                  <c:v>9.0651756875228831</c:v>
                </c:pt>
                <c:pt idx="673">
                  <c:v>9.0645411575253103</c:v>
                </c:pt>
                <c:pt idx="674">
                  <c:v>9.0629993610603083</c:v>
                </c:pt>
                <c:pt idx="675">
                  <c:v>9.0665758476303875</c:v>
                </c:pt>
                <c:pt idx="676">
                  <c:v>9.0755532908112446</c:v>
                </c:pt>
                <c:pt idx="677">
                  <c:v>9.0738019695294536</c:v>
                </c:pt>
                <c:pt idx="678">
                  <c:v>9.0612479029983728</c:v>
                </c:pt>
                <c:pt idx="679">
                  <c:v>9.0630861038986499</c:v>
                </c:pt>
                <c:pt idx="680">
                  <c:v>9.0637710934973388</c:v>
                </c:pt>
                <c:pt idx="681">
                  <c:v>9.0651427871109842</c:v>
                </c:pt>
                <c:pt idx="682">
                  <c:v>9.0606898809421654</c:v>
                </c:pt>
                <c:pt idx="683">
                  <c:v>9.0540158224481946</c:v>
                </c:pt>
                <c:pt idx="684">
                  <c:v>9.0581446827411316</c:v>
                </c:pt>
                <c:pt idx="685">
                  <c:v>9.0494923518380972</c:v>
                </c:pt>
                <c:pt idx="686">
                  <c:v>9.0447848999347098</c:v>
                </c:pt>
                <c:pt idx="687">
                  <c:v>9.0442708918840964</c:v>
                </c:pt>
                <c:pt idx="688">
                  <c:v>9.0376147812146694</c:v>
                </c:pt>
                <c:pt idx="689">
                  <c:v>9.0357377807407193</c:v>
                </c:pt>
                <c:pt idx="690">
                  <c:v>9.0356953613673259</c:v>
                </c:pt>
                <c:pt idx="691">
                  <c:v>9.0275298654378542</c:v>
                </c:pt>
                <c:pt idx="692">
                  <c:v>9.0234267352606512</c:v>
                </c:pt>
                <c:pt idx="693">
                  <c:v>9.0229714862963437</c:v>
                </c:pt>
                <c:pt idx="694">
                  <c:v>9.0179145725288112</c:v>
                </c:pt>
                <c:pt idx="695">
                  <c:v>9.0106854733773201</c:v>
                </c:pt>
                <c:pt idx="696">
                  <c:v>9.0146178591283306</c:v>
                </c:pt>
                <c:pt idx="697">
                  <c:v>9.0085012470306385</c:v>
                </c:pt>
                <c:pt idx="698">
                  <c:v>9.005165620965629</c:v>
                </c:pt>
                <c:pt idx="699">
                  <c:v>9.0208198301159523</c:v>
                </c:pt>
                <c:pt idx="700">
                  <c:v>9.0736447306134931</c:v>
                </c:pt>
                <c:pt idx="701">
                  <c:v>9.0717928559878676</c:v>
                </c:pt>
                <c:pt idx="702">
                  <c:v>9.065733826334041</c:v>
                </c:pt>
                <c:pt idx="703">
                  <c:v>9.0677805540773146</c:v>
                </c:pt>
                <c:pt idx="704">
                  <c:v>9.0620878438362258</c:v>
                </c:pt>
                <c:pt idx="705">
                  <c:v>9.0637732629795966</c:v>
                </c:pt>
                <c:pt idx="706">
                  <c:v>9.0560650843982291</c:v>
                </c:pt>
                <c:pt idx="707">
                  <c:v>9.0548690559709133</c:v>
                </c:pt>
                <c:pt idx="708">
                  <c:v>9.0473454490152889</c:v>
                </c:pt>
                <c:pt idx="709">
                  <c:v>9.0472186382357638</c:v>
                </c:pt>
                <c:pt idx="710">
                  <c:v>9.040685696252071</c:v>
                </c:pt>
                <c:pt idx="711">
                  <c:v>9.0409935297094091</c:v>
                </c:pt>
                <c:pt idx="712">
                  <c:v>9.0380315570622525</c:v>
                </c:pt>
                <c:pt idx="713">
                  <c:v>9.0341583213475918</c:v>
                </c:pt>
                <c:pt idx="714">
                  <c:v>9.03579818889237</c:v>
                </c:pt>
                <c:pt idx="715">
                  <c:v>9.0290643669984956</c:v>
                </c:pt>
                <c:pt idx="716">
                  <c:v>9.0306215767504128</c:v>
                </c:pt>
                <c:pt idx="717">
                  <c:v>9.020745966752779</c:v>
                </c:pt>
                <c:pt idx="718">
                  <c:v>9.0154357876655684</c:v>
                </c:pt>
                <c:pt idx="719">
                  <c:v>9.0123930918973922</c:v>
                </c:pt>
                <c:pt idx="720">
                  <c:v>9.0078911042979382</c:v>
                </c:pt>
                <c:pt idx="721">
                  <c:v>9.0071405111728335</c:v>
                </c:pt>
                <c:pt idx="722">
                  <c:v>9.0004246691393188</c:v>
                </c:pt>
                <c:pt idx="723">
                  <c:v>8.9959007033082177</c:v>
                </c:pt>
                <c:pt idx="724">
                  <c:v>8.9922149673028731</c:v>
                </c:pt>
                <c:pt idx="725">
                  <c:v>8.9876415688616245</c:v>
                </c:pt>
                <c:pt idx="726">
                  <c:v>8.9844228800466155</c:v>
                </c:pt>
                <c:pt idx="727">
                  <c:v>8.9846215587496108</c:v>
                </c:pt>
                <c:pt idx="728">
                  <c:v>8.9779913294911182</c:v>
                </c:pt>
                <c:pt idx="729">
                  <c:v>8.9758652349509571</c:v>
                </c:pt>
                <c:pt idx="730">
                  <c:v>8.970391217634786</c:v>
                </c:pt>
                <c:pt idx="731">
                  <c:v>8.9627923117234545</c:v>
                </c:pt>
                <c:pt idx="732">
                  <c:v>8.9597586383168117</c:v>
                </c:pt>
                <c:pt idx="733">
                  <c:v>8.9575890550696329</c:v>
                </c:pt>
                <c:pt idx="734">
                  <c:v>8.9549526024808745</c:v>
                </c:pt>
                <c:pt idx="735">
                  <c:v>8.9498314525773122</c:v>
                </c:pt>
                <c:pt idx="736">
                  <c:v>8.9464130360192105</c:v>
                </c:pt>
                <c:pt idx="737">
                  <c:v>8.9422833299336304</c:v>
                </c:pt>
                <c:pt idx="738">
                  <c:v>8.9315888779250496</c:v>
                </c:pt>
                <c:pt idx="739">
                  <c:v>8.9350173959410615</c:v>
                </c:pt>
                <c:pt idx="740">
                  <c:v>8.9318928904454857</c:v>
                </c:pt>
                <c:pt idx="741">
                  <c:v>8.9329317274850144</c:v>
                </c:pt>
                <c:pt idx="742">
                  <c:v>8.9314899040785196</c:v>
                </c:pt>
                <c:pt idx="743">
                  <c:v>8.9223014984904108</c:v>
                </c:pt>
                <c:pt idx="744">
                  <c:v>8.9268827134933151</c:v>
                </c:pt>
                <c:pt idx="745">
                  <c:v>8.9224266662601348</c:v>
                </c:pt>
                <c:pt idx="746">
                  <c:v>8.9132520626979375</c:v>
                </c:pt>
                <c:pt idx="747">
                  <c:v>8.9091097412786286</c:v>
                </c:pt>
                <c:pt idx="748">
                  <c:v>8.9074955344646938</c:v>
                </c:pt>
                <c:pt idx="749">
                  <c:v>8.9038403339850998</c:v>
                </c:pt>
                <c:pt idx="750">
                  <c:v>8.8968220321792515</c:v>
                </c:pt>
                <c:pt idx="751">
                  <c:v>8.9020029078965397</c:v>
                </c:pt>
                <c:pt idx="752">
                  <c:v>8.8963214223408542</c:v>
                </c:pt>
                <c:pt idx="753">
                  <c:v>8.8901119592842388</c:v>
                </c:pt>
                <c:pt idx="754">
                  <c:v>8.8837623467923965</c:v>
                </c:pt>
                <c:pt idx="755">
                  <c:v>8.8773118066634122</c:v>
                </c:pt>
                <c:pt idx="756">
                  <c:v>8.878737070139481</c:v>
                </c:pt>
                <c:pt idx="757">
                  <c:v>8.8734413592867707</c:v>
                </c:pt>
                <c:pt idx="758">
                  <c:v>8.8683252126923247</c:v>
                </c:pt>
                <c:pt idx="759">
                  <c:v>8.8619408304678462</c:v>
                </c:pt>
                <c:pt idx="760">
                  <c:v>8.8560296087518982</c:v>
                </c:pt>
                <c:pt idx="761">
                  <c:v>8.8543690686264522</c:v>
                </c:pt>
                <c:pt idx="762">
                  <c:v>8.8498893184508933</c:v>
                </c:pt>
                <c:pt idx="763">
                  <c:v>8.8442239326897276</c:v>
                </c:pt>
                <c:pt idx="764">
                  <c:v>8.8409428357675228</c:v>
                </c:pt>
                <c:pt idx="765">
                  <c:v>8.8359472676862953</c:v>
                </c:pt>
                <c:pt idx="766">
                  <c:v>8.8281357498968021</c:v>
                </c:pt>
                <c:pt idx="767">
                  <c:v>8.8406459240153641</c:v>
                </c:pt>
                <c:pt idx="768">
                  <c:v>8.8356198749855235</c:v>
                </c:pt>
                <c:pt idx="769">
                  <c:v>8.8308173158488046</c:v>
                </c:pt>
                <c:pt idx="770">
                  <c:v>8.825311277345973</c:v>
                </c:pt>
                <c:pt idx="771">
                  <c:v>8.8227831983736138</c:v>
                </c:pt>
                <c:pt idx="772">
                  <c:v>8.8179369538385988</c:v>
                </c:pt>
                <c:pt idx="773">
                  <c:v>8.8107057445083541</c:v>
                </c:pt>
                <c:pt idx="774">
                  <c:v>8.8075980456377874</c:v>
                </c:pt>
                <c:pt idx="775">
                  <c:v>8.8049261456099419</c:v>
                </c:pt>
                <c:pt idx="776">
                  <c:v>8.7973230249087067</c:v>
                </c:pt>
                <c:pt idx="777">
                  <c:v>8.793584021801637</c:v>
                </c:pt>
                <c:pt idx="778">
                  <c:v>8.7913499697947923</c:v>
                </c:pt>
                <c:pt idx="779">
                  <c:v>8.7841458141336393</c:v>
                </c:pt>
                <c:pt idx="780">
                  <c:v>8.7840628501840214</c:v>
                </c:pt>
                <c:pt idx="781">
                  <c:v>8.7921527905074441</c:v>
                </c:pt>
                <c:pt idx="782">
                  <c:v>8.7957502940707979</c:v>
                </c:pt>
                <c:pt idx="783">
                  <c:v>8.8006113342440511</c:v>
                </c:pt>
                <c:pt idx="784">
                  <c:v>8.7922126991434926</c:v>
                </c:pt>
                <c:pt idx="785">
                  <c:v>8.7951706005522983</c:v>
                </c:pt>
                <c:pt idx="786">
                  <c:v>8.7953269656803332</c:v>
                </c:pt>
                <c:pt idx="787">
                  <c:v>8.7847967325577923</c:v>
                </c:pt>
                <c:pt idx="788">
                  <c:v>8.7779702613080133</c:v>
                </c:pt>
                <c:pt idx="789">
                  <c:v>8.7736789532971766</c:v>
                </c:pt>
                <c:pt idx="790">
                  <c:v>8.764779140926434</c:v>
                </c:pt>
                <c:pt idx="791">
                  <c:v>8.7675134999608684</c:v>
                </c:pt>
                <c:pt idx="792">
                  <c:v>8.7653707155393921</c:v>
                </c:pt>
                <c:pt idx="793">
                  <c:v>8.7570697413701755</c:v>
                </c:pt>
                <c:pt idx="794">
                  <c:v>8.7535944202567624</c:v>
                </c:pt>
                <c:pt idx="795">
                  <c:v>8.7453096295976689</c:v>
                </c:pt>
                <c:pt idx="796">
                  <c:v>8.7381723027112503</c:v>
                </c:pt>
                <c:pt idx="797">
                  <c:v>8.7301071132584394</c:v>
                </c:pt>
                <c:pt idx="798">
                  <c:v>8.7263767219489683</c:v>
                </c:pt>
                <c:pt idx="799">
                  <c:v>8.7144065810410893</c:v>
                </c:pt>
                <c:pt idx="800">
                  <c:v>8.7043678865852758</c:v>
                </c:pt>
                <c:pt idx="801">
                  <c:v>8.6939180879944491</c:v>
                </c:pt>
                <c:pt idx="802">
                  <c:v>8.6782980890648318</c:v>
                </c:pt>
                <c:pt idx="803">
                  <c:v>8.6686324883461783</c:v>
                </c:pt>
                <c:pt idx="804">
                  <c:v>8.6566112110433213</c:v>
                </c:pt>
                <c:pt idx="805">
                  <c:v>8.6463182449566016</c:v>
                </c:pt>
                <c:pt idx="806">
                  <c:v>8.637623000881602</c:v>
                </c:pt>
                <c:pt idx="807">
                  <c:v>8.626419817986724</c:v>
                </c:pt>
                <c:pt idx="808">
                  <c:v>8.6190759602562093</c:v>
                </c:pt>
                <c:pt idx="809">
                  <c:v>8.6104490301412557</c:v>
                </c:pt>
                <c:pt idx="810">
                  <c:v>8.600069738060002</c:v>
                </c:pt>
                <c:pt idx="811">
                  <c:v>8.5900867526666218</c:v>
                </c:pt>
                <c:pt idx="812">
                  <c:v>8.5838379453815765</c:v>
                </c:pt>
                <c:pt idx="813">
                  <c:v>8.5762334324411125</c:v>
                </c:pt>
                <c:pt idx="814">
                  <c:v>8.5713281242083248</c:v>
                </c:pt>
                <c:pt idx="815">
                  <c:v>8.5656668091649255</c:v>
                </c:pt>
                <c:pt idx="816">
                  <c:v>8.5560126383935557</c:v>
                </c:pt>
                <c:pt idx="817">
                  <c:v>8.5480039575704954</c:v>
                </c:pt>
                <c:pt idx="818">
                  <c:v>8.5498416035314353</c:v>
                </c:pt>
                <c:pt idx="819">
                  <c:v>8.5335155934146467</c:v>
                </c:pt>
                <c:pt idx="820">
                  <c:v>8.5216662888427379</c:v>
                </c:pt>
                <c:pt idx="821">
                  <c:v>8.5168252390676127</c:v>
                </c:pt>
                <c:pt idx="822">
                  <c:v>8.5055759906075092</c:v>
                </c:pt>
                <c:pt idx="823">
                  <c:v>8.4989550224486106</c:v>
                </c:pt>
                <c:pt idx="824">
                  <c:v>8.4876296027519533</c:v>
                </c:pt>
                <c:pt idx="825">
                  <c:v>8.4758951661964712</c:v>
                </c:pt>
                <c:pt idx="826">
                  <c:v>8.4694051263752481</c:v>
                </c:pt>
                <c:pt idx="827">
                  <c:v>8.4602393586974376</c:v>
                </c:pt>
                <c:pt idx="828">
                  <c:v>8.4534609264127578</c:v>
                </c:pt>
                <c:pt idx="829">
                  <c:v>8.4408224701366183</c:v>
                </c:pt>
                <c:pt idx="830">
                  <c:v>8.432395415543569</c:v>
                </c:pt>
                <c:pt idx="831">
                  <c:v>8.4205745777122036</c:v>
                </c:pt>
                <c:pt idx="832">
                  <c:v>8.4144189203701405</c:v>
                </c:pt>
                <c:pt idx="833">
                  <c:v>8.4068946050797404</c:v>
                </c:pt>
                <c:pt idx="834">
                  <c:v>8.3945282552650866</c:v>
                </c:pt>
                <c:pt idx="835">
                  <c:v>8.3856144656058813</c:v>
                </c:pt>
                <c:pt idx="836">
                  <c:v>8.375611661462985</c:v>
                </c:pt>
                <c:pt idx="837">
                  <c:v>8.3677360333091499</c:v>
                </c:pt>
                <c:pt idx="838">
                  <c:v>8.3587249472842302</c:v>
                </c:pt>
                <c:pt idx="839">
                  <c:v>8.3453457215710003</c:v>
                </c:pt>
                <c:pt idx="840">
                  <c:v>8.3406417855468948</c:v>
                </c:pt>
                <c:pt idx="841">
                  <c:v>8.3283998564271133</c:v>
                </c:pt>
                <c:pt idx="842">
                  <c:v>8.3157678190536028</c:v>
                </c:pt>
                <c:pt idx="843">
                  <c:v>8.3023132272361249</c:v>
                </c:pt>
                <c:pt idx="844">
                  <c:v>8.2917624676362873</c:v>
                </c:pt>
                <c:pt idx="845">
                  <c:v>8.2803887069665318</c:v>
                </c:pt>
                <c:pt idx="846">
                  <c:v>8.2747369788514487</c:v>
                </c:pt>
                <c:pt idx="847">
                  <c:v>8.2604048143958568</c:v>
                </c:pt>
                <c:pt idx="848">
                  <c:v>8.2510545228446706</c:v>
                </c:pt>
                <c:pt idx="849">
                  <c:v>8.2437909926465114</c:v>
                </c:pt>
                <c:pt idx="850">
                  <c:v>8.2317505394589556</c:v>
                </c:pt>
                <c:pt idx="851">
                  <c:v>8.2205784276954557</c:v>
                </c:pt>
                <c:pt idx="852">
                  <c:v>8.2048652892862304</c:v>
                </c:pt>
                <c:pt idx="853">
                  <c:v>8.187793558069032</c:v>
                </c:pt>
                <c:pt idx="854">
                  <c:v>8.1415802906882426</c:v>
                </c:pt>
                <c:pt idx="855">
                  <c:v>8.0953670233074533</c:v>
                </c:pt>
                <c:pt idx="856">
                  <c:v>8.0491537559266639</c:v>
                </c:pt>
                <c:pt idx="857">
                  <c:v>8.0029404885458746</c:v>
                </c:pt>
                <c:pt idx="858">
                  <c:v>7.9567272211650852</c:v>
                </c:pt>
                <c:pt idx="859">
                  <c:v>7.9105139537842959</c:v>
                </c:pt>
                <c:pt idx="860">
                  <c:v>7.8643006864035065</c:v>
                </c:pt>
                <c:pt idx="861">
                  <c:v>7.8180874190227172</c:v>
                </c:pt>
                <c:pt idx="862">
                  <c:v>7.7718741516419279</c:v>
                </c:pt>
                <c:pt idx="863">
                  <c:v>7.7256608842611385</c:v>
                </c:pt>
                <c:pt idx="864">
                  <c:v>7.6794476168803492</c:v>
                </c:pt>
                <c:pt idx="865">
                  <c:v>7.6332343494995598</c:v>
                </c:pt>
                <c:pt idx="866">
                  <c:v>7.5870210821187705</c:v>
                </c:pt>
                <c:pt idx="867">
                  <c:v>7.5408078147379811</c:v>
                </c:pt>
                <c:pt idx="868">
                  <c:v>7.4945945473571918</c:v>
                </c:pt>
                <c:pt idx="869">
                  <c:v>7.4483812799764024</c:v>
                </c:pt>
                <c:pt idx="870">
                  <c:v>7.4021680125956131</c:v>
                </c:pt>
                <c:pt idx="871">
                  <c:v>7.3559547452148237</c:v>
                </c:pt>
                <c:pt idx="872">
                  <c:v>7.3097414778340344</c:v>
                </c:pt>
                <c:pt idx="873">
                  <c:v>7.263528210453245</c:v>
                </c:pt>
                <c:pt idx="874">
                  <c:v>7.2173149430724557</c:v>
                </c:pt>
                <c:pt idx="875">
                  <c:v>7.1711016756916663</c:v>
                </c:pt>
                <c:pt idx="876">
                  <c:v>7.124888408310877</c:v>
                </c:pt>
                <c:pt idx="877">
                  <c:v>7.0786751409300877</c:v>
                </c:pt>
                <c:pt idx="878">
                  <c:v>7.0324618735492983</c:v>
                </c:pt>
                <c:pt idx="879">
                  <c:v>6.986248606168509</c:v>
                </c:pt>
                <c:pt idx="880">
                  <c:v>6.9400353387877196</c:v>
                </c:pt>
                <c:pt idx="881">
                  <c:v>6.8938220714069303</c:v>
                </c:pt>
                <c:pt idx="882">
                  <c:v>6.8476088040261409</c:v>
                </c:pt>
                <c:pt idx="883">
                  <c:v>6.8013955366453516</c:v>
                </c:pt>
                <c:pt idx="884">
                  <c:v>6.7551822692645622</c:v>
                </c:pt>
                <c:pt idx="885">
                  <c:v>6.7089690018837729</c:v>
                </c:pt>
                <c:pt idx="886">
                  <c:v>6.6627557345029835</c:v>
                </c:pt>
                <c:pt idx="887">
                  <c:v>6.6165424671221942</c:v>
                </c:pt>
                <c:pt idx="888">
                  <c:v>6.5703291997414048</c:v>
                </c:pt>
                <c:pt idx="889">
                  <c:v>6.5241159323606155</c:v>
                </c:pt>
                <c:pt idx="890">
                  <c:v>6.4779026649798261</c:v>
                </c:pt>
                <c:pt idx="891">
                  <c:v>6.4316893975990368</c:v>
                </c:pt>
                <c:pt idx="892">
                  <c:v>6.3854761302182474</c:v>
                </c:pt>
                <c:pt idx="893">
                  <c:v>6.3392628628374581</c:v>
                </c:pt>
                <c:pt idx="894">
                  <c:v>6.2930495954566688</c:v>
                </c:pt>
                <c:pt idx="895">
                  <c:v>6.2468363280758794</c:v>
                </c:pt>
                <c:pt idx="896">
                  <c:v>6.2006230606950901</c:v>
                </c:pt>
                <c:pt idx="897">
                  <c:v>6.1544097933143007</c:v>
                </c:pt>
                <c:pt idx="898">
                  <c:v>6.1081965259335114</c:v>
                </c:pt>
                <c:pt idx="899">
                  <c:v>6.061983258552722</c:v>
                </c:pt>
                <c:pt idx="900">
                  <c:v>6.0157699911719327</c:v>
                </c:pt>
                <c:pt idx="901">
                  <c:v>5.9695567237911433</c:v>
                </c:pt>
                <c:pt idx="902">
                  <c:v>5.923343456410354</c:v>
                </c:pt>
                <c:pt idx="903">
                  <c:v>5.8771301890295646</c:v>
                </c:pt>
                <c:pt idx="904">
                  <c:v>5.8309169216487753</c:v>
                </c:pt>
                <c:pt idx="905">
                  <c:v>5.7847036542679859</c:v>
                </c:pt>
                <c:pt idx="906">
                  <c:v>5.7384903868871966</c:v>
                </c:pt>
                <c:pt idx="907">
                  <c:v>5.6922771195064072</c:v>
                </c:pt>
                <c:pt idx="908">
                  <c:v>5.6460638521256179</c:v>
                </c:pt>
                <c:pt idx="909">
                  <c:v>5.5998505847448286</c:v>
                </c:pt>
                <c:pt idx="910">
                  <c:v>5.5536373173640392</c:v>
                </c:pt>
                <c:pt idx="911">
                  <c:v>5.5074240499832499</c:v>
                </c:pt>
                <c:pt idx="912">
                  <c:v>5.4612107826024605</c:v>
                </c:pt>
                <c:pt idx="913">
                  <c:v>5.4149975152216712</c:v>
                </c:pt>
                <c:pt idx="914">
                  <c:v>5.3687842478408818</c:v>
                </c:pt>
                <c:pt idx="915">
                  <c:v>5.3225709804600925</c:v>
                </c:pt>
                <c:pt idx="916">
                  <c:v>5.2763577130793031</c:v>
                </c:pt>
                <c:pt idx="917">
                  <c:v>5.2301444456985138</c:v>
                </c:pt>
                <c:pt idx="918">
                  <c:v>5.1839311783177244</c:v>
                </c:pt>
                <c:pt idx="919">
                  <c:v>5.1377179109369351</c:v>
                </c:pt>
                <c:pt idx="920">
                  <c:v>5.0915046435561457</c:v>
                </c:pt>
                <c:pt idx="921">
                  <c:v>5.0452913761753564</c:v>
                </c:pt>
                <c:pt idx="922">
                  <c:v>4.9528648414138061</c:v>
                </c:pt>
                <c:pt idx="923">
                  <c:v>4.9515670558713341</c:v>
                </c:pt>
                <c:pt idx="924">
                  <c:v>4.9502695653937554</c:v>
                </c:pt>
                <c:pt idx="925">
                  <c:v>4.9487130301059441</c:v>
                </c:pt>
                <c:pt idx="926">
                  <c:v>4.9463790443171218</c:v>
                </c:pt>
                <c:pt idx="927">
                  <c:v>4.9450828105923961</c:v>
                </c:pt>
                <c:pt idx="928">
                  <c:v>4.9443052150385443</c:v>
                </c:pt>
                <c:pt idx="929">
                  <c:v>4.9437868868983434</c:v>
                </c:pt>
                <c:pt idx="930">
                  <c:v>4.9414549267103283</c:v>
                </c:pt>
                <c:pt idx="931">
                  <c:v>4.940159932454625</c:v>
                </c:pt>
                <c:pt idx="932">
                  <c:v>4.939253529366761</c:v>
                </c:pt>
                <c:pt idx="933">
                  <c:v>4.9386061870426179</c:v>
                </c:pt>
                <c:pt idx="934">
                  <c:v>4.9366647789624283</c:v>
                </c:pt>
                <c:pt idx="935">
                  <c:v>4.9360177460566081</c:v>
                </c:pt>
                <c:pt idx="936">
                  <c:v>4.9334305420770299</c:v>
                </c:pt>
                <c:pt idx="937">
                  <c:v>4.9325685527898351</c:v>
                </c:pt>
                <c:pt idx="938">
                  <c:v>4.9316202718983684</c:v>
                </c:pt>
                <c:pt idx="939">
                  <c:v>4.9304137339941283</c:v>
                </c:pt>
                <c:pt idx="940">
                  <c:v>4.9290352305039464</c:v>
                </c:pt>
                <c:pt idx="941">
                  <c:v>4.9267096192216995</c:v>
                </c:pt>
                <c:pt idx="942">
                  <c:v>4.926967938202937</c:v>
                </c:pt>
                <c:pt idx="943">
                  <c:v>4.9253535216613118</c:v>
                </c:pt>
                <c:pt idx="944">
                  <c:v>4.9235244045630076</c:v>
                </c:pt>
                <c:pt idx="945">
                  <c:v>4.9218034083222042</c:v>
                </c:pt>
                <c:pt idx="946">
                  <c:v>4.9205131693788626</c:v>
                </c:pt>
                <c:pt idx="947">
                  <c:v>4.9192230689728635</c:v>
                </c:pt>
                <c:pt idx="948">
                  <c:v>4.9179333225668724</c:v>
                </c:pt>
                <c:pt idx="949">
                  <c:v>4.9166438069644443</c:v>
                </c:pt>
                <c:pt idx="950">
                  <c:v>4.9187090635078645</c:v>
                </c:pt>
                <c:pt idx="951">
                  <c:v>4.9222336317038078</c:v>
                </c:pt>
                <c:pt idx="952">
                  <c:v>4.9210291910548891</c:v>
                </c:pt>
                <c:pt idx="953">
                  <c:v>4.9195455825203807</c:v>
                </c:pt>
                <c:pt idx="954">
                  <c:v>4.9175035353162775</c:v>
                </c:pt>
                <c:pt idx="955">
                  <c:v>4.9175038430175793</c:v>
                </c:pt>
                <c:pt idx="956">
                  <c:v>4.9189005554253464</c:v>
                </c:pt>
                <c:pt idx="957">
                  <c:v>4.9166438838621795</c:v>
                </c:pt>
                <c:pt idx="958">
                  <c:v>4.9150324699769028</c:v>
                </c:pt>
                <c:pt idx="959">
                  <c:v>4.9138081490257566</c:v>
                </c:pt>
                <c:pt idx="960">
                  <c:v>4.9120045335348577</c:v>
                </c:pt>
                <c:pt idx="961">
                  <c:v>4.9108451761504872</c:v>
                </c:pt>
                <c:pt idx="962">
                  <c:v>4.910201301998133</c:v>
                </c:pt>
                <c:pt idx="963">
                  <c:v>4.9082701399636104</c:v>
                </c:pt>
                <c:pt idx="964">
                  <c:v>4.9071973489205467</c:v>
                </c:pt>
                <c:pt idx="965">
                  <c:v>4.9056960244018706</c:v>
                </c:pt>
                <c:pt idx="966">
                  <c:v>4.9040235930602156</c:v>
                </c:pt>
                <c:pt idx="967">
                  <c:v>4.9031232888984633</c:v>
                </c:pt>
                <c:pt idx="968">
                  <c:v>4.9015160953046344</c:v>
                </c:pt>
                <c:pt idx="969">
                  <c:v>4.8992664836358788</c:v>
                </c:pt>
                <c:pt idx="970">
                  <c:v>4.8986240144427038</c:v>
                </c:pt>
                <c:pt idx="971">
                  <c:v>4.8967886067222546</c:v>
                </c:pt>
                <c:pt idx="972">
                  <c:v>4.8944493413173529</c:v>
                </c:pt>
                <c:pt idx="973">
                  <c:v>4.8928446719388834</c:v>
                </c:pt>
                <c:pt idx="974">
                  <c:v>4.8915611350304209</c:v>
                </c:pt>
                <c:pt idx="975">
                  <c:v>4.8898930792679751</c:v>
                </c:pt>
                <c:pt idx="976">
                  <c:v>4.8891233999678096</c:v>
                </c:pt>
                <c:pt idx="977">
                  <c:v>4.8889951302606462</c:v>
                </c:pt>
                <c:pt idx="978">
                  <c:v>4.8865585550990742</c:v>
                </c:pt>
                <c:pt idx="979">
                  <c:v>4.8854688575355629</c:v>
                </c:pt>
                <c:pt idx="980">
                  <c:v>4.8838667826244633</c:v>
                </c:pt>
                <c:pt idx="981">
                  <c:v>4.8819449479941524</c:v>
                </c:pt>
                <c:pt idx="982">
                  <c:v>4.8801517789395206</c:v>
                </c:pt>
                <c:pt idx="983">
                  <c:v>4.8787433117097727</c:v>
                </c:pt>
                <c:pt idx="984">
                  <c:v>4.8772498794177794</c:v>
                </c:pt>
                <c:pt idx="985">
                  <c:v>4.8755436791031679</c:v>
                </c:pt>
                <c:pt idx="986">
                  <c:v>4.8737526147627932</c:v>
                </c:pt>
                <c:pt idx="987">
                  <c:v>4.8729851894776601</c:v>
                </c:pt>
                <c:pt idx="988">
                  <c:v>4.8712803063699379</c:v>
                </c:pt>
                <c:pt idx="989">
                  <c:v>4.8694694944416854</c:v>
                </c:pt>
                <c:pt idx="990">
                  <c:v>4.8678720585310451</c:v>
                </c:pt>
                <c:pt idx="991">
                  <c:v>4.8659559243849264</c:v>
                </c:pt>
                <c:pt idx="992">
                  <c:v>4.8642958408749974</c:v>
                </c:pt>
                <c:pt idx="993">
                  <c:v>4.8630829361281087</c:v>
                </c:pt>
                <c:pt idx="994">
                  <c:v>4.8619129084357615</c:v>
                </c:pt>
                <c:pt idx="995">
                  <c:v>4.8609770680410023</c:v>
                </c:pt>
                <c:pt idx="996">
                  <c:v>4.8584255963899468</c:v>
                </c:pt>
                <c:pt idx="997">
                  <c:v>4.8570228045459638</c:v>
                </c:pt>
                <c:pt idx="998">
                  <c:v>4.8546856247817969</c:v>
                </c:pt>
                <c:pt idx="999">
                  <c:v>4.8535812433828891</c:v>
                </c:pt>
                <c:pt idx="1000">
                  <c:v>4.8512878768763841</c:v>
                </c:pt>
                <c:pt idx="1001">
                  <c:v>4.8504388175219093</c:v>
                </c:pt>
                <c:pt idx="1002">
                  <c:v>4.8487410007382046</c:v>
                </c:pt>
                <c:pt idx="1003">
                  <c:v>4.8477862617715965</c:v>
                </c:pt>
                <c:pt idx="1004">
                  <c:v>4.8454319629841134</c:v>
                </c:pt>
                <c:pt idx="1005">
                  <c:v>4.8440748962407545</c:v>
                </c:pt>
                <c:pt idx="1006">
                  <c:v>4.8428878019579882</c:v>
                </c:pt>
                <c:pt idx="1007">
                  <c:v>4.8401543052952407</c:v>
                </c:pt>
                <c:pt idx="1008">
                  <c:v>4.8389891854866818</c:v>
                </c:pt>
                <c:pt idx="1009">
                  <c:v>4.8375491607742633</c:v>
                </c:pt>
                <c:pt idx="1010">
                  <c:v>4.8360247720670628</c:v>
                </c:pt>
                <c:pt idx="1011">
                  <c:v>4.8334850665191587</c:v>
                </c:pt>
                <c:pt idx="1012">
                  <c:v>4.8322156946690447</c:v>
                </c:pt>
                <c:pt idx="1013">
                  <c:v>4.8306295055443877</c:v>
                </c:pt>
                <c:pt idx="1014">
                  <c:v>4.8296778521329529</c:v>
                </c:pt>
                <c:pt idx="1015">
                  <c:v>4.827394844596097</c:v>
                </c:pt>
                <c:pt idx="1016">
                  <c:v>4.8258734595927262</c:v>
                </c:pt>
                <c:pt idx="1017">
                  <c:v>4.8236553903005115</c:v>
                </c:pt>
                <c:pt idx="1018">
                  <c:v>4.822071526149216</c:v>
                </c:pt>
                <c:pt idx="1019">
                  <c:v>4.8203827301300333</c:v>
                </c:pt>
                <c:pt idx="1020">
                  <c:v>4.8195384818522538</c:v>
                </c:pt>
                <c:pt idx="1021">
                  <c:v>4.8179560401533479</c:v>
                </c:pt>
                <c:pt idx="1022">
                  <c:v>4.8160575289860965</c:v>
                </c:pt>
                <c:pt idx="1023">
                  <c:v>4.814054408951626</c:v>
                </c:pt>
                <c:pt idx="1024">
                  <c:v>4.81152510374974</c:v>
                </c:pt>
                <c:pt idx="1025">
                  <c:v>4.8100502607170279</c:v>
                </c:pt>
                <c:pt idx="1026">
                  <c:v>4.8089128573405748</c:v>
                </c:pt>
                <c:pt idx="1027">
                  <c:v>4.8065754334654702</c:v>
                </c:pt>
                <c:pt idx="1028">
                  <c:v>4.8052071904219851</c:v>
                </c:pt>
                <c:pt idx="1029">
                  <c:v>4.8043653323290343</c:v>
                </c:pt>
                <c:pt idx="1030">
                  <c:v>4.8023455286275265</c:v>
                </c:pt>
                <c:pt idx="1031">
                  <c:v>4.8005787589923798</c:v>
                </c:pt>
                <c:pt idx="1032">
                  <c:v>4.7993172379703175</c:v>
                </c:pt>
                <c:pt idx="1033">
                  <c:v>4.7976355323721656</c:v>
                </c:pt>
                <c:pt idx="1034">
                  <c:v>4.7961645141736362</c:v>
                </c:pt>
                <c:pt idx="1035">
                  <c:v>4.7942738069032993</c:v>
                </c:pt>
                <c:pt idx="1036">
                  <c:v>4.7923837436516399</c:v>
                </c:pt>
                <c:pt idx="1037">
                  <c:v>4.7912501513068921</c:v>
                </c:pt>
                <c:pt idx="1038">
                  <c:v>4.7895499112778017</c:v>
                </c:pt>
                <c:pt idx="1039">
                  <c:v>4.7879762608996383</c:v>
                </c:pt>
                <c:pt idx="1040">
                  <c:v>4.7860883996726615</c:v>
                </c:pt>
                <c:pt idx="1041">
                  <c:v>4.7851447285779809</c:v>
                </c:pt>
                <c:pt idx="1042">
                  <c:v>4.7832579051898598</c:v>
                </c:pt>
                <c:pt idx="1043">
                  <c:v>4.7813717485131964</c:v>
                </c:pt>
                <c:pt idx="1044">
                  <c:v>4.7798004695809846</c:v>
                </c:pt>
                <c:pt idx="1045">
                  <c:v>4.7781669255892485</c:v>
                </c:pt>
                <c:pt idx="1046">
                  <c:v>4.7766593915555848</c:v>
                </c:pt>
                <c:pt idx="1047">
                  <c:v>4.7754033449286233</c:v>
                </c:pt>
                <c:pt idx="1048">
                  <c:v>4.7737292665537234</c:v>
                </c:pt>
                <c:pt idx="1049">
                  <c:v>4.771888259045225</c:v>
                </c:pt>
                <c:pt idx="1050">
                  <c:v>4.7703824098892271</c:v>
                </c:pt>
                <c:pt idx="1051">
                  <c:v>4.7686262551049312</c:v>
                </c:pt>
                <c:pt idx="1052">
                  <c:v>4.7672467986184115</c:v>
                </c:pt>
                <c:pt idx="1053">
                  <c:v>4.7653663168838101</c:v>
                </c:pt>
                <c:pt idx="1054">
                  <c:v>4.7636117548827315</c:v>
                </c:pt>
                <c:pt idx="1055">
                  <c:v>4.7616072400044143</c:v>
                </c:pt>
                <c:pt idx="1056">
                  <c:v>4.7612494487065646</c:v>
                </c:pt>
                <c:pt idx="1057">
                  <c:v>4.7591027743923489</c:v>
                </c:pt>
                <c:pt idx="1058">
                  <c:v>4.7565993976777863</c:v>
                </c:pt>
                <c:pt idx="1059">
                  <c:v>4.7553480990808694</c:v>
                </c:pt>
                <c:pt idx="1060">
                  <c:v>4.753596892544512</c:v>
                </c:pt>
                <c:pt idx="1061">
                  <c:v>4.7522213223611791</c:v>
                </c:pt>
                <c:pt idx="1062">
                  <c:v>4.750658594999372</c:v>
                </c:pt>
                <c:pt idx="1063">
                  <c:v>4.7485965171180098</c:v>
                </c:pt>
                <c:pt idx="1064">
                  <c:v>4.7478469284949272</c:v>
                </c:pt>
                <c:pt idx="1065">
                  <c:v>4.7460980904349102</c:v>
                </c:pt>
                <c:pt idx="1066">
                  <c:v>4.7449325568247849</c:v>
                </c:pt>
                <c:pt idx="1067">
                  <c:v>4.7425398510963408</c:v>
                </c:pt>
                <c:pt idx="1068">
                  <c:v>4.741354298720446</c:v>
                </c:pt>
                <c:pt idx="1069">
                  <c:v>4.7403561237869738</c:v>
                </c:pt>
                <c:pt idx="1070">
                  <c:v>4.7391086978733634</c:v>
                </c:pt>
                <c:pt idx="1071">
                  <c:v>4.7372381442513056</c:v>
                </c:pt>
                <c:pt idx="1072">
                  <c:v>4.7357836917107248</c:v>
                </c:pt>
                <c:pt idx="1073">
                  <c:v>4.7348696732465596</c:v>
                </c:pt>
                <c:pt idx="1074">
                  <c:v>4.7332912772234241</c:v>
                </c:pt>
                <c:pt idx="1075">
                  <c:v>4.7305925168111926</c:v>
                </c:pt>
                <c:pt idx="1076">
                  <c:v>4.7291398173007995</c:v>
                </c:pt>
                <c:pt idx="1077">
                  <c:v>4.7275838955127369</c:v>
                </c:pt>
                <c:pt idx="1078">
                  <c:v>4.7266505903786697</c:v>
                </c:pt>
                <c:pt idx="1079">
                  <c:v>4.7245770244319054</c:v>
                </c:pt>
                <c:pt idx="1080">
                  <c:v>4.7236649906100494</c:v>
                </c:pt>
                <c:pt idx="1081">
                  <c:v>4.7220898625020347</c:v>
                </c:pt>
                <c:pt idx="1082">
                  <c:v>4.7198109915256774</c:v>
                </c:pt>
                <c:pt idx="1083">
                  <c:v>4.7171190327471075</c:v>
                </c:pt>
                <c:pt idx="1084">
                  <c:v>4.7163945039677326</c:v>
                </c:pt>
                <c:pt idx="1085">
                  <c:v>4.7137249783778099</c:v>
                </c:pt>
                <c:pt idx="1086">
                  <c:v>4.7121528563348134</c:v>
                </c:pt>
                <c:pt idx="1087">
                  <c:v>4.7108086451334419</c:v>
                </c:pt>
                <c:pt idx="1088">
                  <c:v>4.7095681418610971</c:v>
                </c:pt>
                <c:pt idx="1089">
                  <c:v>4.7080179516891558</c:v>
                </c:pt>
                <c:pt idx="1090">
                  <c:v>4.7060343649508134</c:v>
                </c:pt>
                <c:pt idx="1091">
                  <c:v>4.7038862186334205</c:v>
                </c:pt>
                <c:pt idx="1092">
                  <c:v>4.7027505586636131</c:v>
                </c:pt>
                <c:pt idx="1093">
                  <c:v>4.7013261797155854</c:v>
                </c:pt>
                <c:pt idx="1094">
                  <c:v>4.6999640827621016</c:v>
                </c:pt>
                <c:pt idx="1095">
                  <c:v>4.6986023331153399</c:v>
                </c:pt>
                <c:pt idx="1096">
                  <c:v>4.6965604318450032</c:v>
                </c:pt>
                <c:pt idx="1097">
                  <c:v>4.6960448411138067</c:v>
                </c:pt>
                <c:pt idx="1098">
                  <c:v>4.6943954711750457</c:v>
                </c:pt>
                <c:pt idx="1099">
                  <c:v>4.6925406162732424</c:v>
                </c:pt>
                <c:pt idx="1100">
                  <c:v>4.6915103980616015</c:v>
                </c:pt>
                <c:pt idx="1101">
                  <c:v>4.6896976990484038</c:v>
                </c:pt>
                <c:pt idx="1102">
                  <c:v>4.6879680407926783</c:v>
                </c:pt>
                <c:pt idx="1103">
                  <c:v>4.687597416225544</c:v>
                </c:pt>
                <c:pt idx="1104">
                  <c:v>4.6861565150587383</c:v>
                </c:pt>
                <c:pt idx="1105">
                  <c:v>4.6842633522689683</c:v>
                </c:pt>
                <c:pt idx="1106">
                  <c:v>4.6825354236894476</c:v>
                </c:pt>
                <c:pt idx="1107">
                  <c:v>4.6812192742202257</c:v>
                </c:pt>
                <c:pt idx="1108">
                  <c:v>4.6795745192113483</c:v>
                </c:pt>
                <c:pt idx="1109">
                  <c:v>4.6786496862162537</c:v>
                </c:pt>
                <c:pt idx="1110">
                  <c:v>4.676861925015027</c:v>
                </c:pt>
                <c:pt idx="1111">
                  <c:v>4.6752595904807022</c:v>
                </c:pt>
                <c:pt idx="1112">
                  <c:v>4.6725315677861596</c:v>
                </c:pt>
                <c:pt idx="1113">
                  <c:v>4.6715638515997062</c:v>
                </c:pt>
                <c:pt idx="1114">
                  <c:v>4.6702093934532032</c:v>
                </c:pt>
                <c:pt idx="1115">
                  <c:v>4.6687937342820476</c:v>
                </c:pt>
                <c:pt idx="1116">
                  <c:v>4.6678706965779719</c:v>
                </c:pt>
                <c:pt idx="1117">
                  <c:v>4.6657176110117948</c:v>
                </c:pt>
                <c:pt idx="1118">
                  <c:v>4.6643850829330313</c:v>
                </c:pt>
                <c:pt idx="1119">
                  <c:v>4.6633193470127496</c:v>
                </c:pt>
                <c:pt idx="1120">
                  <c:v>4.6619260375141218</c:v>
                </c:pt>
                <c:pt idx="1121">
                  <c:v>4.6611065784406165</c:v>
                </c:pt>
                <c:pt idx="1122">
                  <c:v>4.659386229581477</c:v>
                </c:pt>
                <c:pt idx="1123">
                  <c:v>4.6582396164503015</c:v>
                </c:pt>
                <c:pt idx="1124">
                  <c:v>4.656806707538129</c:v>
                </c:pt>
                <c:pt idx="1125">
                  <c:v>4.6554560303745873</c:v>
                </c:pt>
                <c:pt idx="1126">
                  <c:v>4.6545557694597628</c:v>
                </c:pt>
                <c:pt idx="1127">
                  <c:v>4.6531238608422161</c:v>
                </c:pt>
                <c:pt idx="1128">
                  <c:v>4.6515287461493502</c:v>
                </c:pt>
                <c:pt idx="1129">
                  <c:v>4.6508744938412834</c:v>
                </c:pt>
                <c:pt idx="1130">
                  <c:v>4.6490757423086944</c:v>
                </c:pt>
                <c:pt idx="1131">
                  <c:v>4.6473592216055799</c:v>
                </c:pt>
                <c:pt idx="1132">
                  <c:v>4.6455616298441207</c:v>
                </c:pt>
                <c:pt idx="1133">
                  <c:v>4.6454595069050608</c:v>
                </c:pt>
                <c:pt idx="1134">
                  <c:v>4.6442342453434859</c:v>
                </c:pt>
                <c:pt idx="1135">
                  <c:v>4.642396887094713</c:v>
                </c:pt>
                <c:pt idx="1136">
                  <c:v>4.6411723375168927</c:v>
                </c:pt>
                <c:pt idx="1137">
                  <c:v>4.640866253493229</c:v>
                </c:pt>
                <c:pt idx="1138">
                  <c:v>4.6397644648259408</c:v>
                </c:pt>
                <c:pt idx="1139">
                  <c:v>4.638214189159636</c:v>
                </c:pt>
                <c:pt idx="1140">
                  <c:v>4.6368275374339367</c:v>
                </c:pt>
                <c:pt idx="1141">
                  <c:v>4.6350538569298738</c:v>
                </c:pt>
                <c:pt idx="1142">
                  <c:v>4.6341366711565026</c:v>
                </c:pt>
                <c:pt idx="1143">
                  <c:v>4.6323028676565192</c:v>
                </c:pt>
                <c:pt idx="1144">
                  <c:v>4.6304696319553909</c:v>
                </c:pt>
                <c:pt idx="1145">
                  <c:v>4.6297365646953779</c:v>
                </c:pt>
                <c:pt idx="1146">
                  <c:v>4.6289424794099654</c:v>
                </c:pt>
                <c:pt idx="1147">
                  <c:v>4.6272936311364266</c:v>
                </c:pt>
                <c:pt idx="1148">
                  <c:v>4.6258284606957902</c:v>
                </c:pt>
                <c:pt idx="1149">
                  <c:v>4.6243635736496067</c:v>
                </c:pt>
                <c:pt idx="1150">
                  <c:v>4.6237533929008627</c:v>
                </c:pt>
                <c:pt idx="1151">
                  <c:v>4.6228991964840676</c:v>
                </c:pt>
                <c:pt idx="1152">
                  <c:v>4.6211912566427822</c:v>
                </c:pt>
                <c:pt idx="1153">
                  <c:v>4.6207033385300633</c:v>
                </c:pt>
                <c:pt idx="1154">
                  <c:v>4.6190774163876851</c:v>
                </c:pt>
                <c:pt idx="1155">
                  <c:v>4.617655123397765</c:v>
                </c:pt>
                <c:pt idx="1156">
                  <c:v>4.6166394287036079</c:v>
                </c:pt>
                <c:pt idx="1157">
                  <c:v>4.6153396334260952</c:v>
                </c:pt>
                <c:pt idx="1158">
                  <c:v>4.6146086045444932</c:v>
                </c:pt>
                <c:pt idx="1159">
                  <c:v>4.6133905761340976</c:v>
                </c:pt>
                <c:pt idx="1160">
                  <c:v>4.6115639217258551</c:v>
                </c:pt>
                <c:pt idx="1161">
                  <c:v>4.6100422153994751</c:v>
                </c:pt>
                <c:pt idx="1162">
                  <c:v>4.6092511143037243</c:v>
                </c:pt>
                <c:pt idx="1163">
                  <c:v>4.6079126586540289</c:v>
                </c:pt>
                <c:pt idx="1164">
                  <c:v>4.6063919393878905</c:v>
                </c:pt>
                <c:pt idx="1165">
                  <c:v>4.6057838066989927</c:v>
                </c:pt>
                <c:pt idx="1166">
                  <c:v>4.6045677526306923</c:v>
                </c:pt>
                <c:pt idx="1167">
                  <c:v>4.6030480899121056</c:v>
                </c:pt>
                <c:pt idx="1168">
                  <c:v>4.6021972533512407</c:v>
                </c:pt>
                <c:pt idx="1169">
                  <c:v>4.6004150306555696</c:v>
                </c:pt>
                <c:pt idx="1170">
                  <c:v>4.5995241443777415</c:v>
                </c:pt>
                <c:pt idx="1171">
                  <c:v>4.5978238216565774</c:v>
                </c:pt>
                <c:pt idx="1172">
                  <c:v>4.5969738008717451</c:v>
                </c:pt>
                <c:pt idx="1173">
                  <c:v>4.5957597865867887</c:v>
                </c:pt>
                <c:pt idx="1174">
                  <c:v>4.5936359989800195</c:v>
                </c:pt>
                <c:pt idx="1175">
                  <c:v>4.5927259447120985</c:v>
                </c:pt>
                <c:pt idx="1176">
                  <c:v>4.5915129133232195</c:v>
                </c:pt>
                <c:pt idx="1177">
                  <c:v>4.5911086630616671</c:v>
                </c:pt>
                <c:pt idx="1178">
                  <c:v>4.5895726803717496</c:v>
                </c:pt>
                <c:pt idx="1179">
                  <c:v>4.5887846447933152</c:v>
                </c:pt>
                <c:pt idx="1180">
                  <c:v>4.5869665702236642</c:v>
                </c:pt>
                <c:pt idx="1181">
                  <c:v>4.5854520335204247</c:v>
                </c:pt>
                <c:pt idx="1182">
                  <c:v>4.5845434515714798</c:v>
                </c:pt>
                <c:pt idx="1183">
                  <c:v>4.5833323123597163</c:v>
                </c:pt>
                <c:pt idx="1184">
                  <c:v>4.5826259486297269</c:v>
                </c:pt>
                <c:pt idx="1185">
                  <c:v>4.5813345519892303</c:v>
                </c:pt>
                <c:pt idx="1186">
                  <c:v>4.5797005740140539</c:v>
                </c:pt>
                <c:pt idx="1187">
                  <c:v>4.5786720465198858</c:v>
                </c:pt>
                <c:pt idx="1188">
                  <c:v>4.5773816194335</c:v>
                </c:pt>
                <c:pt idx="1189">
                  <c:v>4.5763737003445586</c:v>
                </c:pt>
                <c:pt idx="1190">
                  <c:v>4.5745599627959947</c:v>
                </c:pt>
                <c:pt idx="1191">
                  <c:v>4.5733510604346588</c:v>
                </c:pt>
                <c:pt idx="1192">
                  <c:v>4.5726259283913588</c:v>
                </c:pt>
                <c:pt idx="1193">
                  <c:v>4.5703302349692363</c:v>
                </c:pt>
                <c:pt idx="1194">
                  <c:v>4.5694243081287116</c:v>
                </c:pt>
                <c:pt idx="1195">
                  <c:v>4.5679148018190601</c:v>
                </c:pt>
                <c:pt idx="1196">
                  <c:v>4.5667075033567093</c:v>
                </c:pt>
                <c:pt idx="1197">
                  <c:v>4.5648970432236293</c:v>
                </c:pt>
                <c:pt idx="1198">
                  <c:v>4.5642937421739767</c:v>
                </c:pt>
                <c:pt idx="1199">
                  <c:v>4.5627253821419291</c:v>
                </c:pt>
                <c:pt idx="1200">
                  <c:v>4.5612780719431054</c:v>
                </c:pt>
                <c:pt idx="1201">
                  <c:v>4.5600723046681484</c:v>
                </c:pt>
                <c:pt idx="1202">
                  <c:v>4.5588668710720839</c:v>
                </c:pt>
                <c:pt idx="1203">
                  <c:v>4.5574206176035181</c:v>
                </c:pt>
                <c:pt idx="1204">
                  <c:v>4.5560551191065546</c:v>
                </c:pt>
                <c:pt idx="1205">
                  <c:v>4.5549509209651688</c:v>
                </c:pt>
                <c:pt idx="1206">
                  <c:v>4.5537466125356634</c:v>
                </c:pt>
                <c:pt idx="1207">
                  <c:v>4.5525425816823137</c:v>
                </c:pt>
                <c:pt idx="1208">
                  <c:v>4.5506768783843361</c:v>
                </c:pt>
                <c:pt idx="1209">
                  <c:v>4.5488319043851559</c:v>
                </c:pt>
                <c:pt idx="1210">
                  <c:v>4.5473082823230078</c:v>
                </c:pt>
                <c:pt idx="1211">
                  <c:v>4.5461057348669813</c:v>
                </c:pt>
                <c:pt idx="1212">
                  <c:v>4.5452240403021316</c:v>
                </c:pt>
                <c:pt idx="1213">
                  <c:v>4.5436213452318093</c:v>
                </c:pt>
                <c:pt idx="1214">
                  <c:v>4.5423195129898861</c:v>
                </c:pt>
                <c:pt idx="1215">
                  <c:v>4.5412182251119875</c:v>
                </c:pt>
                <c:pt idx="1216">
                  <c:v>4.5388162112981609</c:v>
                </c:pt>
                <c:pt idx="1217">
                  <c:v>4.5381158274182711</c:v>
                </c:pt>
                <c:pt idx="1218">
                  <c:v>4.5360152283894175</c:v>
                </c:pt>
                <c:pt idx="1219">
                  <c:v>4.5343354119743475</c:v>
                </c:pt>
                <c:pt idx="1220">
                  <c:v>4.5327160621879354</c:v>
                </c:pt>
                <c:pt idx="1221">
                  <c:v>4.531217148586423</c:v>
                </c:pt>
                <c:pt idx="1222">
                  <c:v>4.5292192038024153</c:v>
                </c:pt>
                <c:pt idx="1223">
                  <c:v>4.5284202500883497</c:v>
                </c:pt>
                <c:pt idx="1224">
                  <c:v>4.527321883916958</c:v>
                </c:pt>
                <c:pt idx="1225">
                  <c:v>4.5252256749564488</c:v>
                </c:pt>
                <c:pt idx="1226">
                  <c:v>4.5232300349131966</c:v>
                </c:pt>
                <c:pt idx="1227">
                  <c:v>4.5219333526852932</c:v>
                </c:pt>
                <c:pt idx="1228">
                  <c:v>4.5204374136285033</c:v>
                </c:pt>
                <c:pt idx="1229">
                  <c:v>4.5187626107199197</c:v>
                </c:pt>
                <c:pt idx="1230">
                  <c:v>4.5171480932646411</c:v>
                </c:pt>
                <c:pt idx="1231">
                  <c:v>4.515653596963733</c:v>
                </c:pt>
                <c:pt idx="1232">
                  <c:v>4.5141595811149955</c:v>
                </c:pt>
                <c:pt idx="1233">
                  <c:v>4.5118695891361815</c:v>
                </c:pt>
                <c:pt idx="1234">
                  <c:v>4.5100780594454104</c:v>
                </c:pt>
                <c:pt idx="1235">
                  <c:v>4.5078892952496901</c:v>
                </c:pt>
                <c:pt idx="1236">
                  <c:v>4.506695809897332</c:v>
                </c:pt>
                <c:pt idx="1237">
                  <c:v>4.504011528767716</c:v>
                </c:pt>
                <c:pt idx="1238">
                  <c:v>4.5025208011775764</c:v>
                </c:pt>
                <c:pt idx="1239">
                  <c:v>4.5003749492989513</c:v>
                </c:pt>
                <c:pt idx="1240">
                  <c:v>4.4977534258453664</c:v>
                </c:pt>
                <c:pt idx="1241">
                  <c:v>4.4959667529451846</c:v>
                </c:pt>
                <c:pt idx="1242">
                  <c:v>4.4937045575222623</c:v>
                </c:pt>
                <c:pt idx="1243">
                  <c:v>4.4915028340354191</c:v>
                </c:pt>
                <c:pt idx="1244">
                  <c:v>4.4898175614789357</c:v>
                </c:pt>
                <c:pt idx="1245">
                  <c:v>4.4874391037948334</c:v>
                </c:pt>
                <c:pt idx="1246">
                  <c:v>4.4854578803094522</c:v>
                </c:pt>
                <c:pt idx="1247">
                  <c:v>4.4831804553349635</c:v>
                </c:pt>
                <c:pt idx="1248">
                  <c:v>4.4811019187573597</c:v>
                </c:pt>
                <c:pt idx="1249">
                  <c:v>4.4792023268408858</c:v>
                </c:pt>
                <c:pt idx="1250">
                  <c:v>4.4768288827105653</c:v>
                </c:pt>
                <c:pt idx="1251">
                  <c:v>4.4745749062159632</c:v>
                </c:pt>
                <c:pt idx="1252">
                  <c:v>4.4719071086246887</c:v>
                </c:pt>
                <c:pt idx="1253">
                  <c:v>4.4694777016255092</c:v>
                </c:pt>
                <c:pt idx="1254">
                  <c:v>4.4672664572814034</c:v>
                </c:pt>
                <c:pt idx="1255">
                  <c:v>4.4650956663427968</c:v>
                </c:pt>
                <c:pt idx="1256">
                  <c:v>4.4621370314836524</c:v>
                </c:pt>
                <c:pt idx="1257">
                  <c:v>4.45906179847948</c:v>
                </c:pt>
                <c:pt idx="1258">
                  <c:v>4.4562246395674165</c:v>
                </c:pt>
                <c:pt idx="1259">
                  <c:v>4.452444284049454</c:v>
                </c:pt>
                <c:pt idx="1260">
                  <c:v>4.4491387446694324</c:v>
                </c:pt>
                <c:pt idx="1261">
                  <c:v>4.4451279077935713</c:v>
                </c:pt>
                <c:pt idx="1262">
                  <c:v>4.4273533277434396</c:v>
                </c:pt>
                <c:pt idx="1263">
                  <c:v>4.4208918029516315</c:v>
                </c:pt>
                <c:pt idx="1264">
                  <c:v>4.4179582515313678</c:v>
                </c:pt>
                <c:pt idx="1265">
                  <c:v>4.4161989614155139</c:v>
                </c:pt>
                <c:pt idx="1266">
                  <c:v>4.4144402314376388</c:v>
                </c:pt>
                <c:pt idx="1267">
                  <c:v>4.4124477932255859</c:v>
                </c:pt>
                <c:pt idx="1268">
                  <c:v>4.4103389402985096</c:v>
                </c:pt>
                <c:pt idx="1269">
                  <c:v>4.4075285076302331</c:v>
                </c:pt>
                <c:pt idx="1270">
                  <c:v>4.4052655919615153</c:v>
                </c:pt>
                <c:pt idx="1271">
                  <c:v>4.4033156718037132</c:v>
                </c:pt>
                <c:pt idx="1272">
                  <c:v>4.4012689970242178</c:v>
                </c:pt>
                <c:pt idx="1273">
                  <c:v>4.3992231720863479</c:v>
                </c:pt>
                <c:pt idx="1274">
                  <c:v>4.3968861385311193</c:v>
                </c:pt>
                <c:pt idx="1275">
                  <c:v>4.3941997600127065</c:v>
                </c:pt>
                <c:pt idx="1276">
                  <c:v>4.3924095920033563</c:v>
                </c:pt>
                <c:pt idx="1277">
                  <c:v>4.3910479625955583</c:v>
                </c:pt>
                <c:pt idx="1278">
                  <c:v>4.3885201678024126</c:v>
                </c:pt>
                <c:pt idx="1279">
                  <c:v>4.3863822414800868</c:v>
                </c:pt>
                <c:pt idx="1280">
                  <c:v>4.3840509678013175</c:v>
                </c:pt>
                <c:pt idx="1281">
                  <c:v>4.3817207510802803</c:v>
                </c:pt>
                <c:pt idx="1282">
                  <c:v>4.3799738147251901</c:v>
                </c:pt>
                <c:pt idx="1283">
                  <c:v>4.3776454459247258</c:v>
                </c:pt>
                <c:pt idx="1284">
                  <c:v>4.375899828741983</c:v>
                </c:pt>
                <c:pt idx="1285">
                  <c:v>4.3732826220454992</c:v>
                </c:pt>
                <c:pt idx="1286">
                  <c:v>4.3702793295949851</c:v>
                </c:pt>
                <c:pt idx="1287">
                  <c:v>4.3671808707516098</c:v>
                </c:pt>
                <c:pt idx="1288">
                  <c:v>4.3644712258367138</c:v>
                </c:pt>
                <c:pt idx="1289">
                  <c:v>4.3602166733045111</c:v>
                </c:pt>
                <c:pt idx="1290">
                  <c:v>4.3571238887109383</c:v>
                </c:pt>
                <c:pt idx="1291">
                  <c:v>4.3552886938351723</c:v>
                </c:pt>
                <c:pt idx="1292">
                  <c:v>4.3529714975606275</c:v>
                </c:pt>
                <c:pt idx="1293">
                  <c:v>4.3506554140849909</c:v>
                </c:pt>
                <c:pt idx="1294">
                  <c:v>4.3483402464302205</c:v>
                </c:pt>
                <c:pt idx="1295">
                  <c:v>4.345737014791756</c:v>
                </c:pt>
                <c:pt idx="1296">
                  <c:v>4.343424134356896</c:v>
                </c:pt>
                <c:pt idx="1297">
                  <c:v>4.3405344698701951</c:v>
                </c:pt>
                <c:pt idx="1298">
                  <c:v>4.3388015061140432</c:v>
                </c:pt>
                <c:pt idx="1299">
                  <c:v>4.3363762954920215</c:v>
                </c:pt>
                <c:pt idx="1300">
                  <c:v>4.333144574568264</c:v>
                </c:pt>
                <c:pt idx="1301">
                  <c:v>4.330433614386636</c:v>
                </c:pt>
                <c:pt idx="1302">
                  <c:v>4.3280700006112642</c:v>
                </c:pt>
                <c:pt idx="1303">
                  <c:v>4.3259955466512876</c:v>
                </c:pt>
                <c:pt idx="1304">
                  <c:v>4.3232309760407803</c:v>
                </c:pt>
                <c:pt idx="1305">
                  <c:v>4.320928144969753</c:v>
                </c:pt>
                <c:pt idx="1306">
                  <c:v>4.3192018128804328</c:v>
                </c:pt>
                <c:pt idx="1307">
                  <c:v>4.3180512272960083</c:v>
                </c:pt>
                <c:pt idx="1308">
                  <c:v>4.3170159205669822</c:v>
                </c:pt>
                <c:pt idx="1309">
                  <c:v>4.3151758646441865</c:v>
                </c:pt>
                <c:pt idx="1310">
                  <c:v>4.3132599057842151</c:v>
                </c:pt>
                <c:pt idx="1311">
                  <c:v>4.312302185173694</c:v>
                </c:pt>
                <c:pt idx="1312">
                  <c:v>4.310291605694883</c:v>
                </c:pt>
                <c:pt idx="1313">
                  <c:v>4.309047262954139</c:v>
                </c:pt>
                <c:pt idx="1314">
                  <c:v>4.3074205774271395</c:v>
                </c:pt>
                <c:pt idx="1315">
                  <c:v>4.3057562065899599</c:v>
                </c:pt>
                <c:pt idx="1316">
                  <c:v>4.3036907143714549</c:v>
                </c:pt>
                <c:pt idx="1317">
                  <c:v>4.3025436718020611</c:v>
                </c:pt>
                <c:pt idx="1318">
                  <c:v>4.3008234948874735</c:v>
                </c:pt>
                <c:pt idx="1319">
                  <c:v>4.2993904654021025</c:v>
                </c:pt>
                <c:pt idx="1320">
                  <c:v>4.2968120910422192</c:v>
                </c:pt>
                <c:pt idx="1321">
                  <c:v>4.2950938248749786</c:v>
                </c:pt>
                <c:pt idx="1322">
                  <c:v>4.2936051536786479</c:v>
                </c:pt>
                <c:pt idx="1323">
                  <c:v>4.2922313717334895</c:v>
                </c:pt>
                <c:pt idx="1324">
                  <c:v>4.2906291490998951</c:v>
                </c:pt>
                <c:pt idx="1325">
                  <c:v>4.2895612577666968</c:v>
                </c:pt>
                <c:pt idx="1326">
                  <c:v>4.2882267148459245</c:v>
                </c:pt>
                <c:pt idx="1327">
                  <c:v>4.2862827557022758</c:v>
                </c:pt>
                <c:pt idx="1328">
                  <c:v>4.2847966291689277</c:v>
                </c:pt>
                <c:pt idx="1329">
                  <c:v>4.2830824205761751</c:v>
                </c:pt>
                <c:pt idx="1330">
                  <c:v>4.2819399568912857</c:v>
                </c:pt>
                <c:pt idx="1331">
                  <c:v>4.280226774169658</c:v>
                </c:pt>
                <c:pt idx="1332">
                  <c:v>4.2793703750406848</c:v>
                </c:pt>
                <c:pt idx="1333">
                  <c:v>4.2781336245354487</c:v>
                </c:pt>
                <c:pt idx="1334">
                  <c:v>4.2768020743177608</c:v>
                </c:pt>
                <c:pt idx="1335">
                  <c:v>4.2753757882776791</c:v>
                </c:pt>
                <c:pt idx="1336">
                  <c:v>4.2735697479030037</c:v>
                </c:pt>
                <c:pt idx="1337">
                  <c:v>4.2725814396345694</c:v>
                </c:pt>
                <c:pt idx="1338">
                  <c:v>4.2709853704558522</c:v>
                </c:pt>
                <c:pt idx="1339">
                  <c:v>4.2691618828969951</c:v>
                </c:pt>
                <c:pt idx="1340">
                  <c:v>4.2679655848358475</c:v>
                </c:pt>
                <c:pt idx="1341">
                  <c:v>4.2668265117565269</c:v>
                </c:pt>
                <c:pt idx="1342">
                  <c:v>4.2655928084261463</c:v>
                </c:pt>
                <c:pt idx="1343">
                  <c:v>4.2641507014158107</c:v>
                </c:pt>
                <c:pt idx="1344">
                  <c:v>4.2629366087733276</c:v>
                </c:pt>
                <c:pt idx="1345">
                  <c:v>4.2621779496191721</c:v>
                </c:pt>
                <c:pt idx="1346">
                  <c:v>4.260736811623838</c:v>
                </c:pt>
                <c:pt idx="1347">
                  <c:v>4.2587653851832714</c:v>
                </c:pt>
                <c:pt idx="1348">
                  <c:v>4.257438899451726</c:v>
                </c:pt>
                <c:pt idx="1349">
                  <c:v>4.2561127531503091</c:v>
                </c:pt>
                <c:pt idx="1350">
                  <c:v>4.2552793572478143</c:v>
                </c:pt>
                <c:pt idx="1351">
                  <c:v>4.253840171304784</c:v>
                </c:pt>
                <c:pt idx="1352">
                  <c:v>4.2526096098209871</c:v>
                </c:pt>
                <c:pt idx="1353">
                  <c:v>4.2523256536534033</c:v>
                </c:pt>
                <c:pt idx="1354">
                  <c:v>4.2511900831703127</c:v>
                </c:pt>
                <c:pt idx="1355">
                  <c:v>4.249146716896826</c:v>
                </c:pt>
                <c:pt idx="1356">
                  <c:v>4.2480685980980226</c:v>
                </c:pt>
                <c:pt idx="1357">
                  <c:v>4.2466503414004322</c:v>
                </c:pt>
                <c:pt idx="1358">
                  <c:v>4.2457996157786777</c:v>
                </c:pt>
                <c:pt idx="1359">
                  <c:v>4.2452325287828376</c:v>
                </c:pt>
                <c:pt idx="1360">
                  <c:v>4.2435316482433318</c:v>
                </c:pt>
                <c:pt idx="1361">
                  <c:v>4.242114659791195</c:v>
                </c:pt>
                <c:pt idx="1362">
                  <c:v>4.2415480164701904</c:v>
                </c:pt>
                <c:pt idx="1363">
                  <c:v>4.2401720636432474</c:v>
                </c:pt>
                <c:pt idx="1364">
                  <c:v>4.2384324280570365</c:v>
                </c:pt>
                <c:pt idx="1365">
                  <c:v>4.2375830328848023</c:v>
                </c:pt>
                <c:pt idx="1366">
                  <c:v>4.2364507590668685</c:v>
                </c:pt>
                <c:pt idx="1367">
                  <c:v>4.2356960785171447</c:v>
                </c:pt>
                <c:pt idx="1368">
                  <c:v>4.234564226298132</c:v>
                </c:pt>
                <c:pt idx="1369">
                  <c:v>4.2330554552332318</c:v>
                </c:pt>
                <c:pt idx="1370">
                  <c:v>4.2324898240560627</c:v>
                </c:pt>
                <c:pt idx="1371">
                  <c:v>4.2310193851183104</c:v>
                </c:pt>
                <c:pt idx="1372">
                  <c:v>4.2307931831781653</c:v>
                </c:pt>
                <c:pt idx="1373">
                  <c:v>4.2296624260462066</c:v>
                </c:pt>
                <c:pt idx="1374">
                  <c:v>4.2285319718780565</c:v>
                </c:pt>
                <c:pt idx="1375">
                  <c:v>4.2271756691625679</c:v>
                </c:pt>
                <c:pt idx="1376">
                  <c:v>4.2257067953628615</c:v>
                </c:pt>
                <c:pt idx="1377">
                  <c:v>4.2247654229908091</c:v>
                </c:pt>
                <c:pt idx="1378">
                  <c:v>4.2240124763633293</c:v>
                </c:pt>
                <c:pt idx="1379">
                  <c:v>4.2228831824523727</c:v>
                </c:pt>
                <c:pt idx="1380">
                  <c:v>4.2223186866909241</c:v>
                </c:pt>
                <c:pt idx="1381">
                  <c:v>4.221189821113736</c:v>
                </c:pt>
                <c:pt idx="1382">
                  <c:v>4.2202492886898089</c:v>
                </c:pt>
                <c:pt idx="1383">
                  <c:v>4.2192713162530131</c:v>
                </c:pt>
                <c:pt idx="1384">
                  <c:v>4.2179175335857009</c:v>
                </c:pt>
                <c:pt idx="1385">
                  <c:v>4.2172407429072596</c:v>
                </c:pt>
                <c:pt idx="1386">
                  <c:v>4.2158875137086147</c:v>
                </c:pt>
                <c:pt idx="1387">
                  <c:v>4.2149855285557187</c:v>
                </c:pt>
                <c:pt idx="1388">
                  <c:v>4.2144219135276542</c:v>
                </c:pt>
                <c:pt idx="1389">
                  <c:v>4.2131821112463435</c:v>
                </c:pt>
                <c:pt idx="1390">
                  <c:v>4.2127313197441794</c:v>
                </c:pt>
                <c:pt idx="1391">
                  <c:v>4.2114168461374808</c:v>
                </c:pt>
                <c:pt idx="1392">
                  <c:v>4.2104781157986153</c:v>
                </c:pt>
                <c:pt idx="1393">
                  <c:v>4.2093518904401046</c:v>
                </c:pt>
                <c:pt idx="1394">
                  <c:v>4.2082259160456008</c:v>
                </c:pt>
                <c:pt idx="1395">
                  <c:v>4.2072878131167828</c:v>
                </c:pt>
                <c:pt idx="1396">
                  <c:v>4.2059747198123105</c:v>
                </c:pt>
                <c:pt idx="1397">
                  <c:v>4.2054121088088898</c:v>
                </c:pt>
                <c:pt idx="1398">
                  <c:v>4.20484949780547</c:v>
                </c:pt>
                <c:pt idx="1399">
                  <c:v>4.2037245264265248</c:v>
                </c:pt>
                <c:pt idx="1400">
                  <c:v>4.2029747125365349</c:v>
                </c:pt>
                <c:pt idx="1401">
                  <c:v>4.2023186879978089</c:v>
                </c:pt>
                <c:pt idx="1402">
                  <c:v>4.2011006369464132</c:v>
                </c:pt>
                <c:pt idx="1403">
                  <c:v>4.2003511152179014</c:v>
                </c:pt>
                <c:pt idx="1404">
                  <c:v>4.1990024016120211</c:v>
                </c:pt>
                <c:pt idx="1405">
                  <c:v>4.1977289362228731</c:v>
                </c:pt>
                <c:pt idx="1406">
                  <c:v>4.196979956640952</c:v>
                </c:pt>
                <c:pt idx="1407">
                  <c:v>4.1966991518080174</c:v>
                </c:pt>
                <c:pt idx="1408">
                  <c:v>4.1958567373092119</c:v>
                </c:pt>
                <c:pt idx="1409">
                  <c:v>4.1950145102785106</c:v>
                </c:pt>
                <c:pt idx="1410">
                  <c:v>4.194172408184726</c:v>
                </c:pt>
                <c:pt idx="1411">
                  <c:v>4.1931620605504305</c:v>
                </c:pt>
                <c:pt idx="1412">
                  <c:v>4.1922641347236107</c:v>
                </c:pt>
                <c:pt idx="1413">
                  <c:v>4.1913663587207957</c:v>
                </c:pt>
                <c:pt idx="1414">
                  <c:v>4.1902443883404308</c:v>
                </c:pt>
                <c:pt idx="1415">
                  <c:v>4.1895713558360139</c:v>
                </c:pt>
                <c:pt idx="1416">
                  <c:v>4.1891226674997366</c:v>
                </c:pt>
                <c:pt idx="1417">
                  <c:v>4.1875206723959764</c:v>
                </c:pt>
                <c:pt idx="1418">
                  <c:v>4.1868799741035954</c:v>
                </c:pt>
                <c:pt idx="1419">
                  <c:v>4.1863194877424803</c:v>
                </c:pt>
                <c:pt idx="1420">
                  <c:v>4.1857590013813653</c:v>
                </c:pt>
                <c:pt idx="1421">
                  <c:v>4.1844782100947571</c:v>
                </c:pt>
                <c:pt idx="1422">
                  <c:v>4.1835178034718989</c:v>
                </c:pt>
                <c:pt idx="1423">
                  <c:v>4.182957690794999</c:v>
                </c:pt>
                <c:pt idx="1424">
                  <c:v>4.1821735828386002</c:v>
                </c:pt>
                <c:pt idx="1425">
                  <c:v>4.181277601720609</c:v>
                </c:pt>
                <c:pt idx="1426">
                  <c:v>4.1809043592124864</c:v>
                </c:pt>
                <c:pt idx="1427">
                  <c:v>4.1799339784493608</c:v>
                </c:pt>
                <c:pt idx="1428">
                  <c:v>4.1790383954618431</c:v>
                </c:pt>
                <c:pt idx="1429">
                  <c:v>4.1782922421101469</c:v>
                </c:pt>
                <c:pt idx="1430">
                  <c:v>4.1768001840305349</c:v>
                </c:pt>
                <c:pt idx="1431">
                  <c:v>4.1760543621218487</c:v>
                </c:pt>
                <c:pt idx="1432">
                  <c:v>4.175681451167506</c:v>
                </c:pt>
                <c:pt idx="1433">
                  <c:v>4.1750103605243298</c:v>
                </c:pt>
                <c:pt idx="1434">
                  <c:v>4.173817476075194</c:v>
                </c:pt>
                <c:pt idx="1435">
                  <c:v>4.1734447307316858</c:v>
                </c:pt>
                <c:pt idx="1436">
                  <c:v>4.1723267429929969</c:v>
                </c:pt>
                <c:pt idx="1437">
                  <c:v>4.1715815833065015</c:v>
                </c:pt>
                <c:pt idx="1438">
                  <c:v>4.1709855051825242</c:v>
                </c:pt>
                <c:pt idx="1439">
                  <c:v>4.1700915120596012</c:v>
                </c:pt>
                <c:pt idx="1440">
                  <c:v>4.1697190976061398</c:v>
                </c:pt>
                <c:pt idx="1441">
                  <c:v>4.1689742686992179</c:v>
                </c:pt>
                <c:pt idx="1442">
                  <c:v>4.1683359856135658</c:v>
                </c:pt>
                <c:pt idx="1443">
                  <c:v>4.1678572732993242</c:v>
                </c:pt>
                <c:pt idx="1444">
                  <c:v>4.1667405257771728</c:v>
                </c:pt>
                <c:pt idx="1445">
                  <c:v>4.1655000530956103</c:v>
                </c:pt>
                <c:pt idx="1446">
                  <c:v>4.1645077740353056</c:v>
                </c:pt>
                <c:pt idx="1447">
                  <c:v>4.1645077740353056</c:v>
                </c:pt>
                <c:pt idx="1448">
                  <c:v>4.163391769650282</c:v>
                </c:pt>
                <c:pt idx="1449">
                  <c:v>4.1630198507043188</c:v>
                </c:pt>
                <c:pt idx="1450">
                  <c:v>4.1626944216266004</c:v>
                </c:pt>
                <c:pt idx="1451">
                  <c:v>4.1611605034390671</c:v>
                </c:pt>
                <c:pt idx="1452">
                  <c:v>4.1611605034390671</c:v>
                </c:pt>
                <c:pt idx="1453">
                  <c:v>4.1600452414477882</c:v>
                </c:pt>
                <c:pt idx="1454">
                  <c:v>4.1597664877748581</c:v>
                </c:pt>
                <c:pt idx="1455">
                  <c:v>4.1589302267560671</c:v>
                </c:pt>
                <c:pt idx="1456">
                  <c:v>4.1578154592814514</c:v>
                </c:pt>
                <c:pt idx="1457">
                  <c:v>4.1572581991114888</c:v>
                </c:pt>
                <c:pt idx="1458">
                  <c:v>4.1567009389415261</c:v>
                </c:pt>
                <c:pt idx="1459">
                  <c:v>4.1562552296264812</c:v>
                </c:pt>
                <c:pt idx="1460">
                  <c:v>4.1551410551268573</c:v>
                </c:pt>
                <c:pt idx="1461">
                  <c:v>4.154472639336273</c:v>
                </c:pt>
                <c:pt idx="1462">
                  <c:v>4.1538361939477175</c:v>
                </c:pt>
                <c:pt idx="1463">
                  <c:v>4.1522453272817241</c:v>
                </c:pt>
                <c:pt idx="1464">
                  <c:v>4.1522453272817241</c:v>
                </c:pt>
                <c:pt idx="1465">
                  <c:v>4.1518000129211616</c:v>
                </c:pt>
                <c:pt idx="1466">
                  <c:v>4.1511320413803166</c:v>
                </c:pt>
                <c:pt idx="1467">
                  <c:v>4.1500190021198806</c:v>
                </c:pt>
                <c:pt idx="1468">
                  <c:v>4.1500190021198806</c:v>
                </c:pt>
                <c:pt idx="1469">
                  <c:v>4.1491844075936628</c:v>
                </c:pt>
                <c:pt idx="1470">
                  <c:v>4.1480161724383109</c:v>
                </c:pt>
                <c:pt idx="1471">
                  <c:v>4.1477936631933243</c:v>
                </c:pt>
                <c:pt idx="1472">
                  <c:v>4.1466813633629975</c:v>
                </c:pt>
                <c:pt idx="1473">
                  <c:v>4.1464033499835544</c:v>
                </c:pt>
                <c:pt idx="1474">
                  <c:v>4.1455693098452269</c:v>
                </c:pt>
                <c:pt idx="1475">
                  <c:v>4.1451245869303364</c:v>
                </c:pt>
                <c:pt idx="1476">
                  <c:v>4.1444575025579997</c:v>
                </c:pt>
                <c:pt idx="1477">
                  <c:v>4.1435682536470706</c:v>
                </c:pt>
                <c:pt idx="1478">
                  <c:v>4.143345941419339</c:v>
                </c:pt>
                <c:pt idx="1479">
                  <c:v>4.1422346263473049</c:v>
                </c:pt>
                <c:pt idx="1480">
                  <c:v>4.1418642699848673</c:v>
                </c:pt>
                <c:pt idx="1481">
                  <c:v>4.141123557259994</c:v>
                </c:pt>
                <c:pt idx="1482">
                  <c:v>4.1403830084703568</c:v>
                </c:pt>
                <c:pt idx="1483">
                  <c:v>4.139790618602853</c:v>
                </c:pt>
                <c:pt idx="1484">
                  <c:v>4.1392723491665855</c:v>
                </c:pt>
                <c:pt idx="1485">
                  <c:v>4.1387171014414088</c:v>
                </c:pt>
                <c:pt idx="1486">
                  <c:v>4.1377918250879091</c:v>
                </c:pt>
                <c:pt idx="1487">
                  <c:v>4.1377918250879091</c:v>
                </c:pt>
                <c:pt idx="1488">
                  <c:v>4.1369592606128638</c:v>
                </c:pt>
                <c:pt idx="1489">
                  <c:v>4.1361268189256926</c:v>
                </c:pt>
                <c:pt idx="1490">
                  <c:v>4.1355718987302037</c:v>
                </c:pt>
                <c:pt idx="1491">
                  <c:v>4.1347397025575177</c:v>
                </c:pt>
                <c:pt idx="1492">
                  <c:v>4.1344623038332884</c:v>
                </c:pt>
                <c:pt idx="1493">
                  <c:v>4.134184966462163</c:v>
                </c:pt>
                <c:pt idx="1494">
                  <c:v>4.1333529543487888</c:v>
                </c:pt>
                <c:pt idx="1495">
                  <c:v>4.1329832529642223</c:v>
                </c:pt>
                <c:pt idx="1496">
                  <c:v>4.1322438501950884</c:v>
                </c:pt>
                <c:pt idx="1497">
                  <c:v>4.1315785348524026</c:v>
                </c:pt>
                <c:pt idx="1498">
                  <c:v>4.1308578378564134</c:v>
                </c:pt>
                <c:pt idx="1499">
                  <c:v>4.1300263775538184</c:v>
                </c:pt>
                <c:pt idx="1500">
                  <c:v>4.1300263775538184</c:v>
                </c:pt>
                <c:pt idx="1501">
                  <c:v>4.1289180089031996</c:v>
                </c:pt>
                <c:pt idx="1502">
                  <c:v>4.1280869161687699</c:v>
                </c:pt>
                <c:pt idx="1503">
                  <c:v>4.1278098852572933</c:v>
                </c:pt>
                <c:pt idx="1504">
                  <c:v>4.1275329155766354</c:v>
                </c:pt>
                <c:pt idx="1505">
                  <c:v>4.1267020065346598</c:v>
                </c:pt>
                <c:pt idx="1506">
                  <c:v>4.1267020065346598</c:v>
                </c:pt>
                <c:pt idx="1507">
                  <c:v>4.1255943726539073</c:v>
                </c:pt>
                <c:pt idx="1508">
                  <c:v>4.1251514170058128</c:v>
                </c:pt>
                <c:pt idx="1509">
                  <c:v>4.1244869835336715</c:v>
                </c:pt>
                <c:pt idx="1510">
                  <c:v>4.1244869835336715</c:v>
                </c:pt>
                <c:pt idx="1511">
                  <c:v>4.12360126798084</c:v>
                </c:pt>
                <c:pt idx="1512">
                  <c:v>4.1233798390926308</c:v>
                </c:pt>
                <c:pt idx="1513">
                  <c:v>4.1222729392494948</c:v>
                </c:pt>
                <c:pt idx="1514">
                  <c:v>4.1222729392494948</c:v>
                </c:pt>
                <c:pt idx="1515">
                  <c:v>4.1213507264774245</c:v>
                </c:pt>
                <c:pt idx="1516">
                  <c:v>4.120613078477489</c:v>
                </c:pt>
                <c:pt idx="1517">
                  <c:v>4.1200598730319653</c:v>
                </c:pt>
                <c:pt idx="1518">
                  <c:v>4.1198386397246072</c:v>
                </c:pt>
                <c:pt idx="1519">
                  <c:v>4.1189537064951747</c:v>
                </c:pt>
                <c:pt idx="1520">
                  <c:v>4.1189537064951747</c:v>
                </c:pt>
                <c:pt idx="1521">
                  <c:v>4.1178477842314951</c:v>
                </c:pt>
                <c:pt idx="1522">
                  <c:v>4.1178477842314951</c:v>
                </c:pt>
                <c:pt idx="1523">
                  <c:v>4.1170185256777376</c:v>
                </c:pt>
                <c:pt idx="1524">
                  <c:v>4.116426267885319</c:v>
                </c:pt>
                <c:pt idx="1525">
                  <c:v>4.11563667219907</c:v>
                </c:pt>
                <c:pt idx="1526">
                  <c:v>4.1151945962267282</c:v>
                </c:pt>
                <c:pt idx="1527">
                  <c:v>4.114531482268216</c:v>
                </c:pt>
                <c:pt idx="1528">
                  <c:v>4.114531482268216</c:v>
                </c:pt>
                <c:pt idx="1529">
                  <c:v>4.1136475254826461</c:v>
                </c:pt>
                <c:pt idx="1530">
                  <c:v>4.1134265362862532</c:v>
                </c:pt>
                <c:pt idx="1531">
                  <c:v>4.1126900682102283</c:v>
                </c:pt>
                <c:pt idx="1532">
                  <c:v>4.1125059511912214</c:v>
                </c:pt>
                <c:pt idx="1533">
                  <c:v>4.1115855286208562</c:v>
                </c:pt>
                <c:pt idx="1534">
                  <c:v>4.1112173758451771</c:v>
                </c:pt>
                <c:pt idx="1535">
                  <c:v>4.1110333400750214</c:v>
                </c:pt>
                <c:pt idx="1536">
                  <c:v>4.1101131612242412</c:v>
                </c:pt>
                <c:pt idx="1537">
                  <c:v>4.1098371684753188</c:v>
                </c:pt>
                <c:pt idx="1538">
                  <c:v>4.1090091902285506</c:v>
                </c:pt>
                <c:pt idx="1539">
                  <c:v>4.1090091902285506</c:v>
                </c:pt>
                <c:pt idx="1540">
                  <c:v>4.1079054627772837</c:v>
                </c:pt>
                <c:pt idx="1541">
                  <c:v>4.1079054627772837</c:v>
                </c:pt>
                <c:pt idx="1542">
                  <c:v>4.1070226755871806</c:v>
                </c:pt>
                <c:pt idx="1543">
                  <c:v>4.1068019787896555</c:v>
                </c:pt>
                <c:pt idx="1544">
                  <c:v>4.1062503584872836</c:v>
                </c:pt>
                <c:pt idx="1545">
                  <c:v>4.1056987381849126</c:v>
                </c:pt>
                <c:pt idx="1546">
                  <c:v>4.1053310724173899</c:v>
                </c:pt>
                <c:pt idx="1547">
                  <c:v>4.1045957408823437</c:v>
                </c:pt>
                <c:pt idx="1548">
                  <c:v>4.1045957408823437</c:v>
                </c:pt>
                <c:pt idx="1549">
                  <c:v>4.1037686753215352</c:v>
                </c:pt>
                <c:pt idx="1550">
                  <c:v>4.1033092349778935</c:v>
                </c:pt>
                <c:pt idx="1551">
                  <c:v>4.1023904758610374</c:v>
                </c:pt>
                <c:pt idx="1552">
                  <c:v>4.1023904758610374</c:v>
                </c:pt>
                <c:pt idx="1553">
                  <c:v>4.1021149088910409</c:v>
                </c:pt>
                <c:pt idx="1554">
                  <c:v>4.1012882079810522</c:v>
                </c:pt>
                <c:pt idx="1555">
                  <c:v>4.1009208663476135</c:v>
                </c:pt>
                <c:pt idx="1556">
                  <c:v>4.1004065880607978</c:v>
                </c:pt>
                <c:pt idx="1557">
                  <c:v>4.1001861830807353</c:v>
                </c:pt>
                <c:pt idx="1558">
                  <c:v>4.0993598465798478</c:v>
                </c:pt>
                <c:pt idx="1559">
                  <c:v>4.0990844010795513</c:v>
                </c:pt>
                <c:pt idx="1560">
                  <c:v>4.0985336314882748</c:v>
                </c:pt>
                <c:pt idx="1561">
                  <c:v>4.0979828618969991</c:v>
                </c:pt>
                <c:pt idx="1562">
                  <c:v>4.0979828618969991</c:v>
                </c:pt>
                <c:pt idx="1563">
                  <c:v>4.0974322136748063</c:v>
                </c:pt>
                <c:pt idx="1564">
                  <c:v>4.0968815654526125</c:v>
                </c:pt>
                <c:pt idx="1565">
                  <c:v>4.0961475295948473</c:v>
                </c:pt>
                <c:pt idx="1566">
                  <c:v>4.0957805116659642</c:v>
                </c:pt>
                <c:pt idx="1567">
                  <c:v>4.0948998626985178</c:v>
                </c:pt>
                <c:pt idx="1568">
                  <c:v>4.0946797004566564</c:v>
                </c:pt>
                <c:pt idx="1569">
                  <c:v>4.0944045582785753</c:v>
                </c:pt>
                <c:pt idx="1570">
                  <c:v>4.0935791317443311</c:v>
                </c:pt>
                <c:pt idx="1571">
                  <c:v>4.0935791317443311</c:v>
                </c:pt>
                <c:pt idx="1572">
                  <c:v>4.0930289685964993</c:v>
                </c:pt>
                <c:pt idx="1573">
                  <c:v>4.0924788054486676</c:v>
                </c:pt>
                <c:pt idx="1574">
                  <c:v>4.0920387718649502</c:v>
                </c:pt>
                <c:pt idx="1575">
                  <c:v>4.0913787214893738</c:v>
                </c:pt>
                <c:pt idx="1576">
                  <c:v>4.0908288006377873</c:v>
                </c:pt>
                <c:pt idx="1577">
                  <c:v>4.0902788797862009</c:v>
                </c:pt>
                <c:pt idx="1578">
                  <c:v>4.0902788797862009</c:v>
                </c:pt>
                <c:pt idx="1579">
                  <c:v>4.0899123466104443</c:v>
                </c:pt>
                <c:pt idx="1580">
                  <c:v>4.0891792802589304</c:v>
                </c:pt>
                <c:pt idx="1581">
                  <c:v>4.0891792802589304</c:v>
                </c:pt>
                <c:pt idx="1582">
                  <c:v>4.0885196657999998</c:v>
                </c:pt>
                <c:pt idx="1583">
                  <c:v>4.0880799228273803</c:v>
                </c:pt>
                <c:pt idx="1584">
                  <c:v>4.0880799228273803</c:v>
                </c:pt>
                <c:pt idx="1585">
                  <c:v>4.0872555862653996</c:v>
                </c:pt>
                <c:pt idx="1586">
                  <c:v>4.0869808074114058</c:v>
                </c:pt>
                <c:pt idx="1587">
                  <c:v>4.0863214833230987</c:v>
                </c:pt>
                <c:pt idx="1588">
                  <c:v>4.085881933930894</c:v>
                </c:pt>
                <c:pt idx="1589">
                  <c:v>4.085881933930894</c:v>
                </c:pt>
                <c:pt idx="1590">
                  <c:v>4.0847833023057696</c:v>
                </c:pt>
                <c:pt idx="1591">
                  <c:v>4.0847833023057696</c:v>
                </c:pt>
                <c:pt idx="1592">
                  <c:v>4.0845087048433264</c:v>
                </c:pt>
                <c:pt idx="1593">
                  <c:v>4.0836849124559951</c:v>
                </c:pt>
                <c:pt idx="1594">
                  <c:v>4.0836849124559942</c:v>
                </c:pt>
                <c:pt idx="1595">
                  <c:v>4.0831358383787792</c:v>
                </c:pt>
                <c:pt idx="1596">
                  <c:v>4.0825867643015634</c:v>
                </c:pt>
                <c:pt idx="1597">
                  <c:v>4.0816718421856812</c:v>
                </c:pt>
                <c:pt idx="1598">
                  <c:v>4.0814888577625048</c:v>
                </c:pt>
                <c:pt idx="1599">
                  <c:v>4.0814888577625048</c:v>
                </c:pt>
                <c:pt idx="1600">
                  <c:v>4.0807570810934246</c:v>
                </c:pt>
                <c:pt idx="1601">
                  <c:v>4.0803911927588858</c:v>
                </c:pt>
                <c:pt idx="1602">
                  <c:v>4.0800253849095265</c:v>
                </c:pt>
                <c:pt idx="1603">
                  <c:v>4.0792937692108087</c:v>
                </c:pt>
                <c:pt idx="1604">
                  <c:v>4.0792937692108087</c:v>
                </c:pt>
                <c:pt idx="1605">
                  <c:v>4.0790194736677083</c:v>
                </c:pt>
                <c:pt idx="1606">
                  <c:v>4.0781965870384065</c:v>
                </c:pt>
                <c:pt idx="1607">
                  <c:v>4.0781965870384065</c:v>
                </c:pt>
                <c:pt idx="1608">
                  <c:v>4.077922351819268</c:v>
                </c:pt>
                <c:pt idx="1609">
                  <c:v>4.0770996461618534</c:v>
                </c:pt>
                <c:pt idx="1610">
                  <c:v>4.0770996461618534</c:v>
                </c:pt>
                <c:pt idx="1611">
                  <c:v>4.0768254712467282</c:v>
                </c:pt>
                <c:pt idx="1612">
                  <c:v>4.0760029465013545</c:v>
                </c:pt>
                <c:pt idx="1613">
                  <c:v>4.0760029465013545</c:v>
                </c:pt>
                <c:pt idx="1614">
                  <c:v>4.075564363091674</c:v>
                </c:pt>
                <c:pt idx="1615">
                  <c:v>4.0749064879771533</c:v>
                </c:pt>
                <c:pt idx="1616">
                  <c:v>4.0749064879771533</c:v>
                </c:pt>
                <c:pt idx="1617">
                  <c:v>4.0743583792433391</c:v>
                </c:pt>
                <c:pt idx="1618">
                  <c:v>4.0738102705095249</c:v>
                </c:pt>
                <c:pt idx="1619">
                  <c:v>4.0738102705095249</c:v>
                </c:pt>
                <c:pt idx="1620">
                  <c:v>4.0727142940187822</c:v>
                </c:pt>
                <c:pt idx="1621">
                  <c:v>4.0727142940187822</c:v>
                </c:pt>
                <c:pt idx="1622">
                  <c:v>4.0727142940187822</c:v>
                </c:pt>
                <c:pt idx="1623">
                  <c:v>4.071983803623108</c:v>
                </c:pt>
                <c:pt idx="1624">
                  <c:v>4.0716185584252713</c:v>
                </c:pt>
                <c:pt idx="1625">
                  <c:v>4.0708882285746748</c:v>
                </c:pt>
                <c:pt idx="1626">
                  <c:v>4.070523063649377</c:v>
                </c:pt>
                <c:pt idx="1627">
                  <c:v>4.0705230636493761</c:v>
                </c:pt>
                <c:pt idx="1628">
                  <c:v>4.0694278096115166</c:v>
                </c:pt>
                <c:pt idx="1629">
                  <c:v>4.0694278096115166</c:v>
                </c:pt>
                <c:pt idx="1630">
                  <c:v>4.0694278096115166</c:v>
                </c:pt>
                <c:pt idx="1631">
                  <c:v>4.0687708015838906</c:v>
                </c:pt>
                <c:pt idx="1632">
                  <c:v>4.0683327962321396</c:v>
                </c:pt>
                <c:pt idx="1633">
                  <c:v>4.0683327962321396</c:v>
                </c:pt>
                <c:pt idx="1634">
                  <c:v>4.0676029476985365</c:v>
                </c:pt>
                <c:pt idx="1635">
                  <c:v>4.0672380234317345</c:v>
                </c:pt>
                <c:pt idx="1636">
                  <c:v>4.0668731793314317</c:v>
                </c:pt>
                <c:pt idx="1637">
                  <c:v>4.0664171242060538</c:v>
                </c:pt>
                <c:pt idx="1638">
                  <c:v>4.0664171242060538</c:v>
                </c:pt>
                <c:pt idx="1639">
                  <c:v>4.066143491130827</c:v>
                </c:pt>
                <c:pt idx="1640">
                  <c:v>4.0652680576261409</c:v>
                </c:pt>
                <c:pt idx="1641">
                  <c:v>4.0650491992499695</c:v>
                </c:pt>
                <c:pt idx="1642">
                  <c:v>4.0650491992499695</c:v>
                </c:pt>
                <c:pt idx="1643">
                  <c:v>4.0646845154032327</c:v>
                </c:pt>
                <c:pt idx="1644">
                  <c:v>4.0639551477097591</c:v>
                </c:pt>
                <c:pt idx="1645">
                  <c:v>4.0639551477097591</c:v>
                </c:pt>
                <c:pt idx="1646">
                  <c:v>4.0634082420702899</c:v>
                </c:pt>
                <c:pt idx="1647">
                  <c:v>4.0630800986866085</c:v>
                </c:pt>
                <c:pt idx="1648">
                  <c:v>4.0628613364308217</c:v>
                </c:pt>
                <c:pt idx="1649">
                  <c:v>4.0628613364308217</c:v>
                </c:pt>
                <c:pt idx="1650">
                  <c:v>4.0617677653338191</c:v>
                </c:pt>
                <c:pt idx="1651">
                  <c:v>4.0617677653338191</c:v>
                </c:pt>
                <c:pt idx="1652">
                  <c:v>4.061494432585226</c:v>
                </c:pt>
                <c:pt idx="1653">
                  <c:v>4.0612210998366338</c:v>
                </c:pt>
                <c:pt idx="1654">
                  <c:v>4.0606744343394485</c:v>
                </c:pt>
                <c:pt idx="1655">
                  <c:v>4.0604558161452475</c:v>
                </c:pt>
                <c:pt idx="1656">
                  <c:v>4.0606744343394485</c:v>
                </c:pt>
                <c:pt idx="1657">
                  <c:v>4.0597635251969448</c:v>
                </c:pt>
                <c:pt idx="1658">
                  <c:v>4.0590349178550076</c:v>
                </c:pt>
                <c:pt idx="1659">
                  <c:v>4.0584884923415716</c:v>
                </c:pt>
                <c:pt idx="1660">
                  <c:v>4.0584884923415716</c:v>
                </c:pt>
                <c:pt idx="1661">
                  <c:v>4.0580514478767951</c:v>
                </c:pt>
                <c:pt idx="1662">
                  <c:v>4.0577600849002788</c:v>
                </c:pt>
                <c:pt idx="1663">
                  <c:v>4.057395881179632</c:v>
                </c:pt>
                <c:pt idx="1664">
                  <c:v>4.057395881179632</c:v>
                </c:pt>
                <c:pt idx="1665">
                  <c:v>4.0567404583539313</c:v>
                </c:pt>
                <c:pt idx="1666">
                  <c:v>4.056303509803465</c:v>
                </c:pt>
                <c:pt idx="1667">
                  <c:v>4.056303509803465</c:v>
                </c:pt>
                <c:pt idx="1668">
                  <c:v>4.0557574439687025</c:v>
                </c:pt>
                <c:pt idx="1669">
                  <c:v>4.0552113781339392</c:v>
                </c:pt>
                <c:pt idx="1670">
                  <c:v>4.0552113781339392</c:v>
                </c:pt>
                <c:pt idx="1671">
                  <c:v>4.0552113781339392</c:v>
                </c:pt>
                <c:pt idx="1672">
                  <c:v>4.054119486091964</c:v>
                </c:pt>
                <c:pt idx="1673">
                  <c:v>4.054119486091964</c:v>
                </c:pt>
                <c:pt idx="1674">
                  <c:v>4.054119486091964</c:v>
                </c:pt>
                <c:pt idx="1675">
                  <c:v>4.0536828250945698</c:v>
                </c:pt>
                <c:pt idx="1676">
                  <c:v>4.0530278335984784</c:v>
                </c:pt>
                <c:pt idx="1677">
                  <c:v>4.0530278335984784</c:v>
                </c:pt>
                <c:pt idx="1678">
                  <c:v>4.0525912683888716</c:v>
                </c:pt>
                <c:pt idx="1679">
                  <c:v>4.0519364205744601</c:v>
                </c:pt>
                <c:pt idx="1680">
                  <c:v>4.0519364205744601</c:v>
                </c:pt>
                <c:pt idx="1681">
                  <c:v>4.0519364205744601</c:v>
                </c:pt>
                <c:pt idx="1682">
                  <c:v>4.0515726960299467</c:v>
                </c:pt>
                <c:pt idx="1683">
                  <c:v>4.0508452469409191</c:v>
                </c:pt>
                <c:pt idx="1684">
                  <c:v>4.0508452469409191</c:v>
                </c:pt>
                <c:pt idx="1685">
                  <c:v>4.0508452469409191</c:v>
                </c:pt>
                <c:pt idx="1686">
                  <c:v>4.0502997797799107</c:v>
                </c:pt>
                <c:pt idx="1687">
                  <c:v>4.0497543126189015</c:v>
                </c:pt>
                <c:pt idx="1688">
                  <c:v>4.0497543126189015</c:v>
                </c:pt>
                <c:pt idx="1689">
                  <c:v>4.0497543126189015</c:v>
                </c:pt>
                <c:pt idx="1690">
                  <c:v>4.0488817565473694</c:v>
                </c:pt>
                <c:pt idx="1691">
                  <c:v>4.0486636175294866</c:v>
                </c:pt>
                <c:pt idx="1692">
                  <c:v>4.0486636175294857</c:v>
                </c:pt>
                <c:pt idx="1693">
                  <c:v>4.047571296053194</c:v>
                </c:pt>
                <c:pt idx="1694">
                  <c:v>4.047571296053194</c:v>
                </c:pt>
                <c:pt idx="1695">
                  <c:v>4.0472660430483636</c:v>
                </c:pt>
                <c:pt idx="1696">
                  <c:v>4.0463502840338723</c:v>
                </c:pt>
                <c:pt idx="1697">
                  <c:v>4.0463502840338723</c:v>
                </c:pt>
                <c:pt idx="1698">
                  <c:v>4.0463502840338723</c:v>
                </c:pt>
                <c:pt idx="1699">
                  <c:v>4.0459434042099556</c:v>
                </c:pt>
                <c:pt idx="1700">
                  <c:v>4.0451296445621221</c:v>
                </c:pt>
                <c:pt idx="1701">
                  <c:v>4.0451296445621221</c:v>
                </c:pt>
                <c:pt idx="1702">
                  <c:v>4.0451296445621221</c:v>
                </c:pt>
                <c:pt idx="1703">
                  <c:v>4.0439093774671839</c:v>
                </c:pt>
                <c:pt idx="1704">
                  <c:v>4.0439093774671839</c:v>
                </c:pt>
                <c:pt idx="1705">
                  <c:v>4.0439093774671839</c:v>
                </c:pt>
                <c:pt idx="1706">
                  <c:v>4.0439093774671839</c:v>
                </c:pt>
                <c:pt idx="1707">
                  <c:v>4.0426894825784068</c:v>
                </c:pt>
                <c:pt idx="1708">
                  <c:v>4.0426894825784068</c:v>
                </c:pt>
                <c:pt idx="1709">
                  <c:v>4.0426894825784068</c:v>
                </c:pt>
                <c:pt idx="1710">
                  <c:v>4.0417748404385314</c:v>
                </c:pt>
                <c:pt idx="1711">
                  <c:v>4.0417748404385314</c:v>
                </c:pt>
                <c:pt idx="1712">
                  <c:v>4.041469959725239</c:v>
                </c:pt>
                <c:pt idx="1713">
                  <c:v>4.041469959725239</c:v>
                </c:pt>
                <c:pt idx="1714">
                  <c:v>4.0409822993300386</c:v>
                </c:pt>
                <c:pt idx="1715">
                  <c:v>4.0402508087372384</c:v>
                </c:pt>
                <c:pt idx="1716">
                  <c:v>4.0402508087372384</c:v>
                </c:pt>
                <c:pt idx="1717">
                  <c:v>4.0402508087372384</c:v>
                </c:pt>
                <c:pt idx="1718">
                  <c:v>4.0392757853026966</c:v>
                </c:pt>
                <c:pt idx="1719">
                  <c:v>4.0390320294440603</c:v>
                </c:pt>
                <c:pt idx="1720">
                  <c:v>4.0390320294440603</c:v>
                </c:pt>
                <c:pt idx="1721">
                  <c:v>4.0390320294440603</c:v>
                </c:pt>
                <c:pt idx="1722">
                  <c:v>4.0380573032291895</c:v>
                </c:pt>
                <c:pt idx="1723">
                  <c:v>4.0378136216754719</c:v>
                </c:pt>
                <c:pt idx="1724">
                  <c:v>4.0378136216754719</c:v>
                </c:pt>
                <c:pt idx="1725">
                  <c:v>4.037204603468405</c:v>
                </c:pt>
                <c:pt idx="1726">
                  <c:v>4.0365955852613382</c:v>
                </c:pt>
                <c:pt idx="1727">
                  <c:v>4.0365955852613382</c:v>
                </c:pt>
                <c:pt idx="1728">
                  <c:v>4.0365955852613382</c:v>
                </c:pt>
                <c:pt idx="1729">
                  <c:v>4.0365955852613382</c:v>
                </c:pt>
                <c:pt idx="1730">
                  <c:v>4.0356214530775718</c:v>
                </c:pt>
                <c:pt idx="1731">
                  <c:v>4.03537792003163</c:v>
                </c:pt>
                <c:pt idx="1732">
                  <c:v>4.0346475435025049</c:v>
                </c:pt>
                <c:pt idx="1733">
                  <c:v>4.0341606258164218</c:v>
                </c:pt>
                <c:pt idx="1734">
                  <c:v>4.0341606258164218</c:v>
                </c:pt>
                <c:pt idx="1735">
                  <c:v>4.0341606258164218</c:v>
                </c:pt>
                <c:pt idx="1736">
                  <c:v>4.0337549846929122</c:v>
                </c:pt>
                <c:pt idx="1737">
                  <c:v>4.0334304717941034</c:v>
                </c:pt>
                <c:pt idx="1738">
                  <c:v>4.032943702445893</c:v>
                </c:pt>
                <c:pt idx="1739">
                  <c:v>4.032943702445893</c:v>
                </c:pt>
                <c:pt idx="1740">
                  <c:v>4.0319299085329199</c:v>
                </c:pt>
                <c:pt idx="1741">
                  <c:v>4.031727149750326</c:v>
                </c:pt>
                <c:pt idx="1742">
                  <c:v>4.031727149750326</c:v>
                </c:pt>
                <c:pt idx="1743">
                  <c:v>4.031727149750326</c:v>
                </c:pt>
                <c:pt idx="1744">
                  <c:v>4.031727149750326</c:v>
                </c:pt>
                <c:pt idx="1745">
                  <c:v>4.0305109675601045</c:v>
                </c:pt>
                <c:pt idx="1746">
                  <c:v>4.0305109675601045</c:v>
                </c:pt>
                <c:pt idx="1747">
                  <c:v>4.0302070145965079</c:v>
                </c:pt>
                <c:pt idx="1748">
                  <c:v>4.0297004263238483</c:v>
                </c:pt>
                <c:pt idx="1749">
                  <c:v>4.0292951557057197</c:v>
                </c:pt>
                <c:pt idx="1750">
                  <c:v>4.0292951557057197</c:v>
                </c:pt>
                <c:pt idx="1751">
                  <c:v>4.0292951557057197</c:v>
                </c:pt>
                <c:pt idx="1752">
                  <c:v>4.028079714017764</c:v>
                </c:pt>
                <c:pt idx="1753">
                  <c:v>4.028079714017764</c:v>
                </c:pt>
                <c:pt idx="1754">
                  <c:v>4.028079714017764</c:v>
                </c:pt>
                <c:pt idx="1755">
                  <c:v>4.028079714017764</c:v>
                </c:pt>
                <c:pt idx="1756">
                  <c:v>4.0278366996795976</c:v>
                </c:pt>
                <c:pt idx="1757">
                  <c:v>4.026864642326931</c:v>
                </c:pt>
                <c:pt idx="1758">
                  <c:v>4.026864642326931</c:v>
                </c:pt>
                <c:pt idx="1759">
                  <c:v>4.026864642326931</c:v>
                </c:pt>
                <c:pt idx="1760">
                  <c:v>4.0266217019543493</c:v>
                </c:pt>
                <c:pt idx="1761">
                  <c:v>4.0258928808366026</c:v>
                </c:pt>
                <c:pt idx="1762">
                  <c:v>4.0256499404640209</c:v>
                </c:pt>
                <c:pt idx="1763">
                  <c:v>4.0256499404640209</c:v>
                </c:pt>
                <c:pt idx="1764">
                  <c:v>4.0256499404640209</c:v>
                </c:pt>
                <c:pt idx="1765">
                  <c:v>4.0249213411415692</c:v>
                </c:pt>
                <c:pt idx="1766">
                  <c:v>4.0244356082599353</c:v>
                </c:pt>
                <c:pt idx="1767">
                  <c:v>4.0244356082599353</c:v>
                </c:pt>
                <c:pt idx="1768">
                  <c:v>4.0244356082599353</c:v>
                </c:pt>
                <c:pt idx="1769">
                  <c:v>4.0236262997837668</c:v>
                </c:pt>
                <c:pt idx="1770">
                  <c:v>4.0232216455456822</c:v>
                </c:pt>
                <c:pt idx="1771">
                  <c:v>4.0232216455456822</c:v>
                </c:pt>
                <c:pt idx="1772">
                  <c:v>4.0229789268670189</c:v>
                </c:pt>
                <c:pt idx="1773">
                  <c:v>4.0220080521523673</c:v>
                </c:pt>
                <c:pt idx="1774">
                  <c:v>4.0220080521523673</c:v>
                </c:pt>
                <c:pt idx="1775">
                  <c:v>4.0220080521523673</c:v>
                </c:pt>
                <c:pt idx="1776">
                  <c:v>4.0207948279112031</c:v>
                </c:pt>
                <c:pt idx="1777">
                  <c:v>4.0207948279112031</c:v>
                </c:pt>
                <c:pt idx="1778">
                  <c:v>4.0207948279112031</c:v>
                </c:pt>
                <c:pt idx="1779">
                  <c:v>4.0207948279112031</c:v>
                </c:pt>
                <c:pt idx="1780">
                  <c:v>4.0204916140967777</c:v>
                </c:pt>
                <c:pt idx="1781">
                  <c:v>4.0195819726535005</c:v>
                </c:pt>
                <c:pt idx="1782">
                  <c:v>4.0195819726535005</c:v>
                </c:pt>
                <c:pt idx="1783">
                  <c:v>4.0191778105058935</c:v>
                </c:pt>
                <c:pt idx="1784">
                  <c:v>4.0183694862106805</c:v>
                </c:pt>
                <c:pt idx="1785">
                  <c:v>4.0183694862106805</c:v>
                </c:pt>
                <c:pt idx="1786">
                  <c:v>4.0183694862106805</c:v>
                </c:pt>
                <c:pt idx="1787">
                  <c:v>4.0183694862106805</c:v>
                </c:pt>
                <c:pt idx="1788">
                  <c:v>4.0181270626513967</c:v>
                </c:pt>
                <c:pt idx="1789">
                  <c:v>4.0176422155328284</c:v>
                </c:pt>
                <c:pt idx="1790">
                  <c:v>4.0171573684142592</c:v>
                </c:pt>
                <c:pt idx="1791">
                  <c:v>4.0171573684142592</c:v>
                </c:pt>
                <c:pt idx="1792">
                  <c:v>4.0171573684142592</c:v>
                </c:pt>
                <c:pt idx="1793">
                  <c:v>4.0161475773155937</c:v>
                </c:pt>
                <c:pt idx="1794">
                  <c:v>4.0159456190958611</c:v>
                </c:pt>
                <c:pt idx="1795">
                  <c:v>4.0159456190958611</c:v>
                </c:pt>
                <c:pt idx="1796">
                  <c:v>4.0159456190958611</c:v>
                </c:pt>
                <c:pt idx="1797">
                  <c:v>4.0156427738436982</c:v>
                </c:pt>
                <c:pt idx="1798">
                  <c:v>4.0147342380872075</c:v>
                </c:pt>
                <c:pt idx="1799">
                  <c:v>4.0147342380872075</c:v>
                </c:pt>
                <c:pt idx="1800">
                  <c:v>4.0147342380872075</c:v>
                </c:pt>
                <c:pt idx="1801">
                  <c:v>4.0147342380872075</c:v>
                </c:pt>
                <c:pt idx="1802">
                  <c:v>4.0137654277935457</c:v>
                </c:pt>
                <c:pt idx="1803">
                  <c:v>4.0135232252201298</c:v>
                </c:pt>
                <c:pt idx="1804">
                  <c:v>4.0135232252201298</c:v>
                </c:pt>
                <c:pt idx="1805">
                  <c:v>4.0135232252201298</c:v>
                </c:pt>
                <c:pt idx="1806">
                  <c:v>4.013220563996736</c:v>
                </c:pt>
                <c:pt idx="1807">
                  <c:v>4.0123125803265545</c:v>
                </c:pt>
                <c:pt idx="1808">
                  <c:v>4.0123125803265545</c:v>
                </c:pt>
                <c:pt idx="1809">
                  <c:v>4.0123125803265545</c:v>
                </c:pt>
                <c:pt idx="1810">
                  <c:v>4.0123125803265545</c:v>
                </c:pt>
                <c:pt idx="1811">
                  <c:v>4.0114048725105231</c:v>
                </c:pt>
                <c:pt idx="1812">
                  <c:v>4.0111023032385136</c:v>
                </c:pt>
                <c:pt idx="1813">
                  <c:v>4.0111023032385136</c:v>
                </c:pt>
                <c:pt idx="1814">
                  <c:v>4.0111023032385136</c:v>
                </c:pt>
                <c:pt idx="1815">
                  <c:v>4.0102956969382655</c:v>
                </c:pt>
                <c:pt idx="1816">
                  <c:v>4.0098923937881406</c:v>
                </c:pt>
                <c:pt idx="1817">
                  <c:v>4.0098923937881406</c:v>
                </c:pt>
                <c:pt idx="1818">
                  <c:v>4.0098923937881406</c:v>
                </c:pt>
                <c:pt idx="1819">
                  <c:v>4.0094085769959538</c:v>
                </c:pt>
                <c:pt idx="1820">
                  <c:v>4.0086828518076736</c:v>
                </c:pt>
                <c:pt idx="1821">
                  <c:v>4.0086828518076736</c:v>
                </c:pt>
                <c:pt idx="1822">
                  <c:v>4.0086828518076736</c:v>
                </c:pt>
                <c:pt idx="1823">
                  <c:v>4.0074736771294486</c:v>
                </c:pt>
                <c:pt idx="1824">
                  <c:v>4.0074736771294486</c:v>
                </c:pt>
                <c:pt idx="1825">
                  <c:v>4.0074736771294486</c:v>
                </c:pt>
                <c:pt idx="1826">
                  <c:v>4.0072722092055244</c:v>
                </c:pt>
                <c:pt idx="1827">
                  <c:v>4.0065670714717907</c:v>
                </c:pt>
                <c:pt idx="1828">
                  <c:v>4.0062648695859053</c:v>
                </c:pt>
                <c:pt idx="1829">
                  <c:v>4.0062648695859053</c:v>
                </c:pt>
                <c:pt idx="1830">
                  <c:v>4.0062648695859053</c:v>
                </c:pt>
                <c:pt idx="1831">
                  <c:v>4.0062648695859053</c:v>
                </c:pt>
                <c:pt idx="1832">
                  <c:v>4.0054592425350277</c:v>
                </c:pt>
                <c:pt idx="1833">
                  <c:v>4.0050564290095885</c:v>
                </c:pt>
                <c:pt idx="1834">
                  <c:v>4.0050564290095885</c:v>
                </c:pt>
                <c:pt idx="1835">
                  <c:v>4.0050564290095885</c:v>
                </c:pt>
                <c:pt idx="1836">
                  <c:v>4.0044523921213635</c:v>
                </c:pt>
                <c:pt idx="1837">
                  <c:v>4.0038483552331394</c:v>
                </c:pt>
                <c:pt idx="1838">
                  <c:v>4.0038483552331394</c:v>
                </c:pt>
                <c:pt idx="1839">
                  <c:v>4.0038483552331394</c:v>
                </c:pt>
                <c:pt idx="1840">
                  <c:v>4.0038483552331394</c:v>
                </c:pt>
                <c:pt idx="1841">
                  <c:v>4.0034457861851935</c:v>
                </c:pt>
                <c:pt idx="1842">
                  <c:v>4.0028419326132765</c:v>
                </c:pt>
                <c:pt idx="1843">
                  <c:v>4.0026406480893044</c:v>
                </c:pt>
                <c:pt idx="1844">
                  <c:v>4.0026406480893044</c:v>
                </c:pt>
                <c:pt idx="1845">
                  <c:v>4.002238201196513</c:v>
                </c:pt>
                <c:pt idx="1846">
                  <c:v>4.0018357543037224</c:v>
                </c:pt>
                <c:pt idx="1847">
                  <c:v>4.0016057846506987</c:v>
                </c:pt>
                <c:pt idx="1848">
                  <c:v>4.001433307410931</c:v>
                </c:pt>
                <c:pt idx="1849">
                  <c:v>4.001433307410931</c:v>
                </c:pt>
                <c:pt idx="1850">
                  <c:v>4.0010309826176096</c:v>
                </c:pt>
                <c:pt idx="1851">
                  <c:v>4.000226333030966</c:v>
                </c:pt>
                <c:pt idx="1852">
                  <c:v>4.000226333030966</c:v>
                </c:pt>
                <c:pt idx="1853">
                  <c:v>4.000226333030966</c:v>
                </c:pt>
                <c:pt idx="1854">
                  <c:v>4.000226333030966</c:v>
                </c:pt>
                <c:pt idx="1855">
                  <c:v>3.999421927531964</c:v>
                </c:pt>
                <c:pt idx="1856">
                  <c:v>3.9995023680818642</c:v>
                </c:pt>
                <c:pt idx="1857">
                  <c:v>3.9990197247824635</c:v>
                </c:pt>
                <c:pt idx="1858">
                  <c:v>3.9990197247824626</c:v>
                </c:pt>
                <c:pt idx="1859">
                  <c:v>3.9990197247824626</c:v>
                </c:pt>
                <c:pt idx="1860">
                  <c:v>3.9990197247824626</c:v>
                </c:pt>
                <c:pt idx="1861">
                  <c:v>3.998215563259869</c:v>
                </c:pt>
                <c:pt idx="1862">
                  <c:v>3.9978134824985716</c:v>
                </c:pt>
                <c:pt idx="1863">
                  <c:v>3.9978134824985716</c:v>
                </c:pt>
                <c:pt idx="1864">
                  <c:v>3.9978134824985716</c:v>
                </c:pt>
                <c:pt idx="1865">
                  <c:v>3.9974115236698964</c:v>
                </c:pt>
                <c:pt idx="1866">
                  <c:v>3.9966076060125455</c:v>
                </c:pt>
                <c:pt idx="1867">
                  <c:v>3.9966076060125455</c:v>
                </c:pt>
                <c:pt idx="1868">
                  <c:v>3.9966076060125455</c:v>
                </c:pt>
                <c:pt idx="1869">
                  <c:v>3.9959187426669414</c:v>
                </c:pt>
                <c:pt idx="1870">
                  <c:v>3.9954020951577394</c:v>
                </c:pt>
                <c:pt idx="1871">
                  <c:v>3.9954020951577394</c:v>
                </c:pt>
                <c:pt idx="1872">
                  <c:v>3.9954020951577389</c:v>
                </c:pt>
                <c:pt idx="1873">
                  <c:v>3.9954020951577394</c:v>
                </c:pt>
                <c:pt idx="1874">
                  <c:v>3.9941969497676078</c:v>
                </c:pt>
                <c:pt idx="1875">
                  <c:v>3.9941969497676078</c:v>
                </c:pt>
                <c:pt idx="1876">
                  <c:v>3.9941969497676078</c:v>
                </c:pt>
                <c:pt idx="1877">
                  <c:v>3.9941969497676078</c:v>
                </c:pt>
                <c:pt idx="1878">
                  <c:v>3.9941969497676078</c:v>
                </c:pt>
                <c:pt idx="1879">
                  <c:v>3.9935945597216587</c:v>
                </c:pt>
                <c:pt idx="1880">
                  <c:v>3.9929921696757091</c:v>
                </c:pt>
                <c:pt idx="1881">
                  <c:v>3.9929921696757091</c:v>
                </c:pt>
                <c:pt idx="1882">
                  <c:v>3.9929921696757091</c:v>
                </c:pt>
                <c:pt idx="1883">
                  <c:v>3.9929921696757091</c:v>
                </c:pt>
                <c:pt idx="1884">
                  <c:v>3.9922695206997028</c:v>
                </c:pt>
                <c:pt idx="1885">
                  <c:v>3.9917877547156992</c:v>
                </c:pt>
                <c:pt idx="1886">
                  <c:v>3.9917877547156992</c:v>
                </c:pt>
                <c:pt idx="1887">
                  <c:v>3.9917877547156992</c:v>
                </c:pt>
                <c:pt idx="1888">
                  <c:v>3.9917877547156997</c:v>
                </c:pt>
                <c:pt idx="1889">
                  <c:v>3.9911857297185187</c:v>
                </c:pt>
                <c:pt idx="1890">
                  <c:v>3.9905837047213386</c:v>
                </c:pt>
                <c:pt idx="1891">
                  <c:v>3.9905837047213386</c:v>
                </c:pt>
                <c:pt idx="1892">
                  <c:v>3.9905837047213386</c:v>
                </c:pt>
                <c:pt idx="1893">
                  <c:v>3.9905837047213386</c:v>
                </c:pt>
                <c:pt idx="1894">
                  <c:v>3.9905837047213391</c:v>
                </c:pt>
                <c:pt idx="1895">
                  <c:v>3.9893800195264859</c:v>
                </c:pt>
                <c:pt idx="1896">
                  <c:v>3.9893800195264859</c:v>
                </c:pt>
                <c:pt idx="1897">
                  <c:v>3.9893800195264859</c:v>
                </c:pt>
                <c:pt idx="1898">
                  <c:v>3.9893800195264859</c:v>
                </c:pt>
                <c:pt idx="1899">
                  <c:v>3.9893800195264859</c:v>
                </c:pt>
                <c:pt idx="1900">
                  <c:v>3.9893800195264859</c:v>
                </c:pt>
                <c:pt idx="1901">
                  <c:v>3.9893800195264859</c:v>
                </c:pt>
                <c:pt idx="1902">
                  <c:v>3.9893800195264859</c:v>
                </c:pt>
                <c:pt idx="1903">
                  <c:v>3.9883486019024441</c:v>
                </c:pt>
                <c:pt idx="1904">
                  <c:v>3.9881766989651033</c:v>
                </c:pt>
                <c:pt idx="1905">
                  <c:v>3.9881766989651033</c:v>
                </c:pt>
                <c:pt idx="1906">
                  <c:v>3.9881766989651029</c:v>
                </c:pt>
                <c:pt idx="1907">
                  <c:v>3.9881766989651033</c:v>
                </c:pt>
                <c:pt idx="1908">
                  <c:v>3.9879361077463322</c:v>
                </c:pt>
                <c:pt idx="1909">
                  <c:v>3.9874549253087905</c:v>
                </c:pt>
                <c:pt idx="1910">
                  <c:v>3.9869737428712488</c:v>
                </c:pt>
                <c:pt idx="1911">
                  <c:v>3.9869737428712493</c:v>
                </c:pt>
                <c:pt idx="1912">
                  <c:v>3.9869737428712488</c:v>
                </c:pt>
                <c:pt idx="1913">
                  <c:v>3.9869737428712484</c:v>
                </c:pt>
                <c:pt idx="1914">
                  <c:v>3.9867332245128169</c:v>
                </c:pt>
                <c:pt idx="1915">
                  <c:v>3.9860717990271279</c:v>
                </c:pt>
                <c:pt idx="1916">
                  <c:v>3.9857711510790872</c:v>
                </c:pt>
                <c:pt idx="1917">
                  <c:v>3.9857711510790872</c:v>
                </c:pt>
                <c:pt idx="1918">
                  <c:v>3.9857711510790881</c:v>
                </c:pt>
                <c:pt idx="1919">
                  <c:v>3.9857711510790876</c:v>
                </c:pt>
                <c:pt idx="1920">
                  <c:v>3.9853704085270181</c:v>
                </c:pt>
                <c:pt idx="1921">
                  <c:v>3.9849696659749489</c:v>
                </c:pt>
                <c:pt idx="1922">
                  <c:v>3.9845689234228803</c:v>
                </c:pt>
                <c:pt idx="1923">
                  <c:v>3.9845689234228798</c:v>
                </c:pt>
                <c:pt idx="1924">
                  <c:v>3.9845689234228794</c:v>
                </c:pt>
                <c:pt idx="1925">
                  <c:v>3.9845689234228794</c:v>
                </c:pt>
                <c:pt idx="1926">
                  <c:v>3.9845689234228798</c:v>
                </c:pt>
                <c:pt idx="1927">
                  <c:v>3.983710449361531</c:v>
                </c:pt>
                <c:pt idx="1928">
                  <c:v>3.9833670597369912</c:v>
                </c:pt>
                <c:pt idx="1929">
                  <c:v>3.9833670597369912</c:v>
                </c:pt>
                <c:pt idx="1930">
                  <c:v>3.9833670597369912</c:v>
                </c:pt>
                <c:pt idx="1931">
                  <c:v>3.9831668097568063</c:v>
                </c:pt>
                <c:pt idx="1932">
                  <c:v>3.9821655598558827</c:v>
                </c:pt>
                <c:pt idx="1933">
                  <c:v>3.9821655598558827</c:v>
                </c:pt>
                <c:pt idx="1934">
                  <c:v>3.9821655598558827</c:v>
                </c:pt>
                <c:pt idx="1935">
                  <c:v>3.9821655598558827</c:v>
                </c:pt>
                <c:pt idx="1936">
                  <c:v>3.9821655598558827</c:v>
                </c:pt>
                <c:pt idx="1937">
                  <c:v>3.9815649917350009</c:v>
                </c:pt>
                <c:pt idx="1938">
                  <c:v>3.981564991735</c:v>
                </c:pt>
                <c:pt idx="1939">
                  <c:v>3.9809644236141195</c:v>
                </c:pt>
                <c:pt idx="1940">
                  <c:v>3.9809644236141191</c:v>
                </c:pt>
                <c:pt idx="1941">
                  <c:v>3.9809644236141186</c:v>
                </c:pt>
                <c:pt idx="1942">
                  <c:v>3.9809644236141195</c:v>
                </c:pt>
                <c:pt idx="1943">
                  <c:v>3.9809644236141186</c:v>
                </c:pt>
                <c:pt idx="1944">
                  <c:v>3.9805641660248674</c:v>
                </c:pt>
                <c:pt idx="1945">
                  <c:v>3.98066423042218</c:v>
                </c:pt>
                <c:pt idx="1946">
                  <c:v>3.979763650846365</c:v>
                </c:pt>
                <c:pt idx="1947">
                  <c:v>3.979763650846365</c:v>
                </c:pt>
                <c:pt idx="1948">
                  <c:v>3.979763650846365</c:v>
                </c:pt>
                <c:pt idx="1949">
                  <c:v>3.979763650846365</c:v>
                </c:pt>
                <c:pt idx="1950">
                  <c:v>3.979763650846365</c:v>
                </c:pt>
                <c:pt idx="1951">
                  <c:v>3.9797636508463645</c:v>
                </c:pt>
                <c:pt idx="1952">
                  <c:v>3.9785632413873846</c:v>
                </c:pt>
                <c:pt idx="1953">
                  <c:v>3.9785632413873846</c:v>
                </c:pt>
                <c:pt idx="1954">
                  <c:v>3.9785632413873846</c:v>
                </c:pt>
                <c:pt idx="1955">
                  <c:v>3.9785632413873846</c:v>
                </c:pt>
                <c:pt idx="1956">
                  <c:v>3.978563241387385</c:v>
                </c:pt>
                <c:pt idx="1957">
                  <c:v>3.9785632413873846</c:v>
                </c:pt>
                <c:pt idx="1958">
                  <c:v>3.9785632413873846</c:v>
                </c:pt>
                <c:pt idx="1959">
                  <c:v>3.9778432135981787</c:v>
                </c:pt>
                <c:pt idx="1960">
                  <c:v>3.9776032043351108</c:v>
                </c:pt>
                <c:pt idx="1961">
                  <c:v>3.9773631950720421</c:v>
                </c:pt>
                <c:pt idx="1962">
                  <c:v>3.9773631950720421</c:v>
                </c:pt>
                <c:pt idx="1963">
                  <c:v>3.9773631950720421</c:v>
                </c:pt>
                <c:pt idx="1964">
                  <c:v>3.9773631950720421</c:v>
                </c:pt>
                <c:pt idx="1965">
                  <c:v>3.9773631950720421</c:v>
                </c:pt>
                <c:pt idx="1966">
                  <c:v>3.9773631950720421</c:v>
                </c:pt>
                <c:pt idx="1967">
                  <c:v>3.9768490450705829</c:v>
                </c:pt>
                <c:pt idx="1968">
                  <c:v>3.9761635117353014</c:v>
                </c:pt>
                <c:pt idx="1969">
                  <c:v>3.9761635117353014</c:v>
                </c:pt>
                <c:pt idx="1970">
                  <c:v>3.9761635117353014</c:v>
                </c:pt>
                <c:pt idx="1971">
                  <c:v>3.9761635117353014</c:v>
                </c:pt>
                <c:pt idx="1972">
                  <c:v>3.9761635117353018</c:v>
                </c:pt>
                <c:pt idx="1973">
                  <c:v>3.9761635117353018</c:v>
                </c:pt>
                <c:pt idx="1974">
                  <c:v>3.9759236476306867</c:v>
                </c:pt>
                <c:pt idx="1975">
                  <c:v>3.9749641912122287</c:v>
                </c:pt>
                <c:pt idx="1976">
                  <c:v>3.9753639647199197</c:v>
                </c:pt>
                <c:pt idx="1977">
                  <c:v>3.9749641912122287</c:v>
                </c:pt>
                <c:pt idx="1978">
                  <c:v>3.9749641912122287</c:v>
                </c:pt>
                <c:pt idx="1979">
                  <c:v>3.9749641912122287</c:v>
                </c:pt>
                <c:pt idx="1980">
                  <c:v>3.9749641912122287</c:v>
                </c:pt>
                <c:pt idx="1981">
                  <c:v>3.9749641912122287</c:v>
                </c:pt>
                <c:pt idx="1982">
                  <c:v>3.9749641912122287</c:v>
                </c:pt>
                <c:pt idx="1983">
                  <c:v>3.9749641912122287</c:v>
                </c:pt>
                <c:pt idx="1984">
                  <c:v>3.9743647122751082</c:v>
                </c:pt>
                <c:pt idx="1985">
                  <c:v>3.9740649728065476</c:v>
                </c:pt>
                <c:pt idx="1986">
                  <c:v>3.9737652333379874</c:v>
                </c:pt>
                <c:pt idx="1987">
                  <c:v>3.9737652333379874</c:v>
                </c:pt>
                <c:pt idx="1988">
                  <c:v>3.9737652333379869</c:v>
                </c:pt>
                <c:pt idx="1989">
                  <c:v>3.9737652333379869</c:v>
                </c:pt>
                <c:pt idx="1990">
                  <c:v>3.9737652333379874</c:v>
                </c:pt>
                <c:pt idx="1991">
                  <c:v>3.9737652333379874</c:v>
                </c:pt>
                <c:pt idx="1992">
                  <c:v>3.9737652333379874</c:v>
                </c:pt>
                <c:pt idx="1993">
                  <c:v>3.9737652333379874</c:v>
                </c:pt>
                <c:pt idx="1994">
                  <c:v>3.9730803216864747</c:v>
                </c:pt>
                <c:pt idx="1995">
                  <c:v>3.9725666379478417</c:v>
                </c:pt>
                <c:pt idx="1996">
                  <c:v>3.9725666379478417</c:v>
                </c:pt>
                <c:pt idx="1997">
                  <c:v>3.9725666379478413</c:v>
                </c:pt>
                <c:pt idx="1998">
                  <c:v>3.9725666379478417</c:v>
                </c:pt>
                <c:pt idx="1999">
                  <c:v>3.9725666379478417</c:v>
                </c:pt>
                <c:pt idx="2000">
                  <c:v>3.9725666379478417</c:v>
                </c:pt>
                <c:pt idx="2001">
                  <c:v>3.9725666379478417</c:v>
                </c:pt>
                <c:pt idx="2002">
                  <c:v>3.9725666379478417</c:v>
                </c:pt>
                <c:pt idx="2003">
                  <c:v>3.9721672269242796</c:v>
                </c:pt>
                <c:pt idx="2004">
                  <c:v>3.9713684048771567</c:v>
                </c:pt>
                <c:pt idx="2005">
                  <c:v>3.9713684048771567</c:v>
                </c:pt>
                <c:pt idx="2006">
                  <c:v>3.9713684048771567</c:v>
                </c:pt>
                <c:pt idx="2007">
                  <c:v>3.9713684048771567</c:v>
                </c:pt>
                <c:pt idx="2008">
                  <c:v>3.9713684048771567</c:v>
                </c:pt>
                <c:pt idx="2009">
                  <c:v>3.9713684048771567</c:v>
                </c:pt>
                <c:pt idx="2010">
                  <c:v>3.9713684048771567</c:v>
                </c:pt>
                <c:pt idx="2011">
                  <c:v>3.9713684048771571</c:v>
                </c:pt>
                <c:pt idx="2012">
                  <c:v>3.9713684048771563</c:v>
                </c:pt>
                <c:pt idx="2013">
                  <c:v>3.9710689371482166</c:v>
                </c:pt>
                <c:pt idx="2014">
                  <c:v>3.9709691145719028</c:v>
                </c:pt>
                <c:pt idx="2015">
                  <c:v>3.9701705339613951</c:v>
                </c:pt>
                <c:pt idx="2016">
                  <c:v>3.9705127827944691</c:v>
                </c:pt>
                <c:pt idx="2017">
                  <c:v>3.9701705339613946</c:v>
                </c:pt>
                <c:pt idx="2018">
                  <c:v>3.9701705339613946</c:v>
                </c:pt>
                <c:pt idx="2019">
                  <c:v>3.9701705339613946</c:v>
                </c:pt>
                <c:pt idx="2020">
                  <c:v>3.9701705339613946</c:v>
                </c:pt>
                <c:pt idx="2021">
                  <c:v>3.9701705339613951</c:v>
                </c:pt>
                <c:pt idx="2022">
                  <c:v>3.9701705339613951</c:v>
                </c:pt>
                <c:pt idx="2023">
                  <c:v>3.9696915303912852</c:v>
                </c:pt>
                <c:pt idx="2024">
                  <c:v>3.9689730250361195</c:v>
                </c:pt>
                <c:pt idx="2025">
                  <c:v>3.9689730250361204</c:v>
                </c:pt>
                <c:pt idx="2026">
                  <c:v>3.9689730250361199</c:v>
                </c:pt>
                <c:pt idx="2027">
                  <c:v>3.9689730250361199</c:v>
                </c:pt>
                <c:pt idx="2028">
                  <c:v>3.9689730250361195</c:v>
                </c:pt>
                <c:pt idx="2029">
                  <c:v>3.9689730250361199</c:v>
                </c:pt>
                <c:pt idx="2030">
                  <c:v>3.9689730250361195</c:v>
                </c:pt>
                <c:pt idx="2031">
                  <c:v>3.9689730250361204</c:v>
                </c:pt>
                <c:pt idx="2032">
                  <c:v>3.9689730250361195</c:v>
                </c:pt>
                <c:pt idx="2033">
                  <c:v>3.9689730250361195</c:v>
                </c:pt>
                <c:pt idx="2034">
                  <c:v>3.9689730250361204</c:v>
                </c:pt>
                <c:pt idx="2035">
                  <c:v>3.967775877936996</c:v>
                </c:pt>
                <c:pt idx="2036">
                  <c:v>3.9685739760030785</c:v>
                </c:pt>
                <c:pt idx="2037">
                  <c:v>3.9681749269700375</c:v>
                </c:pt>
                <c:pt idx="2038">
                  <c:v>3.967775877936996</c:v>
                </c:pt>
                <c:pt idx="2039">
                  <c:v>3.967775877936996</c:v>
                </c:pt>
                <c:pt idx="2040">
                  <c:v>3.967775877936996</c:v>
                </c:pt>
                <c:pt idx="2041">
                  <c:v>3.967775877936996</c:v>
                </c:pt>
                <c:pt idx="2042">
                  <c:v>3.967775877936996</c:v>
                </c:pt>
                <c:pt idx="2043">
                  <c:v>3.967775877936996</c:v>
                </c:pt>
                <c:pt idx="2044">
                  <c:v>3.967775877936996</c:v>
                </c:pt>
                <c:pt idx="2045">
                  <c:v>3.967775877936996</c:v>
                </c:pt>
                <c:pt idx="2046">
                  <c:v>3.967775877936996</c:v>
                </c:pt>
                <c:pt idx="2047">
                  <c:v>3.967775877936996</c:v>
                </c:pt>
                <c:pt idx="2048">
                  <c:v>3.967775877936996</c:v>
                </c:pt>
                <c:pt idx="2049">
                  <c:v>3.967775877936996</c:v>
                </c:pt>
                <c:pt idx="2050">
                  <c:v>3.967775877936996</c:v>
                </c:pt>
                <c:pt idx="2051">
                  <c:v>3.9671774852183899</c:v>
                </c:pt>
                <c:pt idx="2052">
                  <c:v>3.9668450448191654</c:v>
                </c:pt>
                <c:pt idx="2053">
                  <c:v>3.9665790924997837</c:v>
                </c:pt>
                <c:pt idx="2054">
                  <c:v>3.9665790924997837</c:v>
                </c:pt>
                <c:pt idx="2055">
                  <c:v>3.9665790924997837</c:v>
                </c:pt>
                <c:pt idx="2056">
                  <c:v>3.9665790924997837</c:v>
                </c:pt>
                <c:pt idx="2057">
                  <c:v>3.9665790924997846</c:v>
                </c:pt>
                <c:pt idx="2058">
                  <c:v>3.9665790924997837</c:v>
                </c:pt>
                <c:pt idx="2059">
                  <c:v>3.9665790924997837</c:v>
                </c:pt>
                <c:pt idx="2060">
                  <c:v>3.9665790924997837</c:v>
                </c:pt>
                <c:pt idx="2061">
                  <c:v>3.9665790924997837</c:v>
                </c:pt>
                <c:pt idx="2062">
                  <c:v>3.9665790924997846</c:v>
                </c:pt>
                <c:pt idx="2063">
                  <c:v>3.9665790924997837</c:v>
                </c:pt>
                <c:pt idx="2064">
                  <c:v>3.9665790924997837</c:v>
                </c:pt>
                <c:pt idx="2065">
                  <c:v>3.9665790924997837</c:v>
                </c:pt>
                <c:pt idx="2066">
                  <c:v>3.9665790924997837</c:v>
                </c:pt>
                <c:pt idx="2067">
                  <c:v>3.9665790924997837</c:v>
                </c:pt>
                <c:pt idx="2068">
                  <c:v>3.9663796885098779</c:v>
                </c:pt>
                <c:pt idx="2069">
                  <c:v>3.9661802845199712</c:v>
                </c:pt>
                <c:pt idx="2070">
                  <c:v>3.9661802845199712</c:v>
                </c:pt>
                <c:pt idx="2071">
                  <c:v>3.9656817745452035</c:v>
                </c:pt>
                <c:pt idx="2072">
                  <c:v>3.9653826685603453</c:v>
                </c:pt>
                <c:pt idx="2073">
                  <c:v>3.9653826685603453</c:v>
                </c:pt>
                <c:pt idx="2074">
                  <c:v>3.9653826685603453</c:v>
                </c:pt>
                <c:pt idx="2075">
                  <c:v>3.9653826685603453</c:v>
                </c:pt>
                <c:pt idx="2076">
                  <c:v>3.9653826685603457</c:v>
                </c:pt>
                <c:pt idx="2077">
                  <c:v>3.9653826685603453</c:v>
                </c:pt>
                <c:pt idx="2078">
                  <c:v>3.9653826685603453</c:v>
                </c:pt>
                <c:pt idx="2079">
                  <c:v>3.9653826685603453</c:v>
                </c:pt>
                <c:pt idx="2080">
                  <c:v>3.9653826685603453</c:v>
                </c:pt>
                <c:pt idx="2081">
                  <c:v>3.9653826685603453</c:v>
                </c:pt>
                <c:pt idx="2082">
                  <c:v>3.9653826685603457</c:v>
                </c:pt>
                <c:pt idx="2083">
                  <c:v>3.9653826685603457</c:v>
                </c:pt>
                <c:pt idx="2084">
                  <c:v>3.9653826685603453</c:v>
                </c:pt>
                <c:pt idx="2085">
                  <c:v>3.9653826685603453</c:v>
                </c:pt>
                <c:pt idx="2086">
                  <c:v>3.9653826685603457</c:v>
                </c:pt>
                <c:pt idx="2087">
                  <c:v>3.9653826685603453</c:v>
                </c:pt>
                <c:pt idx="2088">
                  <c:v>3.9653826685603457</c:v>
                </c:pt>
                <c:pt idx="2089">
                  <c:v>3.9653826685603453</c:v>
                </c:pt>
                <c:pt idx="2090">
                  <c:v>3.9653826685603457</c:v>
                </c:pt>
                <c:pt idx="2091">
                  <c:v>3.9653826685603453</c:v>
                </c:pt>
                <c:pt idx="2092">
                  <c:v>3.9653826685603453</c:v>
                </c:pt>
                <c:pt idx="2093">
                  <c:v>3.9653826685603453</c:v>
                </c:pt>
                <c:pt idx="2094">
                  <c:v>3.9653826685603453</c:v>
                </c:pt>
                <c:pt idx="2095">
                  <c:v>3.9653826685603457</c:v>
                </c:pt>
                <c:pt idx="2096">
                  <c:v>3.9653826685603453</c:v>
                </c:pt>
                <c:pt idx="2097">
                  <c:v>3.9646650309969234</c:v>
                </c:pt>
                <c:pt idx="2098">
                  <c:v>3.9653826685603453</c:v>
                </c:pt>
                <c:pt idx="2099">
                  <c:v>3.9653826685603453</c:v>
                </c:pt>
                <c:pt idx="2100">
                  <c:v>3.9649839810251106</c:v>
                </c:pt>
                <c:pt idx="2101">
                  <c:v>3.9649839810251115</c:v>
                </c:pt>
                <c:pt idx="2102">
                  <c:v>3.9645852934898769</c:v>
                </c:pt>
                <c:pt idx="2103">
                  <c:v>3.9645852934898769</c:v>
                </c:pt>
                <c:pt idx="2104">
                  <c:v>3.964186605954644</c:v>
                </c:pt>
                <c:pt idx="2105">
                  <c:v>3.9645852934898769</c:v>
                </c:pt>
                <c:pt idx="2106">
                  <c:v>3.9641866059546427</c:v>
                </c:pt>
                <c:pt idx="2107">
                  <c:v>3.9641866059546427</c:v>
                </c:pt>
                <c:pt idx="2108">
                  <c:v>3.964186605954644</c:v>
                </c:pt>
                <c:pt idx="2109">
                  <c:v>3.9641866059546427</c:v>
                </c:pt>
                <c:pt idx="2110">
                  <c:v>3.9641866059546427</c:v>
                </c:pt>
                <c:pt idx="2111">
                  <c:v>3.9641866059546427</c:v>
                </c:pt>
                <c:pt idx="2112">
                  <c:v>3.9641866059546427</c:v>
                </c:pt>
                <c:pt idx="2113">
                  <c:v>3.9641866059546431</c:v>
                </c:pt>
                <c:pt idx="2114">
                  <c:v>3.9641866059546431</c:v>
                </c:pt>
                <c:pt idx="2115">
                  <c:v>3.9641866059546427</c:v>
                </c:pt>
                <c:pt idx="2116">
                  <c:v>3.9641866059546427</c:v>
                </c:pt>
                <c:pt idx="2117">
                  <c:v>3.9641866059546427</c:v>
                </c:pt>
                <c:pt idx="2118">
                  <c:v>3.964186605954644</c:v>
                </c:pt>
                <c:pt idx="2119">
                  <c:v>3.9641866059546427</c:v>
                </c:pt>
                <c:pt idx="2120">
                  <c:v>3.9641866059546427</c:v>
                </c:pt>
                <c:pt idx="2121">
                  <c:v>3.9641866059546427</c:v>
                </c:pt>
                <c:pt idx="2122">
                  <c:v>3.9641866059546427</c:v>
                </c:pt>
                <c:pt idx="2123">
                  <c:v>3.964186605954644</c:v>
                </c:pt>
                <c:pt idx="2124">
                  <c:v>3.9641866059546431</c:v>
                </c:pt>
                <c:pt idx="2125">
                  <c:v>3.9641866059546427</c:v>
                </c:pt>
                <c:pt idx="2126">
                  <c:v>3.9641866059546427</c:v>
                </c:pt>
                <c:pt idx="2127">
                  <c:v>3.9641866059546427</c:v>
                </c:pt>
                <c:pt idx="2128">
                  <c:v>3.964186605954644</c:v>
                </c:pt>
                <c:pt idx="2129">
                  <c:v>3.9641866059546427</c:v>
                </c:pt>
                <c:pt idx="2130">
                  <c:v>3.9641866059546427</c:v>
                </c:pt>
                <c:pt idx="2131">
                  <c:v>3.9641866059546427</c:v>
                </c:pt>
                <c:pt idx="2132">
                  <c:v>3.9641866059546427</c:v>
                </c:pt>
                <c:pt idx="2133">
                  <c:v>3.964186605954644</c:v>
                </c:pt>
                <c:pt idx="2134">
                  <c:v>3.9641866059546427</c:v>
                </c:pt>
                <c:pt idx="2135">
                  <c:v>3.9641866059546427</c:v>
                </c:pt>
                <c:pt idx="2136">
                  <c:v>3.9641866059546427</c:v>
                </c:pt>
                <c:pt idx="2137">
                  <c:v>3.9641866059546431</c:v>
                </c:pt>
                <c:pt idx="2138">
                  <c:v>3.9641866059546431</c:v>
                </c:pt>
                <c:pt idx="2139">
                  <c:v>3.9641866059546427</c:v>
                </c:pt>
                <c:pt idx="2140">
                  <c:v>3.9641866059546427</c:v>
                </c:pt>
                <c:pt idx="2141">
                  <c:v>3.9641866059546427</c:v>
                </c:pt>
                <c:pt idx="2142">
                  <c:v>3.9641866059546431</c:v>
                </c:pt>
                <c:pt idx="2143">
                  <c:v>3.9641866059546427</c:v>
                </c:pt>
                <c:pt idx="2144">
                  <c:v>3.9641866059546431</c:v>
                </c:pt>
                <c:pt idx="2145">
                  <c:v>3.9641866059546427</c:v>
                </c:pt>
                <c:pt idx="2146">
                  <c:v>3.9641866059546427</c:v>
                </c:pt>
                <c:pt idx="2147">
                  <c:v>3.9641866059546431</c:v>
                </c:pt>
                <c:pt idx="2148">
                  <c:v>3.9641866059546431</c:v>
                </c:pt>
                <c:pt idx="2149">
                  <c:v>3.9641866059546427</c:v>
                </c:pt>
                <c:pt idx="2150">
                  <c:v>3.9641866059546427</c:v>
                </c:pt>
                <c:pt idx="2151">
                  <c:v>3.9641866059546427</c:v>
                </c:pt>
                <c:pt idx="2152">
                  <c:v>3.964186605954644</c:v>
                </c:pt>
                <c:pt idx="2153">
                  <c:v>3.9641866059546427</c:v>
                </c:pt>
                <c:pt idx="2154">
                  <c:v>3.9641866059546427</c:v>
                </c:pt>
                <c:pt idx="2155">
                  <c:v>3.9641866059546427</c:v>
                </c:pt>
                <c:pt idx="2156">
                  <c:v>3.9641866059546427</c:v>
                </c:pt>
                <c:pt idx="2157">
                  <c:v>3.9641866059546427</c:v>
                </c:pt>
                <c:pt idx="2158">
                  <c:v>3.9641866059546431</c:v>
                </c:pt>
                <c:pt idx="2159">
                  <c:v>3.9641866059546427</c:v>
                </c:pt>
                <c:pt idx="2160">
                  <c:v>3.964186605954644</c:v>
                </c:pt>
                <c:pt idx="2161">
                  <c:v>3.9641866059546427</c:v>
                </c:pt>
                <c:pt idx="2162">
                  <c:v>3.9641866059546427</c:v>
                </c:pt>
                <c:pt idx="2163">
                  <c:v>3.9641866059546427</c:v>
                </c:pt>
                <c:pt idx="2164">
                  <c:v>3.9641866059546431</c:v>
                </c:pt>
                <c:pt idx="2165">
                  <c:v>3.964186605954644</c:v>
                </c:pt>
                <c:pt idx="2166">
                  <c:v>3.9641866059546427</c:v>
                </c:pt>
                <c:pt idx="2167">
                  <c:v>3.9641866059546427</c:v>
                </c:pt>
                <c:pt idx="2168">
                  <c:v>3.9641866059546427</c:v>
                </c:pt>
                <c:pt idx="2169">
                  <c:v>3.964186605954644</c:v>
                </c:pt>
                <c:pt idx="2170">
                  <c:v>3.9653826685603453</c:v>
                </c:pt>
                <c:pt idx="2171">
                  <c:v>3.9653826685603453</c:v>
                </c:pt>
                <c:pt idx="2172">
                  <c:v>3.9653826685603453</c:v>
                </c:pt>
                <c:pt idx="2173">
                  <c:v>3.9653826685603453</c:v>
                </c:pt>
                <c:pt idx="2174">
                  <c:v>3.9653826685603457</c:v>
                </c:pt>
                <c:pt idx="2175">
                  <c:v>3.9653826685603453</c:v>
                </c:pt>
                <c:pt idx="2176">
                  <c:v>3.9653826685603453</c:v>
                </c:pt>
                <c:pt idx="2177">
                  <c:v>3.9653826685603453</c:v>
                </c:pt>
                <c:pt idx="2178">
                  <c:v>3.9653826685603457</c:v>
                </c:pt>
                <c:pt idx="2179">
                  <c:v>3.9653826685603453</c:v>
                </c:pt>
                <c:pt idx="2180">
                  <c:v>3.9653826685603453</c:v>
                </c:pt>
                <c:pt idx="2181">
                  <c:v>3.9653826685603453</c:v>
                </c:pt>
                <c:pt idx="2182">
                  <c:v>3.9653826685603453</c:v>
                </c:pt>
                <c:pt idx="2183">
                  <c:v>3.9653826685603453</c:v>
                </c:pt>
                <c:pt idx="2184">
                  <c:v>3.9653826685603457</c:v>
                </c:pt>
                <c:pt idx="2185">
                  <c:v>3.9653826685603453</c:v>
                </c:pt>
                <c:pt idx="2186">
                  <c:v>3.9653826685603453</c:v>
                </c:pt>
                <c:pt idx="2187">
                  <c:v>3.9653826685603453</c:v>
                </c:pt>
                <c:pt idx="2188">
                  <c:v>3.9653826685603457</c:v>
                </c:pt>
                <c:pt idx="2189">
                  <c:v>3.9653826685603457</c:v>
                </c:pt>
                <c:pt idx="2190">
                  <c:v>3.9653826685603453</c:v>
                </c:pt>
                <c:pt idx="2191">
                  <c:v>3.9653826685603453</c:v>
                </c:pt>
                <c:pt idx="2192">
                  <c:v>3.9653826685603453</c:v>
                </c:pt>
                <c:pt idx="2193">
                  <c:v>3.9653826685603453</c:v>
                </c:pt>
                <c:pt idx="2194">
                  <c:v>3.9653826685603453</c:v>
                </c:pt>
                <c:pt idx="2195">
                  <c:v>3.9653826685603453</c:v>
                </c:pt>
                <c:pt idx="2196">
                  <c:v>3.9653826685603453</c:v>
                </c:pt>
                <c:pt idx="2197">
                  <c:v>3.9653826685603457</c:v>
                </c:pt>
                <c:pt idx="2198">
                  <c:v>3.9653826685603453</c:v>
                </c:pt>
                <c:pt idx="2199">
                  <c:v>3.9653826685603453</c:v>
                </c:pt>
                <c:pt idx="2200">
                  <c:v>3.9653826685603453</c:v>
                </c:pt>
                <c:pt idx="2201">
                  <c:v>3.9653826685603453</c:v>
                </c:pt>
                <c:pt idx="2202">
                  <c:v>3.9653826685603457</c:v>
                </c:pt>
                <c:pt idx="2203">
                  <c:v>3.9653826685603453</c:v>
                </c:pt>
                <c:pt idx="2204">
                  <c:v>3.9653826685603453</c:v>
                </c:pt>
                <c:pt idx="2205">
                  <c:v>3.9665790924997837</c:v>
                </c:pt>
                <c:pt idx="2206">
                  <c:v>3.9654823705552995</c:v>
                </c:pt>
                <c:pt idx="2207">
                  <c:v>3.9665790924997837</c:v>
                </c:pt>
                <c:pt idx="2208">
                  <c:v>3.9657814765401582</c:v>
                </c:pt>
                <c:pt idx="2209">
                  <c:v>3.9665790924997837</c:v>
                </c:pt>
                <c:pt idx="2210">
                  <c:v>3.9665790924997837</c:v>
                </c:pt>
                <c:pt idx="2211">
                  <c:v>3.9664594501058401</c:v>
                </c:pt>
                <c:pt idx="2212">
                  <c:v>3.9665790924997837</c:v>
                </c:pt>
                <c:pt idx="2213">
                  <c:v>3.9665790924997837</c:v>
                </c:pt>
                <c:pt idx="2214">
                  <c:v>3.9665790924997837</c:v>
                </c:pt>
                <c:pt idx="2215">
                  <c:v>3.9665790924997841</c:v>
                </c:pt>
                <c:pt idx="2216">
                  <c:v>3.9665790924997837</c:v>
                </c:pt>
                <c:pt idx="2217">
                  <c:v>3.9665790924997837</c:v>
                </c:pt>
                <c:pt idx="2218">
                  <c:v>3.9665790924997837</c:v>
                </c:pt>
                <c:pt idx="2219">
                  <c:v>3.9665790924997837</c:v>
                </c:pt>
                <c:pt idx="2220">
                  <c:v>3.9665790924997846</c:v>
                </c:pt>
                <c:pt idx="2221">
                  <c:v>3.9665790924997837</c:v>
                </c:pt>
                <c:pt idx="2222">
                  <c:v>3.9665790924997837</c:v>
                </c:pt>
                <c:pt idx="2223">
                  <c:v>3.9665790924997837</c:v>
                </c:pt>
                <c:pt idx="2224">
                  <c:v>3.9665790924997841</c:v>
                </c:pt>
                <c:pt idx="2225">
                  <c:v>3.9665790924997837</c:v>
                </c:pt>
                <c:pt idx="2226">
                  <c:v>3.9665790924997837</c:v>
                </c:pt>
                <c:pt idx="2227">
                  <c:v>3.9665790924997837</c:v>
                </c:pt>
                <c:pt idx="2228">
                  <c:v>3.9665790924997846</c:v>
                </c:pt>
                <c:pt idx="2229">
                  <c:v>3.9665790924997837</c:v>
                </c:pt>
                <c:pt idx="2230">
                  <c:v>3.9665790924997837</c:v>
                </c:pt>
                <c:pt idx="2231">
                  <c:v>3.9668782888590859</c:v>
                </c:pt>
                <c:pt idx="2232">
                  <c:v>3.9669780209788548</c:v>
                </c:pt>
                <c:pt idx="2233">
                  <c:v>3.9665790924997837</c:v>
                </c:pt>
                <c:pt idx="2234">
                  <c:v>3.967775877936996</c:v>
                </c:pt>
                <c:pt idx="2235">
                  <c:v>3.9676049085888221</c:v>
                </c:pt>
                <c:pt idx="2236">
                  <c:v>3.967775877936996</c:v>
                </c:pt>
                <c:pt idx="2237">
                  <c:v>3.967775877936996</c:v>
                </c:pt>
                <c:pt idx="2238">
                  <c:v>3.967775877936996</c:v>
                </c:pt>
                <c:pt idx="2239">
                  <c:v>3.967775877936996</c:v>
                </c:pt>
                <c:pt idx="2240">
                  <c:v>3.967775877936996</c:v>
                </c:pt>
                <c:pt idx="2241">
                  <c:v>3.967775877936996</c:v>
                </c:pt>
                <c:pt idx="2242">
                  <c:v>3.967775877936996</c:v>
                </c:pt>
                <c:pt idx="2243">
                  <c:v>3.967775877936996</c:v>
                </c:pt>
                <c:pt idx="2244">
                  <c:v>3.967775877936996</c:v>
                </c:pt>
                <c:pt idx="2245">
                  <c:v>3.967775877936996</c:v>
                </c:pt>
                <c:pt idx="2246">
                  <c:v>3.967775877936996</c:v>
                </c:pt>
                <c:pt idx="2247">
                  <c:v>3.967775877936996</c:v>
                </c:pt>
                <c:pt idx="2248">
                  <c:v>3.967775877936996</c:v>
                </c:pt>
                <c:pt idx="2249">
                  <c:v>3.967775877936996</c:v>
                </c:pt>
                <c:pt idx="2250">
                  <c:v>3.967775877936996</c:v>
                </c:pt>
                <c:pt idx="2251">
                  <c:v>3.9681023726003941</c:v>
                </c:pt>
                <c:pt idx="2252">
                  <c:v>3.9689730250361199</c:v>
                </c:pt>
                <c:pt idx="2253">
                  <c:v>3.9689730250361199</c:v>
                </c:pt>
                <c:pt idx="2254">
                  <c:v>3.9689730250361199</c:v>
                </c:pt>
                <c:pt idx="2255">
                  <c:v>3.9689730250361204</c:v>
                </c:pt>
                <c:pt idx="2256">
                  <c:v>3.9689730250361204</c:v>
                </c:pt>
                <c:pt idx="2257">
                  <c:v>3.9689730250361199</c:v>
                </c:pt>
                <c:pt idx="2258">
                  <c:v>3.9689730250361199</c:v>
                </c:pt>
                <c:pt idx="2259">
                  <c:v>3.9689730250361204</c:v>
                </c:pt>
                <c:pt idx="2260">
                  <c:v>3.9689730250361199</c:v>
                </c:pt>
                <c:pt idx="2261">
                  <c:v>3.9689730250361199</c:v>
                </c:pt>
                <c:pt idx="2262">
                  <c:v>3.9689730250361199</c:v>
                </c:pt>
                <c:pt idx="2263">
                  <c:v>3.9689730250361204</c:v>
                </c:pt>
                <c:pt idx="2264">
                  <c:v>3.9689730250361204</c:v>
                </c:pt>
                <c:pt idx="2265">
                  <c:v>3.9689730250361199</c:v>
                </c:pt>
                <c:pt idx="2266">
                  <c:v>3.9689730250361199</c:v>
                </c:pt>
                <c:pt idx="2267">
                  <c:v>3.9689730250361204</c:v>
                </c:pt>
                <c:pt idx="2268">
                  <c:v>3.9694862431469526</c:v>
                </c:pt>
                <c:pt idx="2269">
                  <c:v>3.9695717794987573</c:v>
                </c:pt>
                <c:pt idx="2270">
                  <c:v>3.9701705339613946</c:v>
                </c:pt>
                <c:pt idx="2271">
                  <c:v>3.9701705339613946</c:v>
                </c:pt>
                <c:pt idx="2272">
                  <c:v>3.9701705339613942</c:v>
                </c:pt>
                <c:pt idx="2273">
                  <c:v>3.9701705339613946</c:v>
                </c:pt>
                <c:pt idx="2274">
                  <c:v>3.9701705339613951</c:v>
                </c:pt>
                <c:pt idx="2275">
                  <c:v>3.9701705339613946</c:v>
                </c:pt>
                <c:pt idx="2276">
                  <c:v>3.9709691145719028</c:v>
                </c:pt>
                <c:pt idx="2277">
                  <c:v>3.9703701791140218</c:v>
                </c:pt>
                <c:pt idx="2278">
                  <c:v>3.9707694694192757</c:v>
                </c:pt>
                <c:pt idx="2279">
                  <c:v>3.9710689371482166</c:v>
                </c:pt>
                <c:pt idx="2280">
                  <c:v>3.9711687597245304</c:v>
                </c:pt>
                <c:pt idx="2281">
                  <c:v>3.9713684048771563</c:v>
                </c:pt>
                <c:pt idx="2282">
                  <c:v>3.9713684048771567</c:v>
                </c:pt>
                <c:pt idx="2283">
                  <c:v>3.9713684048771567</c:v>
                </c:pt>
                <c:pt idx="2284">
                  <c:v>3.9713684048771567</c:v>
                </c:pt>
                <c:pt idx="2285">
                  <c:v>3.9713684048771567</c:v>
                </c:pt>
                <c:pt idx="2286">
                  <c:v>3.9713684048771571</c:v>
                </c:pt>
                <c:pt idx="2287">
                  <c:v>3.9713684048771563</c:v>
                </c:pt>
                <c:pt idx="2288">
                  <c:v>3.9713684048771567</c:v>
                </c:pt>
                <c:pt idx="2289">
                  <c:v>3.9717678159007179</c:v>
                </c:pt>
                <c:pt idx="2290">
                  <c:v>3.9723487773895347</c:v>
                </c:pt>
                <c:pt idx="2291">
                  <c:v>3.9725666379478417</c:v>
                </c:pt>
                <c:pt idx="2292">
                  <c:v>3.9725666379478417</c:v>
                </c:pt>
                <c:pt idx="2293">
                  <c:v>3.9725666379478413</c:v>
                </c:pt>
                <c:pt idx="2294">
                  <c:v>3.9725666379478421</c:v>
                </c:pt>
                <c:pt idx="2295">
                  <c:v>3.9725666379478421</c:v>
                </c:pt>
                <c:pt idx="2296">
                  <c:v>3.9725666379478417</c:v>
                </c:pt>
                <c:pt idx="2297">
                  <c:v>3.9725666379478417</c:v>
                </c:pt>
                <c:pt idx="2298">
                  <c:v>3.9725666379478413</c:v>
                </c:pt>
                <c:pt idx="2299">
                  <c:v>3.9728662867953783</c:v>
                </c:pt>
                <c:pt idx="2300">
                  <c:v>3.9730460761038997</c:v>
                </c:pt>
                <c:pt idx="2301">
                  <c:v>3.9737652333379874</c:v>
                </c:pt>
                <c:pt idx="2302">
                  <c:v>3.9737652333379874</c:v>
                </c:pt>
                <c:pt idx="2303">
                  <c:v>3.9737652333379874</c:v>
                </c:pt>
                <c:pt idx="2304">
                  <c:v>3.9737652333379869</c:v>
                </c:pt>
                <c:pt idx="2305">
                  <c:v>3.9737652333379874</c:v>
                </c:pt>
                <c:pt idx="2306">
                  <c:v>3.9737652333379874</c:v>
                </c:pt>
                <c:pt idx="2307">
                  <c:v>3.9741648859627343</c:v>
                </c:pt>
                <c:pt idx="2308">
                  <c:v>3.9737652333379874</c:v>
                </c:pt>
                <c:pt idx="2309">
                  <c:v>3.9743647122751082</c:v>
                </c:pt>
                <c:pt idx="2310">
                  <c:v>3.9749641912122287</c:v>
                </c:pt>
                <c:pt idx="2311">
                  <c:v>3.9749641912122287</c:v>
                </c:pt>
                <c:pt idx="2312">
                  <c:v>3.9749641912122287</c:v>
                </c:pt>
                <c:pt idx="2313">
                  <c:v>3.9749641912122287</c:v>
                </c:pt>
                <c:pt idx="2314">
                  <c:v>3.9749641912122287</c:v>
                </c:pt>
                <c:pt idx="2315">
                  <c:v>3.975563851473765</c:v>
                </c:pt>
                <c:pt idx="2316">
                  <c:v>3.9749641912122287</c:v>
                </c:pt>
                <c:pt idx="2317">
                  <c:v>3.9753639647199197</c:v>
                </c:pt>
                <c:pt idx="2318">
                  <c:v>3.9749641912122287</c:v>
                </c:pt>
                <c:pt idx="2319">
                  <c:v>3.9761635117353018</c:v>
                </c:pt>
                <c:pt idx="2320">
                  <c:v>3.9761635117353018</c:v>
                </c:pt>
                <c:pt idx="2321">
                  <c:v>3.9761635117353014</c:v>
                </c:pt>
                <c:pt idx="2322">
                  <c:v>3.9761635117353014</c:v>
                </c:pt>
                <c:pt idx="2323">
                  <c:v>3.9761635117353014</c:v>
                </c:pt>
                <c:pt idx="2324">
                  <c:v>3.9771232584046943</c:v>
                </c:pt>
                <c:pt idx="2325">
                  <c:v>3.9770632742378571</c:v>
                </c:pt>
                <c:pt idx="2326">
                  <c:v>3.9773631950720421</c:v>
                </c:pt>
                <c:pt idx="2327">
                  <c:v>3.9773631950720421</c:v>
                </c:pt>
                <c:pt idx="2328">
                  <c:v>3.9773631950720421</c:v>
                </c:pt>
                <c:pt idx="2329">
                  <c:v>3.9773631950720421</c:v>
                </c:pt>
                <c:pt idx="2330">
                  <c:v>3.9773631950720421</c:v>
                </c:pt>
                <c:pt idx="2331">
                  <c:v>3.9776632066508775</c:v>
                </c:pt>
                <c:pt idx="2332">
                  <c:v>3.9785632413873846</c:v>
                </c:pt>
                <c:pt idx="2333">
                  <c:v>3.9785632413873846</c:v>
                </c:pt>
                <c:pt idx="2334">
                  <c:v>3.978563241387385</c:v>
                </c:pt>
                <c:pt idx="2335">
                  <c:v>3.9785632413873846</c:v>
                </c:pt>
                <c:pt idx="2336">
                  <c:v>3.9785632413873846</c:v>
                </c:pt>
                <c:pt idx="2337">
                  <c:v>3.9789633778737112</c:v>
                </c:pt>
                <c:pt idx="2338">
                  <c:v>3.9788033232791804</c:v>
                </c:pt>
                <c:pt idx="2339">
                  <c:v>3.9790434051709767</c:v>
                </c:pt>
                <c:pt idx="2340">
                  <c:v>3.979763650846365</c:v>
                </c:pt>
                <c:pt idx="2341">
                  <c:v>3.979763650846365</c:v>
                </c:pt>
                <c:pt idx="2342">
                  <c:v>3.979763650846365</c:v>
                </c:pt>
                <c:pt idx="2343">
                  <c:v>3.9799637796409901</c:v>
                </c:pt>
                <c:pt idx="2344">
                  <c:v>3.9809644236141191</c:v>
                </c:pt>
                <c:pt idx="2345">
                  <c:v>3.9809644236141191</c:v>
                </c:pt>
                <c:pt idx="2346">
                  <c:v>3.9809644236141191</c:v>
                </c:pt>
                <c:pt idx="2347">
                  <c:v>3.9809644236141191</c:v>
                </c:pt>
                <c:pt idx="2348">
                  <c:v>3.9809644236141195</c:v>
                </c:pt>
                <c:pt idx="2349">
                  <c:v>3.9809644236141191</c:v>
                </c:pt>
                <c:pt idx="2350">
                  <c:v>3.9821655598558827</c:v>
                </c:pt>
                <c:pt idx="2351">
                  <c:v>3.9821655598558832</c:v>
                </c:pt>
                <c:pt idx="2352">
                  <c:v>3.9821655598558827</c:v>
                </c:pt>
                <c:pt idx="2353">
                  <c:v>3.9821655598558827</c:v>
                </c:pt>
                <c:pt idx="2354">
                  <c:v>3.9831267597607698</c:v>
                </c:pt>
                <c:pt idx="2355">
                  <c:v>3.9830237740566754</c:v>
                </c:pt>
                <c:pt idx="2356">
                  <c:v>3.9830666847667144</c:v>
                </c:pt>
                <c:pt idx="2357">
                  <c:v>3.9833670597369912</c:v>
                </c:pt>
                <c:pt idx="2358">
                  <c:v>3.9842684575014076</c:v>
                </c:pt>
                <c:pt idx="2359">
                  <c:v>3.9845689234228803</c:v>
                </c:pt>
                <c:pt idx="2360">
                  <c:v>3.9845689234228803</c:v>
                </c:pt>
                <c:pt idx="2361">
                  <c:v>3.9845689234228798</c:v>
                </c:pt>
                <c:pt idx="2362">
                  <c:v>3.9855707798030537</c:v>
                </c:pt>
                <c:pt idx="2363">
                  <c:v>3.9854705941650357</c:v>
                </c:pt>
                <c:pt idx="2364">
                  <c:v>3.9853704085270181</c:v>
                </c:pt>
                <c:pt idx="2365">
                  <c:v>3.9857711510790876</c:v>
                </c:pt>
                <c:pt idx="2366">
                  <c:v>3.9867332245128169</c:v>
                </c:pt>
                <c:pt idx="2367">
                  <c:v>3.9869737428712484</c:v>
                </c:pt>
                <c:pt idx="2368">
                  <c:v>3.9865728789405281</c:v>
                </c:pt>
                <c:pt idx="2369">
                  <c:v>3.9869737428712484</c:v>
                </c:pt>
                <c:pt idx="2370">
                  <c:v>3.9869737428712488</c:v>
                </c:pt>
                <c:pt idx="2371">
                  <c:v>3.9879762062827937</c:v>
                </c:pt>
                <c:pt idx="2372">
                  <c:v>3.9881766989651029</c:v>
                </c:pt>
                <c:pt idx="2373">
                  <c:v>3.9881766989651024</c:v>
                </c:pt>
                <c:pt idx="2374">
                  <c:v>3.9881766989651029</c:v>
                </c:pt>
                <c:pt idx="2375">
                  <c:v>3.9893800195264859</c:v>
                </c:pt>
                <c:pt idx="2376">
                  <c:v>3.9893800195264859</c:v>
                </c:pt>
                <c:pt idx="2377">
                  <c:v>3.9893800195264859</c:v>
                </c:pt>
                <c:pt idx="2378">
                  <c:v>3.9893800195264859</c:v>
                </c:pt>
                <c:pt idx="2379">
                  <c:v>3.9905837047213386</c:v>
                </c:pt>
                <c:pt idx="2380">
                  <c:v>3.9905837047213386</c:v>
                </c:pt>
                <c:pt idx="2381">
                  <c:v>3.9905837047213391</c:v>
                </c:pt>
                <c:pt idx="2382">
                  <c:v>3.9917877547156992</c:v>
                </c:pt>
                <c:pt idx="2383">
                  <c:v>3.9917877547156992</c:v>
                </c:pt>
                <c:pt idx="2384">
                  <c:v>3.9920286377077012</c:v>
                </c:pt>
                <c:pt idx="2385">
                  <c:v>3.9922695206997032</c:v>
                </c:pt>
                <c:pt idx="2386">
                  <c:v>3.9919884905423673</c:v>
                </c:pt>
                <c:pt idx="2387">
                  <c:v>3.9929921696757091</c:v>
                </c:pt>
                <c:pt idx="2388">
                  <c:v>3.9929921696757091</c:v>
                </c:pt>
                <c:pt idx="2389">
                  <c:v>3.9940463522561207</c:v>
                </c:pt>
                <c:pt idx="2390">
                  <c:v>3.993508504000808</c:v>
                </c:pt>
                <c:pt idx="2391">
                  <c:v>3.9941969497676078</c:v>
                </c:pt>
                <c:pt idx="2392">
                  <c:v>3.9941969497676078</c:v>
                </c:pt>
                <c:pt idx="2393">
                  <c:v>3.9954020951577394</c:v>
                </c:pt>
                <c:pt idx="2394">
                  <c:v>3.9954020951577394</c:v>
                </c:pt>
                <c:pt idx="2395">
                  <c:v>3.9954020951577394</c:v>
                </c:pt>
                <c:pt idx="2396">
                  <c:v>3.9966076060125455</c:v>
                </c:pt>
                <c:pt idx="2397">
                  <c:v>3.9972105442555588</c:v>
                </c:pt>
                <c:pt idx="2398">
                  <c:v>3.9972105442555588</c:v>
                </c:pt>
                <c:pt idx="2399">
                  <c:v>3.9971244102208421</c:v>
                </c:pt>
                <c:pt idx="2400">
                  <c:v>3.9978134824985716</c:v>
                </c:pt>
                <c:pt idx="2401">
                  <c:v>3.9978134824985716</c:v>
                </c:pt>
                <c:pt idx="2402">
                  <c:v>3.998847404456193</c:v>
                </c:pt>
                <c:pt idx="2403">
                  <c:v>3.9990197247824635</c:v>
                </c:pt>
                <c:pt idx="2404">
                  <c:v>3.999421927531964</c:v>
                </c:pt>
                <c:pt idx="2405">
                  <c:v>4.000226333030966</c:v>
                </c:pt>
                <c:pt idx="2406">
                  <c:v>4.000226333030966</c:v>
                </c:pt>
                <c:pt idx="2407">
                  <c:v>4.0005280766259554</c:v>
                </c:pt>
                <c:pt idx="2408">
                  <c:v>4.001433307410931</c:v>
                </c:pt>
                <c:pt idx="2409">
                  <c:v>4.001433307410931</c:v>
                </c:pt>
                <c:pt idx="2410">
                  <c:v>4.001433307410931</c:v>
                </c:pt>
                <c:pt idx="2411">
                  <c:v>4.0025064991250403</c:v>
                </c:pt>
                <c:pt idx="2412">
                  <c:v>4.0026406480893044</c:v>
                </c:pt>
                <c:pt idx="2413">
                  <c:v>4.0032445016612215</c:v>
                </c:pt>
                <c:pt idx="2414">
                  <c:v>4.0038483552331394</c:v>
                </c:pt>
                <c:pt idx="2415">
                  <c:v>4.0044523921213644</c:v>
                </c:pt>
                <c:pt idx="2416">
                  <c:v>4.0041168160723499</c:v>
                </c:pt>
                <c:pt idx="2417">
                  <c:v>4.0050564290095885</c:v>
                </c:pt>
                <c:pt idx="2418">
                  <c:v>4.0050564290095885</c:v>
                </c:pt>
                <c:pt idx="2419">
                  <c:v>4.0058620560604661</c:v>
                </c:pt>
                <c:pt idx="2420">
                  <c:v>4.0061305984107589</c:v>
                </c:pt>
                <c:pt idx="2421">
                  <c:v>4.006023181470642</c:v>
                </c:pt>
                <c:pt idx="2422">
                  <c:v>4.0062648695859053</c:v>
                </c:pt>
                <c:pt idx="2423">
                  <c:v>4.0074736771294486</c:v>
                </c:pt>
                <c:pt idx="2424">
                  <c:v>4.0078191556089413</c:v>
                </c:pt>
                <c:pt idx="2425">
                  <c:v>4.0077759707990035</c:v>
                </c:pt>
                <c:pt idx="2426">
                  <c:v>4.0086828518076736</c:v>
                </c:pt>
                <c:pt idx="2427">
                  <c:v>4.0086828518076736</c:v>
                </c:pt>
                <c:pt idx="2428">
                  <c:v>4.0086828518076736</c:v>
                </c:pt>
                <c:pt idx="2429">
                  <c:v>4.0099730544181673</c:v>
                </c:pt>
                <c:pt idx="2430">
                  <c:v>4.0104973485133275</c:v>
                </c:pt>
                <c:pt idx="2431">
                  <c:v>4.0111023032385136</c:v>
                </c:pt>
                <c:pt idx="2432">
                  <c:v>4.0111023032385136</c:v>
                </c:pt>
                <c:pt idx="2433">
                  <c:v>4.0111023032385136</c:v>
                </c:pt>
                <c:pt idx="2434">
                  <c:v>4.0117539909013038</c:v>
                </c:pt>
                <c:pt idx="2435">
                  <c:v>4.0123125803265545</c:v>
                </c:pt>
                <c:pt idx="2436">
                  <c:v>4.0123125803265545</c:v>
                </c:pt>
                <c:pt idx="2437">
                  <c:v>4.0129179027733421</c:v>
                </c:pt>
                <c:pt idx="2438">
                  <c:v>4.0135232252201298</c:v>
                </c:pt>
                <c:pt idx="2439">
                  <c:v>4.0136163800560576</c:v>
                </c:pt>
                <c:pt idx="2440">
                  <c:v>4.0147342380872075</c:v>
                </c:pt>
                <c:pt idx="2441">
                  <c:v>4.0147342380872075</c:v>
                </c:pt>
                <c:pt idx="2442">
                  <c:v>4.0147342380872075</c:v>
                </c:pt>
                <c:pt idx="2443">
                  <c:v>4.0155418254263102</c:v>
                </c:pt>
                <c:pt idx="2444">
                  <c:v>4.015188505965452</c:v>
                </c:pt>
                <c:pt idx="2445">
                  <c:v>4.0159456190958611</c:v>
                </c:pt>
                <c:pt idx="2446">
                  <c:v>4.0159456190958611</c:v>
                </c:pt>
                <c:pt idx="2447">
                  <c:v>4.0165514937550597</c:v>
                </c:pt>
                <c:pt idx="2448">
                  <c:v>4.0171573684142592</c:v>
                </c:pt>
                <c:pt idx="2449">
                  <c:v>4.0173997919735438</c:v>
                </c:pt>
                <c:pt idx="2450">
                  <c:v>4.0183694862106805</c:v>
                </c:pt>
                <c:pt idx="2451">
                  <c:v>4.0177634273124703</c:v>
                </c:pt>
                <c:pt idx="2452">
                  <c:v>4.0183694862106805</c:v>
                </c:pt>
                <c:pt idx="2453">
                  <c:v>4.0184907348549634</c:v>
                </c:pt>
                <c:pt idx="2454">
                  <c:v>4.0195819726535005</c:v>
                </c:pt>
                <c:pt idx="2455">
                  <c:v>4.0195819726535005</c:v>
                </c:pt>
                <c:pt idx="2456">
                  <c:v>4.0198851864679259</c:v>
                </c:pt>
                <c:pt idx="2457">
                  <c:v>4.0199285027271303</c:v>
                </c:pt>
                <c:pt idx="2458">
                  <c:v>4.0198245437050408</c:v>
                </c:pt>
                <c:pt idx="2459">
                  <c:v>4.0207948279112031</c:v>
                </c:pt>
                <c:pt idx="2460">
                  <c:v>4.0207948279112031</c:v>
                </c:pt>
                <c:pt idx="2461">
                  <c:v>4.0214014400317852</c:v>
                </c:pt>
                <c:pt idx="2462">
                  <c:v>4.0217280773274817</c:v>
                </c:pt>
                <c:pt idx="2463">
                  <c:v>4.0220080521523673</c:v>
                </c:pt>
                <c:pt idx="2464">
                  <c:v>4.0226148488490248</c:v>
                </c:pt>
                <c:pt idx="2465">
                  <c:v>4.0232216455456822</c:v>
                </c:pt>
                <c:pt idx="2466">
                  <c:v>4.0232216455456822</c:v>
                </c:pt>
                <c:pt idx="2467">
                  <c:v>4.0232216455456822</c:v>
                </c:pt>
                <c:pt idx="2468">
                  <c:v>4.0244356082599353</c:v>
                </c:pt>
                <c:pt idx="2469">
                  <c:v>4.0244356082599353</c:v>
                </c:pt>
                <c:pt idx="2470">
                  <c:v>4.0244356082599353</c:v>
                </c:pt>
                <c:pt idx="2471">
                  <c:v>4.0244356082599353</c:v>
                </c:pt>
                <c:pt idx="2472">
                  <c:v>4.0244356082599353</c:v>
                </c:pt>
                <c:pt idx="2473">
                  <c:v>4.0256499404640209</c:v>
                </c:pt>
                <c:pt idx="2474">
                  <c:v>4.0256499404640209</c:v>
                </c:pt>
                <c:pt idx="2475">
                  <c:v>4.0256499404640209</c:v>
                </c:pt>
                <c:pt idx="2476">
                  <c:v>4.0259536159297484</c:v>
                </c:pt>
                <c:pt idx="2477">
                  <c:v>4.0264597417059607</c:v>
                </c:pt>
                <c:pt idx="2478">
                  <c:v>4.026864642326931</c:v>
                </c:pt>
                <c:pt idx="2479">
                  <c:v>4.026864642326931</c:v>
                </c:pt>
                <c:pt idx="2480">
                  <c:v>4.026864642326931</c:v>
                </c:pt>
                <c:pt idx="2481">
                  <c:v>4.0272696662238756</c:v>
                </c:pt>
                <c:pt idx="2482">
                  <c:v>4.0277759460950557</c:v>
                </c:pt>
                <c:pt idx="2483">
                  <c:v>4.028079714017764</c:v>
                </c:pt>
                <c:pt idx="2484">
                  <c:v>4.028079714017764</c:v>
                </c:pt>
                <c:pt idx="2485">
                  <c:v>4.028079714017764</c:v>
                </c:pt>
                <c:pt idx="2486">
                  <c:v>4.0283228023553548</c:v>
                </c:pt>
                <c:pt idx="2487">
                  <c:v>4.0288393650727352</c:v>
                </c:pt>
                <c:pt idx="2488">
                  <c:v>4.0292951557057197</c:v>
                </c:pt>
                <c:pt idx="2489">
                  <c:v>4.0292951557057197</c:v>
                </c:pt>
                <c:pt idx="2490">
                  <c:v>4.0292951557057197</c:v>
                </c:pt>
                <c:pt idx="2491">
                  <c:v>4.0292951557057188</c:v>
                </c:pt>
                <c:pt idx="2492">
                  <c:v>4.0303372801523354</c:v>
                </c:pt>
                <c:pt idx="2493">
                  <c:v>4.0305109675601045</c:v>
                </c:pt>
                <c:pt idx="2494">
                  <c:v>4.0305109675601045</c:v>
                </c:pt>
                <c:pt idx="2495">
                  <c:v>4.0305109675601045</c:v>
                </c:pt>
                <c:pt idx="2496">
                  <c:v>4.0305109675601045</c:v>
                </c:pt>
                <c:pt idx="2497">
                  <c:v>4.0312204071710633</c:v>
                </c:pt>
                <c:pt idx="2498">
                  <c:v>4.031727149750326</c:v>
                </c:pt>
                <c:pt idx="2499">
                  <c:v>4.031727149750326</c:v>
                </c:pt>
                <c:pt idx="2500">
                  <c:v>4.031727149750326</c:v>
                </c:pt>
                <c:pt idx="2501">
                  <c:v>4.031727149750326</c:v>
                </c:pt>
                <c:pt idx="2502">
                  <c:v>4.0321695325487132</c:v>
                </c:pt>
                <c:pt idx="2503">
                  <c:v>4.032943702445893</c:v>
                </c:pt>
                <c:pt idx="2504">
                  <c:v>4.032943702445893</c:v>
                </c:pt>
                <c:pt idx="2505">
                  <c:v>4.032943702445893</c:v>
                </c:pt>
                <c:pt idx="2506">
                  <c:v>4.032943702445893</c:v>
                </c:pt>
                <c:pt idx="2507">
                  <c:v>4.0329437024458921</c:v>
                </c:pt>
                <c:pt idx="2508">
                  <c:v>4.0335521641311569</c:v>
                </c:pt>
                <c:pt idx="2509">
                  <c:v>4.0341606258164218</c:v>
                </c:pt>
                <c:pt idx="2510">
                  <c:v>4.0341606258164218</c:v>
                </c:pt>
                <c:pt idx="2511">
                  <c:v>4.0341606258164218</c:v>
                </c:pt>
                <c:pt idx="2512">
                  <c:v>4.0341606258164218</c:v>
                </c:pt>
                <c:pt idx="2513">
                  <c:v>4.0341606258164218</c:v>
                </c:pt>
                <c:pt idx="2514">
                  <c:v>4.03537792003163</c:v>
                </c:pt>
                <c:pt idx="2515">
                  <c:v>4.0353779200316291</c:v>
                </c:pt>
                <c:pt idx="2516">
                  <c:v>4.0353779200316291</c:v>
                </c:pt>
                <c:pt idx="2517">
                  <c:v>4.03537792003163</c:v>
                </c:pt>
                <c:pt idx="2518">
                  <c:v>4.03537792003163</c:v>
                </c:pt>
                <c:pt idx="2519">
                  <c:v>4.0365955852613382</c:v>
                </c:pt>
                <c:pt idx="2520">
                  <c:v>4.0365955852613382</c:v>
                </c:pt>
                <c:pt idx="2521">
                  <c:v>4.0365955852613382</c:v>
                </c:pt>
                <c:pt idx="2522">
                  <c:v>4.0365955852613382</c:v>
                </c:pt>
                <c:pt idx="2523">
                  <c:v>4.0365955852613382</c:v>
                </c:pt>
                <c:pt idx="2524">
                  <c:v>4.0365955852613382</c:v>
                </c:pt>
                <c:pt idx="2525">
                  <c:v>4.0367478398131036</c:v>
                </c:pt>
                <c:pt idx="2526">
                  <c:v>4.037204603468405</c:v>
                </c:pt>
                <c:pt idx="2527">
                  <c:v>4.0378136216754719</c:v>
                </c:pt>
                <c:pt idx="2528">
                  <c:v>4.0378136216754719</c:v>
                </c:pt>
                <c:pt idx="2529">
                  <c:v>4.0378136216754692</c:v>
                </c:pt>
                <c:pt idx="2530">
                  <c:v>4.0378136216754719</c:v>
                </c:pt>
                <c:pt idx="2531">
                  <c:v>4.0378136216754719</c:v>
                </c:pt>
                <c:pt idx="2532">
                  <c:v>4.0386258935211972</c:v>
                </c:pt>
                <c:pt idx="2533">
                  <c:v>4.0390320294440603</c:v>
                </c:pt>
                <c:pt idx="2534">
                  <c:v>4.0390320294440594</c:v>
                </c:pt>
                <c:pt idx="2535">
                  <c:v>4.0390320294440603</c:v>
                </c:pt>
                <c:pt idx="2536">
                  <c:v>4.0390320294440603</c:v>
                </c:pt>
                <c:pt idx="2537">
                  <c:v>4.0390320294440603</c:v>
                </c:pt>
                <c:pt idx="2538">
                  <c:v>4.0398445489728454</c:v>
                </c:pt>
                <c:pt idx="2539">
                  <c:v>4.0400766974096411</c:v>
                </c:pt>
                <c:pt idx="2540">
                  <c:v>4.0402508087372384</c:v>
                </c:pt>
                <c:pt idx="2541">
                  <c:v>4.0402508087372384</c:v>
                </c:pt>
                <c:pt idx="2542">
                  <c:v>4.0403862699581277</c:v>
                </c:pt>
                <c:pt idx="2543">
                  <c:v>4.041469959725239</c:v>
                </c:pt>
                <c:pt idx="2544">
                  <c:v>4.041469959725239</c:v>
                </c:pt>
                <c:pt idx="2545">
                  <c:v>4.041469959725239</c:v>
                </c:pt>
                <c:pt idx="2546">
                  <c:v>4.041469959725239</c:v>
                </c:pt>
                <c:pt idx="2547">
                  <c:v>4.0414699597252399</c:v>
                </c:pt>
                <c:pt idx="2548">
                  <c:v>4.0418764673429619</c:v>
                </c:pt>
                <c:pt idx="2549">
                  <c:v>4.041469959725239</c:v>
                </c:pt>
                <c:pt idx="2550">
                  <c:v>4.0420797211518229</c:v>
                </c:pt>
                <c:pt idx="2551">
                  <c:v>4.0426894825784094</c:v>
                </c:pt>
                <c:pt idx="2552">
                  <c:v>4.0426894825784068</c:v>
                </c:pt>
                <c:pt idx="2553">
                  <c:v>4.0426894825784068</c:v>
                </c:pt>
                <c:pt idx="2554">
                  <c:v>4.0426894825784068</c:v>
                </c:pt>
                <c:pt idx="2555">
                  <c:v>4.0428637532768041</c:v>
                </c:pt>
                <c:pt idx="2556">
                  <c:v>4.0430961142079989</c:v>
                </c:pt>
                <c:pt idx="2557">
                  <c:v>4.0436653984894289</c:v>
                </c:pt>
                <c:pt idx="2558">
                  <c:v>4.0439093774671839</c:v>
                </c:pt>
                <c:pt idx="2559">
                  <c:v>4.0439093774671839</c:v>
                </c:pt>
                <c:pt idx="2560">
                  <c:v>4.0439093774671839</c:v>
                </c:pt>
                <c:pt idx="2561">
                  <c:v>4.0439093774671839</c:v>
                </c:pt>
                <c:pt idx="2562">
                  <c:v>4.0439093774671839</c:v>
                </c:pt>
                <c:pt idx="2563">
                  <c:v>4.044519511014653</c:v>
                </c:pt>
                <c:pt idx="2564">
                  <c:v>4.0451296445621221</c:v>
                </c:pt>
                <c:pt idx="2565">
                  <c:v>4.045129644562123</c:v>
                </c:pt>
                <c:pt idx="2566">
                  <c:v>4.0451296445621221</c:v>
                </c:pt>
                <c:pt idx="2567">
                  <c:v>4.0451296445621221</c:v>
                </c:pt>
                <c:pt idx="2568">
                  <c:v>4.0451296445621221</c:v>
                </c:pt>
                <c:pt idx="2569">
                  <c:v>4.045129644562123</c:v>
                </c:pt>
                <c:pt idx="2570">
                  <c:v>4.0451296445621221</c:v>
                </c:pt>
                <c:pt idx="2571">
                  <c:v>4.0451296445621221</c:v>
                </c:pt>
                <c:pt idx="2572">
                  <c:v>4.0457399642979972</c:v>
                </c:pt>
                <c:pt idx="2573">
                  <c:v>4.0463502840338714</c:v>
                </c:pt>
                <c:pt idx="2574">
                  <c:v>4.0463502840338723</c:v>
                </c:pt>
                <c:pt idx="2575">
                  <c:v>4.0463502840338723</c:v>
                </c:pt>
                <c:pt idx="2576">
                  <c:v>4.0463502840338723</c:v>
                </c:pt>
                <c:pt idx="2577">
                  <c:v>4.0463502840338723</c:v>
                </c:pt>
                <c:pt idx="2578">
                  <c:v>4.0463502840338714</c:v>
                </c:pt>
                <c:pt idx="2579">
                  <c:v>4.0471642920467534</c:v>
                </c:pt>
                <c:pt idx="2580">
                  <c:v>4.047571296053194</c:v>
                </c:pt>
                <c:pt idx="2581">
                  <c:v>4.0545624573319046</c:v>
                </c:pt>
                <c:pt idx="2582">
                  <c:v>4.0512857350687206</c:v>
                </c:pt>
                <c:pt idx="2583">
                  <c:v>4.0475712960531931</c:v>
                </c:pt>
                <c:pt idx="2584">
                  <c:v>4.0481174567913403</c:v>
                </c:pt>
                <c:pt idx="2585">
                  <c:v>4.0486636175294866</c:v>
                </c:pt>
                <c:pt idx="2586">
                  <c:v>4.0486636175294866</c:v>
                </c:pt>
                <c:pt idx="2587">
                  <c:v>4.0527912900077077</c:v>
                </c:pt>
                <c:pt idx="2588">
                  <c:v>4.0486636175294857</c:v>
                </c:pt>
                <c:pt idx="2589">
                  <c:v>4.0486636175294866</c:v>
                </c:pt>
                <c:pt idx="2590">
                  <c:v>4.0486636175294866</c:v>
                </c:pt>
                <c:pt idx="2591">
                  <c:v>4.0548550861635695</c:v>
                </c:pt>
                <c:pt idx="2592">
                  <c:v>4.0495725301039984</c:v>
                </c:pt>
                <c:pt idx="2593">
                  <c:v>4.0497543126189015</c:v>
                </c:pt>
                <c:pt idx="2594">
                  <c:v>4.0497543126189015</c:v>
                </c:pt>
                <c:pt idx="2595">
                  <c:v>4.0497543126189015</c:v>
                </c:pt>
                <c:pt idx="2596">
                  <c:v>4.0543989335222115</c:v>
                </c:pt>
                <c:pt idx="2597">
                  <c:v>4.0501179573929074</c:v>
                </c:pt>
                <c:pt idx="2598">
                  <c:v>4.0547813144835638</c:v>
                </c:pt>
                <c:pt idx="2599">
                  <c:v>4.0545626234182084</c:v>
                </c:pt>
                <c:pt idx="2600">
                  <c:v>4.0508452469409191</c:v>
                </c:pt>
                <c:pt idx="2601">
                  <c:v>4.0508452469409191</c:v>
                </c:pt>
                <c:pt idx="2602">
                  <c:v>4.0508452469409191</c:v>
                </c:pt>
                <c:pt idx="2603">
                  <c:v>4.0508452469409191</c:v>
                </c:pt>
                <c:pt idx="2604">
                  <c:v>4.0510634816676276</c:v>
                </c:pt>
                <c:pt idx="2605">
                  <c:v>4.0519364205744601</c:v>
                </c:pt>
                <c:pt idx="2606">
                  <c:v>4.0519364205744601</c:v>
                </c:pt>
                <c:pt idx="2607">
                  <c:v>4.0519364205744601</c:v>
                </c:pt>
                <c:pt idx="2608">
                  <c:v>4.0519364205744601</c:v>
                </c:pt>
                <c:pt idx="2609">
                  <c:v>4.0519364205744601</c:v>
                </c:pt>
                <c:pt idx="2610">
                  <c:v>4.0519364205744601</c:v>
                </c:pt>
                <c:pt idx="2611">
                  <c:v>4.0520923367207482</c:v>
                </c:pt>
                <c:pt idx="2612">
                  <c:v>4.0574007592015571</c:v>
                </c:pt>
                <c:pt idx="2613">
                  <c:v>4.0530278335984784</c:v>
                </c:pt>
                <c:pt idx="2614">
                  <c:v>4.0556509651049479</c:v>
                </c:pt>
                <c:pt idx="2615">
                  <c:v>4.0530278335984784</c:v>
                </c:pt>
                <c:pt idx="2616">
                  <c:v>4.0530278335984784</c:v>
                </c:pt>
                <c:pt idx="2617">
                  <c:v>4.0530278335984784</c:v>
                </c:pt>
                <c:pt idx="2618">
                  <c:v>4.0530278335984784</c:v>
                </c:pt>
                <c:pt idx="2619">
                  <c:v>4.0537101164069069</c:v>
                </c:pt>
                <c:pt idx="2620">
                  <c:v>4.0538465729685926</c:v>
                </c:pt>
                <c:pt idx="2621">
                  <c:v>4.054119486091964</c:v>
                </c:pt>
                <c:pt idx="2622">
                  <c:v>4.054119486091964</c:v>
                </c:pt>
                <c:pt idx="2623">
                  <c:v>4.054119486091964</c:v>
                </c:pt>
                <c:pt idx="2624">
                  <c:v>4.054119486091964</c:v>
                </c:pt>
                <c:pt idx="2625">
                  <c:v>4.054119486091964</c:v>
                </c:pt>
                <c:pt idx="2626">
                  <c:v>4.0546654321129516</c:v>
                </c:pt>
                <c:pt idx="2627">
                  <c:v>4.0552113781339392</c:v>
                </c:pt>
                <c:pt idx="2628">
                  <c:v>4.0609576803600556</c:v>
                </c:pt>
                <c:pt idx="2629">
                  <c:v>4.059042246284684</c:v>
                </c:pt>
                <c:pt idx="2630">
                  <c:v>4.0628731144354289</c:v>
                </c:pt>
                <c:pt idx="2631">
                  <c:v>4.0552113781339392</c:v>
                </c:pt>
                <c:pt idx="2632">
                  <c:v>4.0598084199148321</c:v>
                </c:pt>
                <c:pt idx="2633">
                  <c:v>4.0552113781339392</c:v>
                </c:pt>
                <c:pt idx="2634">
                  <c:v>4.056303509803465</c:v>
                </c:pt>
                <c:pt idx="2635">
                  <c:v>4.0599523560092878</c:v>
                </c:pt>
                <c:pt idx="2636">
                  <c:v>4.056303509803465</c:v>
                </c:pt>
                <c:pt idx="2637">
                  <c:v>4.0630879825361887</c:v>
                </c:pt>
                <c:pt idx="2638">
                  <c:v>4.0619572370807342</c:v>
                </c:pt>
                <c:pt idx="2639">
                  <c:v>4.0617767791121997</c:v>
                </c:pt>
                <c:pt idx="2640">
                  <c:v>4.0571227883355903</c:v>
                </c:pt>
                <c:pt idx="2641">
                  <c:v>4.057395881179632</c:v>
                </c:pt>
                <c:pt idx="2642">
                  <c:v>4.0601301099427589</c:v>
                </c:pt>
                <c:pt idx="2643">
                  <c:v>4.0610038026275328</c:v>
                </c:pt>
                <c:pt idx="2644">
                  <c:v>4.0672428957359532</c:v>
                </c:pt>
                <c:pt idx="2645">
                  <c:v>4.0711531196742969</c:v>
                </c:pt>
                <c:pt idx="2646">
                  <c:v>4.0781965870384065</c:v>
                </c:pt>
                <c:pt idx="2647">
                  <c:v>4.0781965870384065</c:v>
                </c:pt>
                <c:pt idx="2648">
                  <c:v>4.0781965870384065</c:v>
                </c:pt>
                <c:pt idx="2649">
                  <c:v>4.0781965870384065</c:v>
                </c:pt>
                <c:pt idx="2650">
                  <c:v>4.0683327962321396</c:v>
                </c:pt>
                <c:pt idx="2651">
                  <c:v>4.0781965870384065</c:v>
                </c:pt>
                <c:pt idx="2652">
                  <c:v>4.0781965870384065</c:v>
                </c:pt>
                <c:pt idx="2653">
                  <c:v>4.0781965870384065</c:v>
                </c:pt>
                <c:pt idx="2654">
                  <c:v>4.0781965870384065</c:v>
                </c:pt>
                <c:pt idx="2655">
                  <c:v>4.0781965870384065</c:v>
                </c:pt>
                <c:pt idx="2656">
                  <c:v>4.0781965870384065</c:v>
                </c:pt>
                <c:pt idx="2657">
                  <c:v>4.0781965870384065</c:v>
                </c:pt>
                <c:pt idx="2658">
                  <c:v>4.0781965870384065</c:v>
                </c:pt>
                <c:pt idx="2659">
                  <c:v>4.070523063649377</c:v>
                </c:pt>
                <c:pt idx="2660">
                  <c:v>4.070523063649377</c:v>
                </c:pt>
                <c:pt idx="2661">
                  <c:v>4.070523063649377</c:v>
                </c:pt>
                <c:pt idx="2662">
                  <c:v>4.070523063649377</c:v>
                </c:pt>
                <c:pt idx="2663">
                  <c:v>4.0683327962321396</c:v>
                </c:pt>
                <c:pt idx="2664">
                  <c:v>4.0683327962321396</c:v>
                </c:pt>
                <c:pt idx="2665">
                  <c:v>4.0683327962321396</c:v>
                </c:pt>
                <c:pt idx="2666">
                  <c:v>4.0683327962321396</c:v>
                </c:pt>
                <c:pt idx="2667">
                  <c:v>4.0683327962321396</c:v>
                </c:pt>
                <c:pt idx="2668">
                  <c:v>4.0683327962321396</c:v>
                </c:pt>
                <c:pt idx="2669">
                  <c:v>4.0683327962321396</c:v>
                </c:pt>
                <c:pt idx="2670">
                  <c:v>4.0694278096115166</c:v>
                </c:pt>
                <c:pt idx="2671">
                  <c:v>4.0672380234317345</c:v>
                </c:pt>
                <c:pt idx="2672">
                  <c:v>4.0679679521583285</c:v>
                </c:pt>
                <c:pt idx="2673">
                  <c:v>4.0679679521583285</c:v>
                </c:pt>
                <c:pt idx="2674">
                  <c:v>4.0683327962321396</c:v>
                </c:pt>
                <c:pt idx="2675">
                  <c:v>4.0694278697761375</c:v>
                </c:pt>
                <c:pt idx="2676">
                  <c:v>4.070523063649377</c:v>
                </c:pt>
                <c:pt idx="2677">
                  <c:v>4.067967992268076</c:v>
                </c:pt>
                <c:pt idx="2678">
                  <c:v>4.067785409831937</c:v>
                </c:pt>
                <c:pt idx="2679">
                  <c:v>4.0679679521583285</c:v>
                </c:pt>
                <c:pt idx="2680">
                  <c:v>4.067785409831937</c:v>
                </c:pt>
                <c:pt idx="2681">
                  <c:v>4.0686066097217264</c:v>
                </c:pt>
                <c:pt idx="2682">
                  <c:v>4.0672380835566084</c:v>
                </c:pt>
                <c:pt idx="2683">
                  <c:v>4.0685153786550261</c:v>
                </c:pt>
                <c:pt idx="2684">
                  <c:v>4.0679678719653376</c:v>
                </c:pt>
                <c:pt idx="2685">
                  <c:v>4.0683328764251305</c:v>
                </c:pt>
                <c:pt idx="2686">
                  <c:v>4.0681503741952341</c:v>
                </c:pt>
                <c:pt idx="2687">
                  <c:v>4.0672380234317345</c:v>
                </c:pt>
                <c:pt idx="2688">
                  <c:v>4.0668002586112717</c:v>
                </c:pt>
                <c:pt idx="2689">
                  <c:v>4.0670817303886038</c:v>
                </c:pt>
                <c:pt idx="2690">
                  <c:v>4.067785409831937</c:v>
                </c:pt>
                <c:pt idx="2691">
                  <c:v>4.0672380234317345</c:v>
                </c:pt>
                <c:pt idx="2692">
                  <c:v>4.0672380234317345</c:v>
                </c:pt>
                <c:pt idx="2693">
                  <c:v>4.0666907572812798</c:v>
                </c:pt>
                <c:pt idx="2694">
                  <c:v>4.0668731793314317</c:v>
                </c:pt>
                <c:pt idx="2695">
                  <c:v>4.0672380234317345</c:v>
                </c:pt>
                <c:pt idx="2696">
                  <c:v>4.0672380234317345</c:v>
                </c:pt>
                <c:pt idx="2697">
                  <c:v>4.0672380234317345</c:v>
                </c:pt>
                <c:pt idx="2698">
                  <c:v>4.0665813040511898</c:v>
                </c:pt>
                <c:pt idx="2699">
                  <c:v>4.0663623975910088</c:v>
                </c:pt>
                <c:pt idx="2700">
                  <c:v>4.0672380234317345</c:v>
                </c:pt>
                <c:pt idx="2701">
                  <c:v>4.0672380234317345</c:v>
                </c:pt>
                <c:pt idx="2702">
                  <c:v>4.0672380234317345</c:v>
                </c:pt>
                <c:pt idx="2703">
                  <c:v>4.0665539407436668</c:v>
                </c:pt>
                <c:pt idx="2704">
                  <c:v>4.0668731793314317</c:v>
                </c:pt>
                <c:pt idx="2705">
                  <c:v>4.0672380234317345</c:v>
                </c:pt>
                <c:pt idx="2706">
                  <c:v>4.0672380234317345</c:v>
                </c:pt>
                <c:pt idx="2707">
                  <c:v>4.0664171242060538</c:v>
                </c:pt>
                <c:pt idx="2708">
                  <c:v>4.0672380234317345</c:v>
                </c:pt>
                <c:pt idx="2709">
                  <c:v>4.0672380234317345</c:v>
                </c:pt>
                <c:pt idx="2710">
                  <c:v>4.0672380234317345</c:v>
                </c:pt>
                <c:pt idx="2711">
                  <c:v>4.0672380234317345</c:v>
                </c:pt>
                <c:pt idx="2712">
                  <c:v>4.0672380234317345</c:v>
                </c:pt>
                <c:pt idx="2713">
                  <c:v>4.0672380234317345</c:v>
                </c:pt>
                <c:pt idx="2714">
                  <c:v>4.0672380234317345</c:v>
                </c:pt>
                <c:pt idx="2715">
                  <c:v>4.0672380234317345</c:v>
                </c:pt>
                <c:pt idx="2716">
                  <c:v>4.0672380234317345</c:v>
                </c:pt>
                <c:pt idx="2717">
                  <c:v>4.0672380234317345</c:v>
                </c:pt>
                <c:pt idx="2718">
                  <c:v>4.0672380234317345</c:v>
                </c:pt>
                <c:pt idx="2719">
                  <c:v>4.0672380234317345</c:v>
                </c:pt>
                <c:pt idx="2720">
                  <c:v>4.067785409831937</c:v>
                </c:pt>
                <c:pt idx="2721">
                  <c:v>4.0674204855651359</c:v>
                </c:pt>
                <c:pt idx="2722">
                  <c:v>4.067785409831937</c:v>
                </c:pt>
                <c:pt idx="2723">
                  <c:v>4.0683327962321396</c:v>
                </c:pt>
                <c:pt idx="2724">
                  <c:v>4.0683327962321396</c:v>
                </c:pt>
                <c:pt idx="2725">
                  <c:v>4.0683327962321405</c:v>
                </c:pt>
                <c:pt idx="2726">
                  <c:v>4.0683327962321396</c:v>
                </c:pt>
                <c:pt idx="2727">
                  <c:v>4.0683327962321396</c:v>
                </c:pt>
                <c:pt idx="2728">
                  <c:v>4.0683327962321396</c:v>
                </c:pt>
                <c:pt idx="2729">
                  <c:v>4.0683327962321396</c:v>
                </c:pt>
                <c:pt idx="2730">
                  <c:v>4.0683327962321405</c:v>
                </c:pt>
                <c:pt idx="2731">
                  <c:v>4.0683327962321396</c:v>
                </c:pt>
                <c:pt idx="2732">
                  <c:v>4.0688803029218281</c:v>
                </c:pt>
                <c:pt idx="2733">
                  <c:v>4.0690628051517246</c:v>
                </c:pt>
                <c:pt idx="2734">
                  <c:v>4.068880302921829</c:v>
                </c:pt>
                <c:pt idx="2735">
                  <c:v>4.0692088069356416</c:v>
                </c:pt>
                <c:pt idx="2736">
                  <c:v>4.0694278096115166</c:v>
                </c:pt>
                <c:pt idx="2737">
                  <c:v>4.0694278096115166</c:v>
                </c:pt>
                <c:pt idx="2738">
                  <c:v>4.0694278096115166</c:v>
                </c:pt>
                <c:pt idx="2739">
                  <c:v>4.0694278096115166</c:v>
                </c:pt>
                <c:pt idx="2740">
                  <c:v>4.0694278096115175</c:v>
                </c:pt>
                <c:pt idx="2741">
                  <c:v>4.0694278096115166</c:v>
                </c:pt>
                <c:pt idx="2742">
                  <c:v>4.0694278096115166</c:v>
                </c:pt>
                <c:pt idx="2743">
                  <c:v>4.0694278096115166</c:v>
                </c:pt>
                <c:pt idx="2744">
                  <c:v>4.0695273781604149</c:v>
                </c:pt>
                <c:pt idx="2745">
                  <c:v>4.070523063649377</c:v>
                </c:pt>
                <c:pt idx="2746">
                  <c:v>4.070523063649377</c:v>
                </c:pt>
                <c:pt idx="2747">
                  <c:v>4.070523063649377</c:v>
                </c:pt>
                <c:pt idx="2748">
                  <c:v>4.0705230636493761</c:v>
                </c:pt>
                <c:pt idx="2749">
                  <c:v>4.0705230636493761</c:v>
                </c:pt>
                <c:pt idx="2750">
                  <c:v>4.070523063649377</c:v>
                </c:pt>
                <c:pt idx="2751">
                  <c:v>4.070523063649377</c:v>
                </c:pt>
                <c:pt idx="2752">
                  <c:v>4.070523063649377</c:v>
                </c:pt>
                <c:pt idx="2753">
                  <c:v>4.0705230636493761</c:v>
                </c:pt>
                <c:pt idx="2754">
                  <c:v>4.0716185584252713</c:v>
                </c:pt>
                <c:pt idx="2755">
                  <c:v>4.0716185584252713</c:v>
                </c:pt>
                <c:pt idx="2756">
                  <c:v>4.0714816215782852</c:v>
                </c:pt>
                <c:pt idx="2757">
                  <c:v>4.0716185584252713</c:v>
                </c:pt>
                <c:pt idx="2758">
                  <c:v>4.0716185584252713</c:v>
                </c:pt>
                <c:pt idx="2759">
                  <c:v>4.071983803623108</c:v>
                </c:pt>
                <c:pt idx="2760">
                  <c:v>4.0716185584252713</c:v>
                </c:pt>
                <c:pt idx="2761">
                  <c:v>4.0717555253744599</c:v>
                </c:pt>
                <c:pt idx="2762">
                  <c:v>4.0727142940187822</c:v>
                </c:pt>
                <c:pt idx="2763">
                  <c:v>4.0727142940187822</c:v>
                </c:pt>
                <c:pt idx="2764">
                  <c:v>4.0727142940187822</c:v>
                </c:pt>
                <c:pt idx="2765">
                  <c:v>4.0727142940187813</c:v>
                </c:pt>
                <c:pt idx="2766">
                  <c:v>4.0727142940187822</c:v>
                </c:pt>
                <c:pt idx="2767">
                  <c:v>4.0727142940187822</c:v>
                </c:pt>
                <c:pt idx="2768">
                  <c:v>4.0727142940187822</c:v>
                </c:pt>
                <c:pt idx="2769">
                  <c:v>4.0727142940187822</c:v>
                </c:pt>
                <c:pt idx="2770">
                  <c:v>4.0727142940187822</c:v>
                </c:pt>
                <c:pt idx="2771">
                  <c:v>4.0736276077610682</c:v>
                </c:pt>
                <c:pt idx="2772">
                  <c:v>4.0738102705095249</c:v>
                </c:pt>
                <c:pt idx="2773">
                  <c:v>4.0738102705095249</c:v>
                </c:pt>
                <c:pt idx="2774">
                  <c:v>4.0738102705095249</c:v>
                </c:pt>
                <c:pt idx="2775">
                  <c:v>4.0738102705095249</c:v>
                </c:pt>
                <c:pt idx="2776">
                  <c:v>4.0738102705095249</c:v>
                </c:pt>
                <c:pt idx="2777">
                  <c:v>4.0738102705095249</c:v>
                </c:pt>
                <c:pt idx="2778">
                  <c:v>4.0738102705095249</c:v>
                </c:pt>
                <c:pt idx="2779">
                  <c:v>4.0738102705095249</c:v>
                </c:pt>
                <c:pt idx="2780">
                  <c:v>4.0745410821546102</c:v>
                </c:pt>
                <c:pt idx="2781">
                  <c:v>4.0749064879771533</c:v>
                </c:pt>
                <c:pt idx="2782">
                  <c:v>4.0749064879771533</c:v>
                </c:pt>
                <c:pt idx="2783">
                  <c:v>4.0749064879771533</c:v>
                </c:pt>
                <c:pt idx="2784">
                  <c:v>4.0749064879771533</c:v>
                </c:pt>
                <c:pt idx="2785">
                  <c:v>4.0749064879771533</c:v>
                </c:pt>
                <c:pt idx="2786">
                  <c:v>4.0749064879771533</c:v>
                </c:pt>
                <c:pt idx="2787">
                  <c:v>4.0749064879771533</c:v>
                </c:pt>
                <c:pt idx="2788">
                  <c:v>4.0752719741518861</c:v>
                </c:pt>
                <c:pt idx="2789">
                  <c:v>4.0755156316017098</c:v>
                </c:pt>
                <c:pt idx="2790">
                  <c:v>4.0760029465013545</c:v>
                </c:pt>
                <c:pt idx="2791">
                  <c:v>4.0760029465013545</c:v>
                </c:pt>
                <c:pt idx="2792">
                  <c:v>4.0760029465013545</c:v>
                </c:pt>
                <c:pt idx="2793">
                  <c:v>4.0760029465013545</c:v>
                </c:pt>
                <c:pt idx="2794">
                  <c:v>4.0760029465013545</c:v>
                </c:pt>
                <c:pt idx="2795">
                  <c:v>4.0760029465013545</c:v>
                </c:pt>
                <c:pt idx="2796">
                  <c:v>4.0760029465013545</c:v>
                </c:pt>
                <c:pt idx="2797">
                  <c:v>4.0761857297781043</c:v>
                </c:pt>
                <c:pt idx="2798">
                  <c:v>4.0766883837891674</c:v>
                </c:pt>
                <c:pt idx="2799">
                  <c:v>4.0770996461618534</c:v>
                </c:pt>
                <c:pt idx="2800">
                  <c:v>4.0770996461618534</c:v>
                </c:pt>
                <c:pt idx="2801">
                  <c:v>4.0770996461618534</c:v>
                </c:pt>
                <c:pt idx="2802">
                  <c:v>4.0770996461618543</c:v>
                </c:pt>
                <c:pt idx="2803">
                  <c:v>4.0770996461618534</c:v>
                </c:pt>
                <c:pt idx="2804">
                  <c:v>4.0770996461618534</c:v>
                </c:pt>
                <c:pt idx="2805">
                  <c:v>4.0770996461618534</c:v>
                </c:pt>
                <c:pt idx="2806">
                  <c:v>4.0776481166001304</c:v>
                </c:pt>
                <c:pt idx="2807">
                  <c:v>4.0774652931207056</c:v>
                </c:pt>
                <c:pt idx="2808">
                  <c:v>4.0781965870384065</c:v>
                </c:pt>
                <c:pt idx="2809">
                  <c:v>4.0781965870384065</c:v>
                </c:pt>
                <c:pt idx="2810">
                  <c:v>4.0781965870384065</c:v>
                </c:pt>
                <c:pt idx="2811">
                  <c:v>4.0781965870384065</c:v>
                </c:pt>
                <c:pt idx="2812">
                  <c:v>4.0781965870384065</c:v>
                </c:pt>
                <c:pt idx="2813">
                  <c:v>4.0781965870384065</c:v>
                </c:pt>
                <c:pt idx="2814">
                  <c:v>4.0781965870384065</c:v>
                </c:pt>
                <c:pt idx="2815">
                  <c:v>4.0792937692108087</c:v>
                </c:pt>
                <c:pt idx="2816">
                  <c:v>4.0790499509502745</c:v>
                </c:pt>
                <c:pt idx="2817">
                  <c:v>4.0792937692108087</c:v>
                </c:pt>
                <c:pt idx="2818">
                  <c:v>4.0792937692108087</c:v>
                </c:pt>
                <c:pt idx="2819">
                  <c:v>4.0792937692108087</c:v>
                </c:pt>
                <c:pt idx="2820">
                  <c:v>4.0792937692108087</c:v>
                </c:pt>
                <c:pt idx="2821">
                  <c:v>4.0792937692108078</c:v>
                </c:pt>
                <c:pt idx="2822">
                  <c:v>4.0792937692108087</c:v>
                </c:pt>
                <c:pt idx="2823">
                  <c:v>4.0798424809848477</c:v>
                </c:pt>
                <c:pt idx="2824">
                  <c:v>4.0803911927588858</c:v>
                </c:pt>
                <c:pt idx="2825">
                  <c:v>4.0803911927588858</c:v>
                </c:pt>
                <c:pt idx="2826">
                  <c:v>4.0803911927588858</c:v>
                </c:pt>
                <c:pt idx="2827">
                  <c:v>4.0803911927588858</c:v>
                </c:pt>
                <c:pt idx="2828">
                  <c:v>4.0803911927588858</c:v>
                </c:pt>
                <c:pt idx="2829">
                  <c:v>4.0803911927588858</c:v>
                </c:pt>
                <c:pt idx="2830">
                  <c:v>4.0803911927588858</c:v>
                </c:pt>
                <c:pt idx="2831">
                  <c:v>4.0807570810934246</c:v>
                </c:pt>
                <c:pt idx="2832">
                  <c:v>4.0814888577625048</c:v>
                </c:pt>
                <c:pt idx="2833">
                  <c:v>4.0814888577625048</c:v>
                </c:pt>
                <c:pt idx="2834">
                  <c:v>4.0814888577625048</c:v>
                </c:pt>
                <c:pt idx="2835">
                  <c:v>4.0814888577625048</c:v>
                </c:pt>
                <c:pt idx="2836">
                  <c:v>4.0814888577625048</c:v>
                </c:pt>
                <c:pt idx="2837">
                  <c:v>4.0814888577625048</c:v>
                </c:pt>
                <c:pt idx="2838">
                  <c:v>4.0814888577625048</c:v>
                </c:pt>
                <c:pt idx="2839">
                  <c:v>4.0814888577625075</c:v>
                </c:pt>
                <c:pt idx="2840">
                  <c:v>4.0820378110320341</c:v>
                </c:pt>
                <c:pt idx="2841">
                  <c:v>4.0825867643015634</c:v>
                </c:pt>
                <c:pt idx="2842">
                  <c:v>4.0825867643015634</c:v>
                </c:pt>
                <c:pt idx="2843">
                  <c:v>4.0825867643015634</c:v>
                </c:pt>
                <c:pt idx="2844">
                  <c:v>4.0825867643015634</c:v>
                </c:pt>
                <c:pt idx="2845">
                  <c:v>4.0825867643015634</c:v>
                </c:pt>
                <c:pt idx="2846">
                  <c:v>4.0836849124559951</c:v>
                </c:pt>
                <c:pt idx="2847">
                  <c:v>4.0834652828251086</c:v>
                </c:pt>
                <c:pt idx="2848">
                  <c:v>4.0835750976405487</c:v>
                </c:pt>
                <c:pt idx="2849">
                  <c:v>4.0836300050482723</c:v>
                </c:pt>
                <c:pt idx="2850">
                  <c:v>4.0836849124559942</c:v>
                </c:pt>
                <c:pt idx="2851">
                  <c:v>4.0836849124559951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521-4344-9A6E-6720B646D2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5490463"/>
        <c:axId val="1546817439"/>
      </c:scatterChart>
      <c:scatterChart>
        <c:scatterStyle val="lineMarker"/>
        <c:varyColors val="0"/>
        <c:ser>
          <c:idx val="0"/>
          <c:order val="0"/>
          <c:tx>
            <c:v>eps-imag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List2!$A$2:$A$2853</c:f>
              <c:numCache>
                <c:formatCode>0.00</c:formatCode>
                <c:ptCount val="2852"/>
                <c:pt idx="0">
                  <c:v>288.24999999999989</c:v>
                </c:pt>
                <c:pt idx="1">
                  <c:v>288.34999999999985</c:v>
                </c:pt>
                <c:pt idx="2">
                  <c:v>288.44999999999987</c:v>
                </c:pt>
                <c:pt idx="3">
                  <c:v>288.5499999999999</c:v>
                </c:pt>
                <c:pt idx="4">
                  <c:v>288.64999999999986</c:v>
                </c:pt>
                <c:pt idx="5">
                  <c:v>288.74999999999989</c:v>
                </c:pt>
                <c:pt idx="6">
                  <c:v>288.84999999999985</c:v>
                </c:pt>
                <c:pt idx="7">
                  <c:v>288.94999999999987</c:v>
                </c:pt>
                <c:pt idx="8">
                  <c:v>289.0499999999999</c:v>
                </c:pt>
                <c:pt idx="9">
                  <c:v>289.14999999999986</c:v>
                </c:pt>
                <c:pt idx="10">
                  <c:v>289.24999999999989</c:v>
                </c:pt>
                <c:pt idx="11">
                  <c:v>289.34999999999985</c:v>
                </c:pt>
                <c:pt idx="12">
                  <c:v>289.44999999999987</c:v>
                </c:pt>
                <c:pt idx="13">
                  <c:v>289.5499999999999</c:v>
                </c:pt>
                <c:pt idx="14">
                  <c:v>289.64999999999986</c:v>
                </c:pt>
                <c:pt idx="15">
                  <c:v>289.74999999999989</c:v>
                </c:pt>
                <c:pt idx="16">
                  <c:v>289.84999999999985</c:v>
                </c:pt>
                <c:pt idx="17">
                  <c:v>289.94999999999987</c:v>
                </c:pt>
                <c:pt idx="18">
                  <c:v>290.0499999999999</c:v>
                </c:pt>
                <c:pt idx="19">
                  <c:v>290.14999999999986</c:v>
                </c:pt>
                <c:pt idx="20">
                  <c:v>290.24999999999989</c:v>
                </c:pt>
                <c:pt idx="21">
                  <c:v>290.34999999999985</c:v>
                </c:pt>
                <c:pt idx="22">
                  <c:v>290.44999999999987</c:v>
                </c:pt>
                <c:pt idx="23">
                  <c:v>290.5499999999999</c:v>
                </c:pt>
                <c:pt idx="24">
                  <c:v>290.64999999999986</c:v>
                </c:pt>
                <c:pt idx="25">
                  <c:v>290.74999999999989</c:v>
                </c:pt>
                <c:pt idx="26">
                  <c:v>290.84999999999985</c:v>
                </c:pt>
                <c:pt idx="27">
                  <c:v>290.94999999999987</c:v>
                </c:pt>
                <c:pt idx="28">
                  <c:v>291.0499999999999</c:v>
                </c:pt>
                <c:pt idx="29">
                  <c:v>291.14999999999986</c:v>
                </c:pt>
                <c:pt idx="30">
                  <c:v>291.24999999999989</c:v>
                </c:pt>
                <c:pt idx="31">
                  <c:v>291.34999999999985</c:v>
                </c:pt>
                <c:pt idx="32">
                  <c:v>291.44999999999987</c:v>
                </c:pt>
                <c:pt idx="33">
                  <c:v>291.5499999999999</c:v>
                </c:pt>
                <c:pt idx="34">
                  <c:v>291.64999999999986</c:v>
                </c:pt>
                <c:pt idx="35">
                  <c:v>291.74999999999989</c:v>
                </c:pt>
                <c:pt idx="36">
                  <c:v>291.84999999999985</c:v>
                </c:pt>
                <c:pt idx="37">
                  <c:v>291.94999999999987</c:v>
                </c:pt>
                <c:pt idx="38">
                  <c:v>292.0499999999999</c:v>
                </c:pt>
                <c:pt idx="39">
                  <c:v>292.14999999999986</c:v>
                </c:pt>
                <c:pt idx="40">
                  <c:v>292.24999999999989</c:v>
                </c:pt>
                <c:pt idx="41">
                  <c:v>292.34999999999985</c:v>
                </c:pt>
                <c:pt idx="42">
                  <c:v>292.45</c:v>
                </c:pt>
                <c:pt idx="43">
                  <c:v>292.5499999999999</c:v>
                </c:pt>
                <c:pt idx="44">
                  <c:v>292.64999999999998</c:v>
                </c:pt>
                <c:pt idx="45">
                  <c:v>292.75</c:v>
                </c:pt>
                <c:pt idx="46">
                  <c:v>292.84999999999985</c:v>
                </c:pt>
                <c:pt idx="47">
                  <c:v>292.95</c:v>
                </c:pt>
                <c:pt idx="48">
                  <c:v>293.04999999999995</c:v>
                </c:pt>
                <c:pt idx="49">
                  <c:v>293.14999999999998</c:v>
                </c:pt>
                <c:pt idx="50">
                  <c:v>293.25</c:v>
                </c:pt>
                <c:pt idx="51">
                  <c:v>293.34999999999997</c:v>
                </c:pt>
                <c:pt idx="52">
                  <c:v>293.45</c:v>
                </c:pt>
                <c:pt idx="53">
                  <c:v>293.54999999999995</c:v>
                </c:pt>
                <c:pt idx="54">
                  <c:v>293.64999999999998</c:v>
                </c:pt>
                <c:pt idx="55">
                  <c:v>293.75</c:v>
                </c:pt>
                <c:pt idx="56">
                  <c:v>293.84999999999997</c:v>
                </c:pt>
                <c:pt idx="57">
                  <c:v>293.95</c:v>
                </c:pt>
                <c:pt idx="58">
                  <c:v>294.04999999999995</c:v>
                </c:pt>
                <c:pt idx="59">
                  <c:v>294.14999999999998</c:v>
                </c:pt>
                <c:pt idx="60">
                  <c:v>294.25</c:v>
                </c:pt>
                <c:pt idx="61">
                  <c:v>294.34999999999997</c:v>
                </c:pt>
                <c:pt idx="62">
                  <c:v>294.45</c:v>
                </c:pt>
                <c:pt idx="63">
                  <c:v>294.54999999999995</c:v>
                </c:pt>
                <c:pt idx="64">
                  <c:v>294.64999999999998</c:v>
                </c:pt>
                <c:pt idx="65">
                  <c:v>294.75</c:v>
                </c:pt>
                <c:pt idx="66">
                  <c:v>294.84999999999997</c:v>
                </c:pt>
                <c:pt idx="67">
                  <c:v>294.95</c:v>
                </c:pt>
                <c:pt idx="68">
                  <c:v>295.04999999999995</c:v>
                </c:pt>
                <c:pt idx="69">
                  <c:v>295.14999999999998</c:v>
                </c:pt>
                <c:pt idx="70">
                  <c:v>295.25</c:v>
                </c:pt>
                <c:pt idx="71">
                  <c:v>295.34999999999997</c:v>
                </c:pt>
                <c:pt idx="72">
                  <c:v>295.45</c:v>
                </c:pt>
                <c:pt idx="73">
                  <c:v>295.54999999999995</c:v>
                </c:pt>
                <c:pt idx="74">
                  <c:v>295.64999999999998</c:v>
                </c:pt>
                <c:pt idx="75">
                  <c:v>295.75</c:v>
                </c:pt>
                <c:pt idx="76">
                  <c:v>295.84999999999997</c:v>
                </c:pt>
                <c:pt idx="77">
                  <c:v>295.95</c:v>
                </c:pt>
                <c:pt idx="78">
                  <c:v>296.04999999999995</c:v>
                </c:pt>
                <c:pt idx="79">
                  <c:v>296.14999999999998</c:v>
                </c:pt>
                <c:pt idx="80">
                  <c:v>296.25</c:v>
                </c:pt>
                <c:pt idx="81">
                  <c:v>296.34999999999997</c:v>
                </c:pt>
                <c:pt idx="82">
                  <c:v>296.45</c:v>
                </c:pt>
                <c:pt idx="83">
                  <c:v>296.54999999999995</c:v>
                </c:pt>
                <c:pt idx="84">
                  <c:v>296.64999999999998</c:v>
                </c:pt>
                <c:pt idx="85">
                  <c:v>296.75</c:v>
                </c:pt>
                <c:pt idx="86">
                  <c:v>296.84999999999997</c:v>
                </c:pt>
                <c:pt idx="87">
                  <c:v>296.95</c:v>
                </c:pt>
                <c:pt idx="88">
                  <c:v>297.04999999999995</c:v>
                </c:pt>
                <c:pt idx="89">
                  <c:v>297.14999999999998</c:v>
                </c:pt>
                <c:pt idx="90">
                  <c:v>297.25</c:v>
                </c:pt>
                <c:pt idx="91">
                  <c:v>297.34999999999997</c:v>
                </c:pt>
                <c:pt idx="92">
                  <c:v>297.45</c:v>
                </c:pt>
                <c:pt idx="93">
                  <c:v>297.54999999999995</c:v>
                </c:pt>
                <c:pt idx="94">
                  <c:v>297.64999999999998</c:v>
                </c:pt>
                <c:pt idx="95">
                  <c:v>297.75</c:v>
                </c:pt>
                <c:pt idx="96">
                  <c:v>297.84999999999997</c:v>
                </c:pt>
                <c:pt idx="97">
                  <c:v>297.95</c:v>
                </c:pt>
                <c:pt idx="98">
                  <c:v>298.04999999999995</c:v>
                </c:pt>
                <c:pt idx="99">
                  <c:v>298.14999999999998</c:v>
                </c:pt>
                <c:pt idx="100">
                  <c:v>298.25</c:v>
                </c:pt>
                <c:pt idx="101">
                  <c:v>298.34999999999997</c:v>
                </c:pt>
                <c:pt idx="102">
                  <c:v>298.45</c:v>
                </c:pt>
                <c:pt idx="103">
                  <c:v>298.54999999999995</c:v>
                </c:pt>
                <c:pt idx="104">
                  <c:v>298.64999999999998</c:v>
                </c:pt>
                <c:pt idx="105">
                  <c:v>298.75</c:v>
                </c:pt>
                <c:pt idx="106">
                  <c:v>298.84999999999997</c:v>
                </c:pt>
                <c:pt idx="107">
                  <c:v>298.95</c:v>
                </c:pt>
                <c:pt idx="108">
                  <c:v>299.04999999999995</c:v>
                </c:pt>
                <c:pt idx="109">
                  <c:v>299.14999999999998</c:v>
                </c:pt>
                <c:pt idx="110">
                  <c:v>299.25</c:v>
                </c:pt>
                <c:pt idx="111">
                  <c:v>299.34999999999997</c:v>
                </c:pt>
                <c:pt idx="112">
                  <c:v>299.45</c:v>
                </c:pt>
                <c:pt idx="113">
                  <c:v>299.54999999999995</c:v>
                </c:pt>
                <c:pt idx="114">
                  <c:v>299.64999999999998</c:v>
                </c:pt>
                <c:pt idx="115">
                  <c:v>299.75</c:v>
                </c:pt>
                <c:pt idx="116">
                  <c:v>299.84999999999997</c:v>
                </c:pt>
                <c:pt idx="117">
                  <c:v>299.95</c:v>
                </c:pt>
                <c:pt idx="118">
                  <c:v>300.04999999999995</c:v>
                </c:pt>
                <c:pt idx="119">
                  <c:v>300.14999999999998</c:v>
                </c:pt>
                <c:pt idx="120">
                  <c:v>300.25</c:v>
                </c:pt>
                <c:pt idx="121">
                  <c:v>300.34999999999997</c:v>
                </c:pt>
                <c:pt idx="122">
                  <c:v>300.45</c:v>
                </c:pt>
                <c:pt idx="123">
                  <c:v>300.54999999999995</c:v>
                </c:pt>
                <c:pt idx="124">
                  <c:v>300.64999999999998</c:v>
                </c:pt>
                <c:pt idx="125">
                  <c:v>300.75</c:v>
                </c:pt>
                <c:pt idx="126">
                  <c:v>300.84999999999997</c:v>
                </c:pt>
                <c:pt idx="127">
                  <c:v>300.95</c:v>
                </c:pt>
                <c:pt idx="128">
                  <c:v>301.04999999999995</c:v>
                </c:pt>
                <c:pt idx="129">
                  <c:v>301.14999999999998</c:v>
                </c:pt>
                <c:pt idx="130">
                  <c:v>301.25</c:v>
                </c:pt>
                <c:pt idx="131">
                  <c:v>301.34999999999997</c:v>
                </c:pt>
                <c:pt idx="132">
                  <c:v>301.45</c:v>
                </c:pt>
                <c:pt idx="133">
                  <c:v>301.54999999999995</c:v>
                </c:pt>
                <c:pt idx="134">
                  <c:v>301.64999999999998</c:v>
                </c:pt>
                <c:pt idx="135">
                  <c:v>301.75</c:v>
                </c:pt>
                <c:pt idx="136">
                  <c:v>301.84999999999997</c:v>
                </c:pt>
                <c:pt idx="137">
                  <c:v>301.95</c:v>
                </c:pt>
                <c:pt idx="138">
                  <c:v>302.04999999999995</c:v>
                </c:pt>
                <c:pt idx="139">
                  <c:v>302.14999999999998</c:v>
                </c:pt>
                <c:pt idx="140">
                  <c:v>302.25</c:v>
                </c:pt>
                <c:pt idx="141">
                  <c:v>302.34999999999997</c:v>
                </c:pt>
                <c:pt idx="142">
                  <c:v>302.45</c:v>
                </c:pt>
                <c:pt idx="143">
                  <c:v>302.54999999999995</c:v>
                </c:pt>
                <c:pt idx="144">
                  <c:v>302.64999999999998</c:v>
                </c:pt>
                <c:pt idx="145">
                  <c:v>302.75</c:v>
                </c:pt>
                <c:pt idx="146">
                  <c:v>302.84999999999997</c:v>
                </c:pt>
                <c:pt idx="147">
                  <c:v>302.95</c:v>
                </c:pt>
                <c:pt idx="148">
                  <c:v>303.04999999999995</c:v>
                </c:pt>
                <c:pt idx="149">
                  <c:v>303.14999999999998</c:v>
                </c:pt>
                <c:pt idx="150">
                  <c:v>303.25</c:v>
                </c:pt>
                <c:pt idx="151">
                  <c:v>303.34999999999997</c:v>
                </c:pt>
                <c:pt idx="152">
                  <c:v>303.45</c:v>
                </c:pt>
                <c:pt idx="153">
                  <c:v>303.54999999999995</c:v>
                </c:pt>
                <c:pt idx="154">
                  <c:v>303.64999999999998</c:v>
                </c:pt>
                <c:pt idx="155">
                  <c:v>303.75</c:v>
                </c:pt>
                <c:pt idx="156">
                  <c:v>303.84999999999997</c:v>
                </c:pt>
                <c:pt idx="157">
                  <c:v>303.95</c:v>
                </c:pt>
                <c:pt idx="158">
                  <c:v>304.04999999999995</c:v>
                </c:pt>
                <c:pt idx="159">
                  <c:v>304.14999999999998</c:v>
                </c:pt>
                <c:pt idx="160">
                  <c:v>304.25</c:v>
                </c:pt>
                <c:pt idx="161">
                  <c:v>304.34999999999997</c:v>
                </c:pt>
                <c:pt idx="162">
                  <c:v>304.45</c:v>
                </c:pt>
                <c:pt idx="163">
                  <c:v>304.54999999999995</c:v>
                </c:pt>
                <c:pt idx="164">
                  <c:v>304.64999999999998</c:v>
                </c:pt>
                <c:pt idx="165">
                  <c:v>304.75</c:v>
                </c:pt>
                <c:pt idx="166">
                  <c:v>304.84999999999997</c:v>
                </c:pt>
                <c:pt idx="167">
                  <c:v>304.95</c:v>
                </c:pt>
                <c:pt idx="168">
                  <c:v>305.04999999999995</c:v>
                </c:pt>
                <c:pt idx="169">
                  <c:v>305.14999999999998</c:v>
                </c:pt>
                <c:pt idx="170">
                  <c:v>305.25</c:v>
                </c:pt>
                <c:pt idx="171">
                  <c:v>305.34999999999997</c:v>
                </c:pt>
                <c:pt idx="172">
                  <c:v>305.45</c:v>
                </c:pt>
                <c:pt idx="173">
                  <c:v>305.54999999999995</c:v>
                </c:pt>
                <c:pt idx="174">
                  <c:v>305.64999999999998</c:v>
                </c:pt>
                <c:pt idx="175">
                  <c:v>305.75</c:v>
                </c:pt>
                <c:pt idx="176">
                  <c:v>305.84999999999997</c:v>
                </c:pt>
                <c:pt idx="177">
                  <c:v>305.95</c:v>
                </c:pt>
                <c:pt idx="178">
                  <c:v>306.04999999999995</c:v>
                </c:pt>
                <c:pt idx="179">
                  <c:v>306.14999999999998</c:v>
                </c:pt>
                <c:pt idx="180">
                  <c:v>306.25</c:v>
                </c:pt>
                <c:pt idx="181">
                  <c:v>306.34999999999997</c:v>
                </c:pt>
                <c:pt idx="182">
                  <c:v>306.45</c:v>
                </c:pt>
                <c:pt idx="183">
                  <c:v>306.54999999999995</c:v>
                </c:pt>
                <c:pt idx="184">
                  <c:v>306.64999999999998</c:v>
                </c:pt>
                <c:pt idx="185">
                  <c:v>306.75</c:v>
                </c:pt>
                <c:pt idx="186">
                  <c:v>306.84999999999997</c:v>
                </c:pt>
                <c:pt idx="187">
                  <c:v>306.95</c:v>
                </c:pt>
                <c:pt idx="188">
                  <c:v>307.04999999999995</c:v>
                </c:pt>
                <c:pt idx="189">
                  <c:v>307.14999999999998</c:v>
                </c:pt>
                <c:pt idx="190">
                  <c:v>307.25</c:v>
                </c:pt>
                <c:pt idx="191">
                  <c:v>307.34999999999997</c:v>
                </c:pt>
                <c:pt idx="192">
                  <c:v>307.45</c:v>
                </c:pt>
                <c:pt idx="193">
                  <c:v>307.54999999999995</c:v>
                </c:pt>
                <c:pt idx="194">
                  <c:v>307.64999999999998</c:v>
                </c:pt>
                <c:pt idx="195">
                  <c:v>307.75</c:v>
                </c:pt>
                <c:pt idx="196">
                  <c:v>307.84999999999997</c:v>
                </c:pt>
                <c:pt idx="197">
                  <c:v>307.95</c:v>
                </c:pt>
                <c:pt idx="198">
                  <c:v>308.04999999999995</c:v>
                </c:pt>
                <c:pt idx="199">
                  <c:v>308.14999999999998</c:v>
                </c:pt>
                <c:pt idx="200">
                  <c:v>308.25</c:v>
                </c:pt>
                <c:pt idx="201">
                  <c:v>308.34999999999997</c:v>
                </c:pt>
                <c:pt idx="202">
                  <c:v>308.45</c:v>
                </c:pt>
                <c:pt idx="203">
                  <c:v>308.54999999999995</c:v>
                </c:pt>
                <c:pt idx="204">
                  <c:v>308.64999999999998</c:v>
                </c:pt>
                <c:pt idx="205">
                  <c:v>308.75</c:v>
                </c:pt>
                <c:pt idx="206">
                  <c:v>308.84999999999997</c:v>
                </c:pt>
                <c:pt idx="207">
                  <c:v>308.95</c:v>
                </c:pt>
                <c:pt idx="208">
                  <c:v>309.04999999999995</c:v>
                </c:pt>
                <c:pt idx="209">
                  <c:v>309.14999999999998</c:v>
                </c:pt>
                <c:pt idx="210">
                  <c:v>309.25</c:v>
                </c:pt>
                <c:pt idx="211">
                  <c:v>309.34999999999997</c:v>
                </c:pt>
                <c:pt idx="212">
                  <c:v>309.45</c:v>
                </c:pt>
                <c:pt idx="213">
                  <c:v>309.54999999999995</c:v>
                </c:pt>
                <c:pt idx="214">
                  <c:v>309.64999999999998</c:v>
                </c:pt>
                <c:pt idx="215">
                  <c:v>309.75</c:v>
                </c:pt>
                <c:pt idx="216">
                  <c:v>309.84999999999997</c:v>
                </c:pt>
                <c:pt idx="217">
                  <c:v>309.95</c:v>
                </c:pt>
                <c:pt idx="218">
                  <c:v>310.04999999999995</c:v>
                </c:pt>
                <c:pt idx="219">
                  <c:v>310.14999999999998</c:v>
                </c:pt>
                <c:pt idx="220">
                  <c:v>310.25</c:v>
                </c:pt>
                <c:pt idx="221">
                  <c:v>310.34999999999997</c:v>
                </c:pt>
                <c:pt idx="222">
                  <c:v>310.45</c:v>
                </c:pt>
                <c:pt idx="223">
                  <c:v>310.54999999999995</c:v>
                </c:pt>
                <c:pt idx="224">
                  <c:v>310.64999999999998</c:v>
                </c:pt>
                <c:pt idx="225">
                  <c:v>310.75</c:v>
                </c:pt>
                <c:pt idx="226">
                  <c:v>310.84999999999997</c:v>
                </c:pt>
                <c:pt idx="227">
                  <c:v>310.95</c:v>
                </c:pt>
                <c:pt idx="228">
                  <c:v>311.04999999999995</c:v>
                </c:pt>
                <c:pt idx="229">
                  <c:v>311.14999999999998</c:v>
                </c:pt>
                <c:pt idx="230">
                  <c:v>311.25</c:v>
                </c:pt>
                <c:pt idx="231">
                  <c:v>311.34999999999997</c:v>
                </c:pt>
                <c:pt idx="232">
                  <c:v>311.45</c:v>
                </c:pt>
                <c:pt idx="233">
                  <c:v>311.54999999999995</c:v>
                </c:pt>
                <c:pt idx="234">
                  <c:v>311.64999999999998</c:v>
                </c:pt>
                <c:pt idx="235">
                  <c:v>311.75</c:v>
                </c:pt>
                <c:pt idx="236">
                  <c:v>311.84999999999997</c:v>
                </c:pt>
                <c:pt idx="237">
                  <c:v>311.95</c:v>
                </c:pt>
                <c:pt idx="238">
                  <c:v>312.04999999999995</c:v>
                </c:pt>
                <c:pt idx="239">
                  <c:v>312.14999999999998</c:v>
                </c:pt>
                <c:pt idx="240">
                  <c:v>312.25</c:v>
                </c:pt>
                <c:pt idx="241">
                  <c:v>312.34999999999997</c:v>
                </c:pt>
                <c:pt idx="242">
                  <c:v>312.45</c:v>
                </c:pt>
                <c:pt idx="243">
                  <c:v>312.54999999999995</c:v>
                </c:pt>
                <c:pt idx="244">
                  <c:v>312.64999999999998</c:v>
                </c:pt>
                <c:pt idx="245">
                  <c:v>312.75</c:v>
                </c:pt>
                <c:pt idx="246">
                  <c:v>312.84999999999997</c:v>
                </c:pt>
                <c:pt idx="247">
                  <c:v>312.95</c:v>
                </c:pt>
                <c:pt idx="248">
                  <c:v>313.04999999999995</c:v>
                </c:pt>
                <c:pt idx="249">
                  <c:v>313.14999999999998</c:v>
                </c:pt>
                <c:pt idx="250">
                  <c:v>313.25</c:v>
                </c:pt>
                <c:pt idx="251">
                  <c:v>313.34999999999997</c:v>
                </c:pt>
                <c:pt idx="252">
                  <c:v>313.45</c:v>
                </c:pt>
                <c:pt idx="253">
                  <c:v>313.54999999999995</c:v>
                </c:pt>
                <c:pt idx="254">
                  <c:v>313.64999999999998</c:v>
                </c:pt>
                <c:pt idx="255">
                  <c:v>313.75</c:v>
                </c:pt>
                <c:pt idx="256">
                  <c:v>313.84999999999997</c:v>
                </c:pt>
                <c:pt idx="257">
                  <c:v>313.95</c:v>
                </c:pt>
                <c:pt idx="258">
                  <c:v>314.04999999999995</c:v>
                </c:pt>
                <c:pt idx="259">
                  <c:v>314.14999999999998</c:v>
                </c:pt>
                <c:pt idx="260">
                  <c:v>314.25</c:v>
                </c:pt>
                <c:pt idx="261">
                  <c:v>314.34999999999997</c:v>
                </c:pt>
                <c:pt idx="262">
                  <c:v>314.45</c:v>
                </c:pt>
                <c:pt idx="263">
                  <c:v>314.54999999999995</c:v>
                </c:pt>
                <c:pt idx="264">
                  <c:v>314.64999999999998</c:v>
                </c:pt>
                <c:pt idx="265">
                  <c:v>314.75</c:v>
                </c:pt>
                <c:pt idx="266">
                  <c:v>314.84999999999997</c:v>
                </c:pt>
                <c:pt idx="267">
                  <c:v>314.95</c:v>
                </c:pt>
                <c:pt idx="268">
                  <c:v>315.04999999999995</c:v>
                </c:pt>
                <c:pt idx="269">
                  <c:v>315.14999999999998</c:v>
                </c:pt>
                <c:pt idx="270">
                  <c:v>315.25</c:v>
                </c:pt>
                <c:pt idx="271">
                  <c:v>315.34999999999997</c:v>
                </c:pt>
                <c:pt idx="272">
                  <c:v>315.45</c:v>
                </c:pt>
                <c:pt idx="273">
                  <c:v>315.54999999999995</c:v>
                </c:pt>
                <c:pt idx="274">
                  <c:v>315.64999999999998</c:v>
                </c:pt>
                <c:pt idx="275">
                  <c:v>315.75</c:v>
                </c:pt>
                <c:pt idx="276">
                  <c:v>315.84999999999997</c:v>
                </c:pt>
                <c:pt idx="277">
                  <c:v>315.95</c:v>
                </c:pt>
                <c:pt idx="278">
                  <c:v>316.04999999999995</c:v>
                </c:pt>
                <c:pt idx="279">
                  <c:v>316.14999999999998</c:v>
                </c:pt>
                <c:pt idx="280">
                  <c:v>316.25</c:v>
                </c:pt>
                <c:pt idx="281">
                  <c:v>316.34999999999997</c:v>
                </c:pt>
                <c:pt idx="282">
                  <c:v>316.45</c:v>
                </c:pt>
                <c:pt idx="283">
                  <c:v>316.54999999999995</c:v>
                </c:pt>
                <c:pt idx="284">
                  <c:v>316.64999999999998</c:v>
                </c:pt>
                <c:pt idx="285">
                  <c:v>316.75</c:v>
                </c:pt>
                <c:pt idx="286">
                  <c:v>316.84999999999997</c:v>
                </c:pt>
                <c:pt idx="287">
                  <c:v>316.95</c:v>
                </c:pt>
                <c:pt idx="288">
                  <c:v>317.04999999999995</c:v>
                </c:pt>
                <c:pt idx="289">
                  <c:v>317.14999999999998</c:v>
                </c:pt>
                <c:pt idx="290">
                  <c:v>317.25</c:v>
                </c:pt>
                <c:pt idx="291">
                  <c:v>317.34999999999997</c:v>
                </c:pt>
                <c:pt idx="292">
                  <c:v>317.45</c:v>
                </c:pt>
                <c:pt idx="293">
                  <c:v>317.54999999999995</c:v>
                </c:pt>
                <c:pt idx="294">
                  <c:v>317.64999999999998</c:v>
                </c:pt>
                <c:pt idx="295">
                  <c:v>317.75</c:v>
                </c:pt>
                <c:pt idx="296">
                  <c:v>317.84999999999997</c:v>
                </c:pt>
                <c:pt idx="297">
                  <c:v>317.95</c:v>
                </c:pt>
                <c:pt idx="298">
                  <c:v>318.04999999999995</c:v>
                </c:pt>
                <c:pt idx="299">
                  <c:v>318.14999999999998</c:v>
                </c:pt>
                <c:pt idx="300">
                  <c:v>318.25</c:v>
                </c:pt>
                <c:pt idx="301">
                  <c:v>318.34999999999997</c:v>
                </c:pt>
                <c:pt idx="302">
                  <c:v>318.45</c:v>
                </c:pt>
                <c:pt idx="303">
                  <c:v>318.54999999999995</c:v>
                </c:pt>
                <c:pt idx="304">
                  <c:v>318.64999999999998</c:v>
                </c:pt>
                <c:pt idx="305">
                  <c:v>318.75</c:v>
                </c:pt>
                <c:pt idx="306">
                  <c:v>318.84999999999997</c:v>
                </c:pt>
                <c:pt idx="307">
                  <c:v>318.95</c:v>
                </c:pt>
                <c:pt idx="308">
                  <c:v>319.04999999999995</c:v>
                </c:pt>
                <c:pt idx="309">
                  <c:v>319.14999999999998</c:v>
                </c:pt>
                <c:pt idx="310">
                  <c:v>319.25</c:v>
                </c:pt>
                <c:pt idx="311">
                  <c:v>319.34999999999997</c:v>
                </c:pt>
                <c:pt idx="312">
                  <c:v>319.45</c:v>
                </c:pt>
                <c:pt idx="313">
                  <c:v>319.54999999999995</c:v>
                </c:pt>
                <c:pt idx="314">
                  <c:v>319.64999999999998</c:v>
                </c:pt>
                <c:pt idx="315">
                  <c:v>319.75</c:v>
                </c:pt>
                <c:pt idx="316">
                  <c:v>319.84999999999997</c:v>
                </c:pt>
                <c:pt idx="317">
                  <c:v>319.95</c:v>
                </c:pt>
                <c:pt idx="318">
                  <c:v>320.04999999999995</c:v>
                </c:pt>
                <c:pt idx="319">
                  <c:v>320.14999999999998</c:v>
                </c:pt>
                <c:pt idx="320">
                  <c:v>320.25</c:v>
                </c:pt>
                <c:pt idx="321">
                  <c:v>320.34999999999997</c:v>
                </c:pt>
                <c:pt idx="322">
                  <c:v>320.45</c:v>
                </c:pt>
                <c:pt idx="323">
                  <c:v>320.54999999999995</c:v>
                </c:pt>
                <c:pt idx="324">
                  <c:v>320.64999999999998</c:v>
                </c:pt>
                <c:pt idx="325">
                  <c:v>320.75</c:v>
                </c:pt>
                <c:pt idx="326">
                  <c:v>320.84999999999997</c:v>
                </c:pt>
                <c:pt idx="327">
                  <c:v>320.95</c:v>
                </c:pt>
                <c:pt idx="328">
                  <c:v>321.04999999999995</c:v>
                </c:pt>
                <c:pt idx="329">
                  <c:v>321.14999999999998</c:v>
                </c:pt>
                <c:pt idx="330">
                  <c:v>321.25</c:v>
                </c:pt>
                <c:pt idx="331">
                  <c:v>321.34999999999997</c:v>
                </c:pt>
                <c:pt idx="332">
                  <c:v>321.45</c:v>
                </c:pt>
                <c:pt idx="333">
                  <c:v>321.54999999999995</c:v>
                </c:pt>
                <c:pt idx="334">
                  <c:v>321.64999999999998</c:v>
                </c:pt>
                <c:pt idx="335">
                  <c:v>321.75</c:v>
                </c:pt>
                <c:pt idx="336">
                  <c:v>321.84999999999997</c:v>
                </c:pt>
                <c:pt idx="337">
                  <c:v>321.95</c:v>
                </c:pt>
                <c:pt idx="338">
                  <c:v>322.04999999999995</c:v>
                </c:pt>
                <c:pt idx="339">
                  <c:v>322.14999999999998</c:v>
                </c:pt>
                <c:pt idx="340">
                  <c:v>322.25</c:v>
                </c:pt>
                <c:pt idx="341">
                  <c:v>322.34999999999997</c:v>
                </c:pt>
                <c:pt idx="342">
                  <c:v>322.45</c:v>
                </c:pt>
                <c:pt idx="343">
                  <c:v>322.54999999999995</c:v>
                </c:pt>
                <c:pt idx="344">
                  <c:v>322.64999999999998</c:v>
                </c:pt>
                <c:pt idx="345">
                  <c:v>322.75</c:v>
                </c:pt>
                <c:pt idx="346">
                  <c:v>322.84999999999997</c:v>
                </c:pt>
                <c:pt idx="347">
                  <c:v>322.95</c:v>
                </c:pt>
                <c:pt idx="348">
                  <c:v>323.04999999999995</c:v>
                </c:pt>
                <c:pt idx="349">
                  <c:v>323.14999999999998</c:v>
                </c:pt>
                <c:pt idx="350">
                  <c:v>323.25</c:v>
                </c:pt>
                <c:pt idx="351">
                  <c:v>323.34999999999997</c:v>
                </c:pt>
                <c:pt idx="352">
                  <c:v>323.45</c:v>
                </c:pt>
                <c:pt idx="353">
                  <c:v>323.54999999999995</c:v>
                </c:pt>
                <c:pt idx="354">
                  <c:v>323.64999999999998</c:v>
                </c:pt>
                <c:pt idx="355">
                  <c:v>323.75</c:v>
                </c:pt>
                <c:pt idx="356">
                  <c:v>323.84999999999997</c:v>
                </c:pt>
                <c:pt idx="357">
                  <c:v>323.95</c:v>
                </c:pt>
                <c:pt idx="358">
                  <c:v>324.04999999999995</c:v>
                </c:pt>
                <c:pt idx="359">
                  <c:v>324.14999999999998</c:v>
                </c:pt>
                <c:pt idx="360">
                  <c:v>324.25</c:v>
                </c:pt>
                <c:pt idx="361">
                  <c:v>324.34999999999997</c:v>
                </c:pt>
                <c:pt idx="362">
                  <c:v>324.45</c:v>
                </c:pt>
                <c:pt idx="363">
                  <c:v>324.54999999999995</c:v>
                </c:pt>
                <c:pt idx="364">
                  <c:v>324.64999999999998</c:v>
                </c:pt>
                <c:pt idx="365">
                  <c:v>324.75</c:v>
                </c:pt>
                <c:pt idx="366">
                  <c:v>324.84999999999997</c:v>
                </c:pt>
                <c:pt idx="367">
                  <c:v>324.95</c:v>
                </c:pt>
                <c:pt idx="368">
                  <c:v>325.04999999999995</c:v>
                </c:pt>
                <c:pt idx="369">
                  <c:v>325.14999999999998</c:v>
                </c:pt>
                <c:pt idx="370">
                  <c:v>325.25</c:v>
                </c:pt>
                <c:pt idx="371">
                  <c:v>325.34999999999997</c:v>
                </c:pt>
                <c:pt idx="372">
                  <c:v>325.45</c:v>
                </c:pt>
                <c:pt idx="373">
                  <c:v>325.54999999999995</c:v>
                </c:pt>
                <c:pt idx="374">
                  <c:v>325.64999999999998</c:v>
                </c:pt>
                <c:pt idx="375">
                  <c:v>325.75</c:v>
                </c:pt>
                <c:pt idx="376">
                  <c:v>325.84999999999997</c:v>
                </c:pt>
                <c:pt idx="377">
                  <c:v>325.95</c:v>
                </c:pt>
                <c:pt idx="378">
                  <c:v>326.04999999999995</c:v>
                </c:pt>
                <c:pt idx="379">
                  <c:v>326.14999999999998</c:v>
                </c:pt>
                <c:pt idx="380">
                  <c:v>326.25</c:v>
                </c:pt>
                <c:pt idx="381">
                  <c:v>326.34999999999997</c:v>
                </c:pt>
                <c:pt idx="382">
                  <c:v>326.45</c:v>
                </c:pt>
                <c:pt idx="383">
                  <c:v>326.54999999999995</c:v>
                </c:pt>
                <c:pt idx="384">
                  <c:v>326.64999999999998</c:v>
                </c:pt>
                <c:pt idx="385">
                  <c:v>326.75</c:v>
                </c:pt>
                <c:pt idx="386">
                  <c:v>326.84999999999997</c:v>
                </c:pt>
                <c:pt idx="387">
                  <c:v>326.95</c:v>
                </c:pt>
                <c:pt idx="388">
                  <c:v>327.04999999999995</c:v>
                </c:pt>
                <c:pt idx="389">
                  <c:v>327.14999999999998</c:v>
                </c:pt>
                <c:pt idx="390">
                  <c:v>327.25</c:v>
                </c:pt>
                <c:pt idx="391">
                  <c:v>327.34999999999997</c:v>
                </c:pt>
                <c:pt idx="392">
                  <c:v>327.45</c:v>
                </c:pt>
                <c:pt idx="393">
                  <c:v>327.54999999999995</c:v>
                </c:pt>
                <c:pt idx="394">
                  <c:v>327.64999999999998</c:v>
                </c:pt>
                <c:pt idx="395">
                  <c:v>327.75</c:v>
                </c:pt>
                <c:pt idx="396">
                  <c:v>327.84999999999997</c:v>
                </c:pt>
                <c:pt idx="397">
                  <c:v>327.95</c:v>
                </c:pt>
                <c:pt idx="398">
                  <c:v>328.04999999999995</c:v>
                </c:pt>
                <c:pt idx="399">
                  <c:v>328.15</c:v>
                </c:pt>
                <c:pt idx="400">
                  <c:v>328.25</c:v>
                </c:pt>
                <c:pt idx="401">
                  <c:v>328.34999999999997</c:v>
                </c:pt>
                <c:pt idx="402">
                  <c:v>328.45</c:v>
                </c:pt>
                <c:pt idx="403">
                  <c:v>328.54999999999995</c:v>
                </c:pt>
                <c:pt idx="404">
                  <c:v>328.65</c:v>
                </c:pt>
                <c:pt idx="405">
                  <c:v>328.75</c:v>
                </c:pt>
                <c:pt idx="406">
                  <c:v>328.84999999999997</c:v>
                </c:pt>
                <c:pt idx="407">
                  <c:v>328.95</c:v>
                </c:pt>
                <c:pt idx="408">
                  <c:v>329.04999999999995</c:v>
                </c:pt>
                <c:pt idx="409">
                  <c:v>329.15</c:v>
                </c:pt>
                <c:pt idx="410">
                  <c:v>329.25</c:v>
                </c:pt>
                <c:pt idx="411">
                  <c:v>329.34999999999997</c:v>
                </c:pt>
                <c:pt idx="412">
                  <c:v>329.45</c:v>
                </c:pt>
                <c:pt idx="413">
                  <c:v>329.54999999999995</c:v>
                </c:pt>
                <c:pt idx="414">
                  <c:v>329.65</c:v>
                </c:pt>
                <c:pt idx="415">
                  <c:v>329.75</c:v>
                </c:pt>
                <c:pt idx="416">
                  <c:v>329.84999999999997</c:v>
                </c:pt>
                <c:pt idx="417">
                  <c:v>329.95</c:v>
                </c:pt>
                <c:pt idx="418">
                  <c:v>330.04999999999995</c:v>
                </c:pt>
                <c:pt idx="419">
                  <c:v>330.15</c:v>
                </c:pt>
                <c:pt idx="420">
                  <c:v>330.25</c:v>
                </c:pt>
                <c:pt idx="421">
                  <c:v>330.34999999999997</c:v>
                </c:pt>
                <c:pt idx="422">
                  <c:v>330.45</c:v>
                </c:pt>
                <c:pt idx="423">
                  <c:v>330.54999999999995</c:v>
                </c:pt>
                <c:pt idx="424">
                  <c:v>330.65</c:v>
                </c:pt>
                <c:pt idx="425">
                  <c:v>330.75</c:v>
                </c:pt>
                <c:pt idx="426">
                  <c:v>330.84999999999997</c:v>
                </c:pt>
                <c:pt idx="427">
                  <c:v>330.95</c:v>
                </c:pt>
                <c:pt idx="428">
                  <c:v>331.04999999999995</c:v>
                </c:pt>
                <c:pt idx="429">
                  <c:v>331.15</c:v>
                </c:pt>
                <c:pt idx="430">
                  <c:v>331.25</c:v>
                </c:pt>
                <c:pt idx="431">
                  <c:v>331.34999999999997</c:v>
                </c:pt>
                <c:pt idx="432">
                  <c:v>331.45</c:v>
                </c:pt>
                <c:pt idx="433">
                  <c:v>331.54999999999995</c:v>
                </c:pt>
                <c:pt idx="434">
                  <c:v>331.65</c:v>
                </c:pt>
                <c:pt idx="435">
                  <c:v>331.75</c:v>
                </c:pt>
                <c:pt idx="436">
                  <c:v>331.84999999999997</c:v>
                </c:pt>
                <c:pt idx="437">
                  <c:v>331.95</c:v>
                </c:pt>
                <c:pt idx="438">
                  <c:v>332.04999999999995</c:v>
                </c:pt>
                <c:pt idx="439">
                  <c:v>332.15</c:v>
                </c:pt>
                <c:pt idx="440">
                  <c:v>332.25</c:v>
                </c:pt>
                <c:pt idx="441">
                  <c:v>332.34999999999997</c:v>
                </c:pt>
                <c:pt idx="442">
                  <c:v>332.45</c:v>
                </c:pt>
                <c:pt idx="443">
                  <c:v>332.54999999999995</c:v>
                </c:pt>
                <c:pt idx="444">
                  <c:v>332.65</c:v>
                </c:pt>
                <c:pt idx="445">
                  <c:v>332.75</c:v>
                </c:pt>
                <c:pt idx="446">
                  <c:v>332.84999999999997</c:v>
                </c:pt>
                <c:pt idx="447">
                  <c:v>332.95</c:v>
                </c:pt>
                <c:pt idx="448">
                  <c:v>333.04999999999995</c:v>
                </c:pt>
                <c:pt idx="449">
                  <c:v>333.15</c:v>
                </c:pt>
                <c:pt idx="450">
                  <c:v>333.25</c:v>
                </c:pt>
                <c:pt idx="451">
                  <c:v>333.34999999999997</c:v>
                </c:pt>
                <c:pt idx="452">
                  <c:v>333.45</c:v>
                </c:pt>
                <c:pt idx="453">
                  <c:v>333.54999999999995</c:v>
                </c:pt>
                <c:pt idx="454">
                  <c:v>333.65</c:v>
                </c:pt>
                <c:pt idx="455">
                  <c:v>333.75</c:v>
                </c:pt>
                <c:pt idx="456">
                  <c:v>333.84999999999997</c:v>
                </c:pt>
                <c:pt idx="457">
                  <c:v>333.95</c:v>
                </c:pt>
                <c:pt idx="458">
                  <c:v>334.04999999999995</c:v>
                </c:pt>
                <c:pt idx="459">
                  <c:v>334.15</c:v>
                </c:pt>
                <c:pt idx="460">
                  <c:v>334.25</c:v>
                </c:pt>
                <c:pt idx="461">
                  <c:v>334.34999999999997</c:v>
                </c:pt>
                <c:pt idx="462">
                  <c:v>334.45</c:v>
                </c:pt>
                <c:pt idx="463">
                  <c:v>334.54999999999995</c:v>
                </c:pt>
                <c:pt idx="464">
                  <c:v>334.65</c:v>
                </c:pt>
                <c:pt idx="465">
                  <c:v>334.75</c:v>
                </c:pt>
                <c:pt idx="466">
                  <c:v>334.84999999999997</c:v>
                </c:pt>
                <c:pt idx="467">
                  <c:v>334.95</c:v>
                </c:pt>
                <c:pt idx="468">
                  <c:v>335.04999999999995</c:v>
                </c:pt>
                <c:pt idx="469">
                  <c:v>335.15</c:v>
                </c:pt>
                <c:pt idx="470">
                  <c:v>335.25</c:v>
                </c:pt>
                <c:pt idx="471">
                  <c:v>335.34999999999997</c:v>
                </c:pt>
                <c:pt idx="472">
                  <c:v>335.45</c:v>
                </c:pt>
                <c:pt idx="473">
                  <c:v>335.54999999999995</c:v>
                </c:pt>
                <c:pt idx="474">
                  <c:v>335.65</c:v>
                </c:pt>
                <c:pt idx="475">
                  <c:v>335.75</c:v>
                </c:pt>
                <c:pt idx="476">
                  <c:v>335.84999999999997</c:v>
                </c:pt>
                <c:pt idx="477">
                  <c:v>335.95</c:v>
                </c:pt>
                <c:pt idx="478">
                  <c:v>336.04999999999995</c:v>
                </c:pt>
                <c:pt idx="479">
                  <c:v>336.15</c:v>
                </c:pt>
                <c:pt idx="480">
                  <c:v>336.25</c:v>
                </c:pt>
                <c:pt idx="481">
                  <c:v>336.34999999999997</c:v>
                </c:pt>
                <c:pt idx="482">
                  <c:v>336.45</c:v>
                </c:pt>
                <c:pt idx="483">
                  <c:v>336.54999999999995</c:v>
                </c:pt>
                <c:pt idx="484">
                  <c:v>336.65</c:v>
                </c:pt>
                <c:pt idx="485">
                  <c:v>336.75</c:v>
                </c:pt>
                <c:pt idx="486">
                  <c:v>336.84999999999997</c:v>
                </c:pt>
                <c:pt idx="487">
                  <c:v>336.95</c:v>
                </c:pt>
                <c:pt idx="488">
                  <c:v>337.04999999999995</c:v>
                </c:pt>
                <c:pt idx="489">
                  <c:v>337.15</c:v>
                </c:pt>
                <c:pt idx="490">
                  <c:v>337.25</c:v>
                </c:pt>
                <c:pt idx="491">
                  <c:v>337.34999999999997</c:v>
                </c:pt>
                <c:pt idx="492">
                  <c:v>337.45</c:v>
                </c:pt>
                <c:pt idx="493">
                  <c:v>337.54999999999995</c:v>
                </c:pt>
                <c:pt idx="494">
                  <c:v>337.65</c:v>
                </c:pt>
                <c:pt idx="495">
                  <c:v>337.75</c:v>
                </c:pt>
                <c:pt idx="496">
                  <c:v>337.84999999999997</c:v>
                </c:pt>
                <c:pt idx="497">
                  <c:v>337.95</c:v>
                </c:pt>
                <c:pt idx="498">
                  <c:v>338.04999999999995</c:v>
                </c:pt>
                <c:pt idx="499">
                  <c:v>338.15</c:v>
                </c:pt>
                <c:pt idx="500">
                  <c:v>338.25</c:v>
                </c:pt>
                <c:pt idx="501">
                  <c:v>338.34999999999997</c:v>
                </c:pt>
                <c:pt idx="502">
                  <c:v>338.45</c:v>
                </c:pt>
                <c:pt idx="503">
                  <c:v>338.54999999999995</c:v>
                </c:pt>
                <c:pt idx="504">
                  <c:v>338.65</c:v>
                </c:pt>
                <c:pt idx="505">
                  <c:v>338.75</c:v>
                </c:pt>
                <c:pt idx="506">
                  <c:v>338.84999999999997</c:v>
                </c:pt>
                <c:pt idx="507">
                  <c:v>338.95</c:v>
                </c:pt>
                <c:pt idx="508">
                  <c:v>339.04999999999995</c:v>
                </c:pt>
                <c:pt idx="509">
                  <c:v>339.15</c:v>
                </c:pt>
                <c:pt idx="510">
                  <c:v>339.25</c:v>
                </c:pt>
                <c:pt idx="511">
                  <c:v>339.34999999999997</c:v>
                </c:pt>
                <c:pt idx="512">
                  <c:v>339.45</c:v>
                </c:pt>
                <c:pt idx="513">
                  <c:v>339.54999999999995</c:v>
                </c:pt>
                <c:pt idx="514">
                  <c:v>339.65</c:v>
                </c:pt>
                <c:pt idx="515">
                  <c:v>339.75</c:v>
                </c:pt>
                <c:pt idx="516">
                  <c:v>339.84999999999997</c:v>
                </c:pt>
                <c:pt idx="517">
                  <c:v>339.95</c:v>
                </c:pt>
                <c:pt idx="518">
                  <c:v>340.04999999999995</c:v>
                </c:pt>
                <c:pt idx="519">
                  <c:v>340.15</c:v>
                </c:pt>
                <c:pt idx="520">
                  <c:v>340.25</c:v>
                </c:pt>
                <c:pt idx="521">
                  <c:v>340.34999999999997</c:v>
                </c:pt>
                <c:pt idx="522">
                  <c:v>340.45</c:v>
                </c:pt>
                <c:pt idx="523">
                  <c:v>340.54999999999995</c:v>
                </c:pt>
                <c:pt idx="524">
                  <c:v>340.65</c:v>
                </c:pt>
                <c:pt idx="525">
                  <c:v>340.75</c:v>
                </c:pt>
                <c:pt idx="526">
                  <c:v>340.84999999999997</c:v>
                </c:pt>
                <c:pt idx="527">
                  <c:v>340.95</c:v>
                </c:pt>
                <c:pt idx="528">
                  <c:v>341.04999999999995</c:v>
                </c:pt>
                <c:pt idx="529">
                  <c:v>341.15</c:v>
                </c:pt>
                <c:pt idx="530">
                  <c:v>341.25</c:v>
                </c:pt>
                <c:pt idx="531">
                  <c:v>341.34999999999997</c:v>
                </c:pt>
                <c:pt idx="532">
                  <c:v>341.45</c:v>
                </c:pt>
                <c:pt idx="533">
                  <c:v>341.54999999999995</c:v>
                </c:pt>
                <c:pt idx="534">
                  <c:v>341.65</c:v>
                </c:pt>
                <c:pt idx="535">
                  <c:v>341.75</c:v>
                </c:pt>
                <c:pt idx="536">
                  <c:v>341.84999999999997</c:v>
                </c:pt>
                <c:pt idx="537">
                  <c:v>341.95</c:v>
                </c:pt>
                <c:pt idx="538">
                  <c:v>342.04999999999995</c:v>
                </c:pt>
                <c:pt idx="539">
                  <c:v>342.15</c:v>
                </c:pt>
                <c:pt idx="540">
                  <c:v>342.25</c:v>
                </c:pt>
                <c:pt idx="541">
                  <c:v>342.34999999999997</c:v>
                </c:pt>
                <c:pt idx="542">
                  <c:v>342.45</c:v>
                </c:pt>
                <c:pt idx="543">
                  <c:v>342.54999999999995</c:v>
                </c:pt>
                <c:pt idx="544">
                  <c:v>342.65</c:v>
                </c:pt>
                <c:pt idx="545">
                  <c:v>342.75</c:v>
                </c:pt>
                <c:pt idx="546">
                  <c:v>342.84999999999997</c:v>
                </c:pt>
                <c:pt idx="547">
                  <c:v>342.95</c:v>
                </c:pt>
                <c:pt idx="548">
                  <c:v>343.04999999999995</c:v>
                </c:pt>
                <c:pt idx="549">
                  <c:v>343.15</c:v>
                </c:pt>
                <c:pt idx="550">
                  <c:v>343.25</c:v>
                </c:pt>
                <c:pt idx="551">
                  <c:v>343.34999999999997</c:v>
                </c:pt>
                <c:pt idx="552">
                  <c:v>343.45</c:v>
                </c:pt>
                <c:pt idx="553">
                  <c:v>343.54999999999995</c:v>
                </c:pt>
                <c:pt idx="554">
                  <c:v>343.65</c:v>
                </c:pt>
                <c:pt idx="555">
                  <c:v>343.75</c:v>
                </c:pt>
                <c:pt idx="556">
                  <c:v>343.84999999999997</c:v>
                </c:pt>
                <c:pt idx="557">
                  <c:v>343.95</c:v>
                </c:pt>
                <c:pt idx="558">
                  <c:v>344.04999999999995</c:v>
                </c:pt>
                <c:pt idx="559">
                  <c:v>344.15</c:v>
                </c:pt>
                <c:pt idx="560">
                  <c:v>344.25</c:v>
                </c:pt>
                <c:pt idx="561">
                  <c:v>344.34999999999997</c:v>
                </c:pt>
                <c:pt idx="562">
                  <c:v>344.45</c:v>
                </c:pt>
                <c:pt idx="563">
                  <c:v>344.54999999999995</c:v>
                </c:pt>
                <c:pt idx="564">
                  <c:v>344.65</c:v>
                </c:pt>
                <c:pt idx="565">
                  <c:v>344.75</c:v>
                </c:pt>
                <c:pt idx="566">
                  <c:v>344.84999999999997</c:v>
                </c:pt>
                <c:pt idx="567">
                  <c:v>344.95</c:v>
                </c:pt>
                <c:pt idx="568">
                  <c:v>345.04999999999995</c:v>
                </c:pt>
                <c:pt idx="569">
                  <c:v>345.15</c:v>
                </c:pt>
                <c:pt idx="570">
                  <c:v>345.25</c:v>
                </c:pt>
                <c:pt idx="571">
                  <c:v>345.34999999999997</c:v>
                </c:pt>
                <c:pt idx="572">
                  <c:v>345.45</c:v>
                </c:pt>
                <c:pt idx="573">
                  <c:v>345.54999999999995</c:v>
                </c:pt>
                <c:pt idx="574">
                  <c:v>345.65</c:v>
                </c:pt>
                <c:pt idx="575">
                  <c:v>345.75</c:v>
                </c:pt>
                <c:pt idx="576">
                  <c:v>345.84999999999997</c:v>
                </c:pt>
                <c:pt idx="577">
                  <c:v>345.95</c:v>
                </c:pt>
                <c:pt idx="578">
                  <c:v>346.04999999999995</c:v>
                </c:pt>
                <c:pt idx="579">
                  <c:v>346.15</c:v>
                </c:pt>
                <c:pt idx="580">
                  <c:v>346.25</c:v>
                </c:pt>
                <c:pt idx="581">
                  <c:v>346.34999999999997</c:v>
                </c:pt>
                <c:pt idx="582">
                  <c:v>346.45</c:v>
                </c:pt>
                <c:pt idx="583">
                  <c:v>346.54999999999995</c:v>
                </c:pt>
                <c:pt idx="584">
                  <c:v>346.65</c:v>
                </c:pt>
                <c:pt idx="585">
                  <c:v>346.75</c:v>
                </c:pt>
                <c:pt idx="586">
                  <c:v>346.84999999999997</c:v>
                </c:pt>
                <c:pt idx="587">
                  <c:v>346.95</c:v>
                </c:pt>
                <c:pt idx="588">
                  <c:v>347.04999999999995</c:v>
                </c:pt>
                <c:pt idx="589">
                  <c:v>347.15</c:v>
                </c:pt>
                <c:pt idx="590">
                  <c:v>347.25</c:v>
                </c:pt>
                <c:pt idx="591">
                  <c:v>347.34999999999997</c:v>
                </c:pt>
                <c:pt idx="592">
                  <c:v>347.45</c:v>
                </c:pt>
                <c:pt idx="593">
                  <c:v>347.54999999999995</c:v>
                </c:pt>
                <c:pt idx="594">
                  <c:v>347.65</c:v>
                </c:pt>
                <c:pt idx="595">
                  <c:v>347.75</c:v>
                </c:pt>
                <c:pt idx="596">
                  <c:v>347.84999999999997</c:v>
                </c:pt>
                <c:pt idx="597">
                  <c:v>347.95</c:v>
                </c:pt>
                <c:pt idx="598">
                  <c:v>348.04999999999995</c:v>
                </c:pt>
                <c:pt idx="599">
                  <c:v>348.15</c:v>
                </c:pt>
                <c:pt idx="600">
                  <c:v>348.25</c:v>
                </c:pt>
                <c:pt idx="601">
                  <c:v>348.34999999999997</c:v>
                </c:pt>
                <c:pt idx="602">
                  <c:v>348.45</c:v>
                </c:pt>
                <c:pt idx="603">
                  <c:v>348.54999999999995</c:v>
                </c:pt>
                <c:pt idx="604">
                  <c:v>348.65</c:v>
                </c:pt>
                <c:pt idx="605">
                  <c:v>348.75</c:v>
                </c:pt>
                <c:pt idx="606">
                  <c:v>348.84999999999997</c:v>
                </c:pt>
                <c:pt idx="607">
                  <c:v>348.95</c:v>
                </c:pt>
                <c:pt idx="608">
                  <c:v>349.04999999999995</c:v>
                </c:pt>
                <c:pt idx="609">
                  <c:v>349.15</c:v>
                </c:pt>
                <c:pt idx="610">
                  <c:v>349.25</c:v>
                </c:pt>
                <c:pt idx="611">
                  <c:v>349.34999999999997</c:v>
                </c:pt>
                <c:pt idx="612">
                  <c:v>349.45</c:v>
                </c:pt>
                <c:pt idx="613">
                  <c:v>349.54999999999995</c:v>
                </c:pt>
                <c:pt idx="614">
                  <c:v>349.65</c:v>
                </c:pt>
                <c:pt idx="615">
                  <c:v>349.75</c:v>
                </c:pt>
                <c:pt idx="616">
                  <c:v>349.84999999999997</c:v>
                </c:pt>
                <c:pt idx="617">
                  <c:v>349.95</c:v>
                </c:pt>
                <c:pt idx="618">
                  <c:v>350.04999999999995</c:v>
                </c:pt>
                <c:pt idx="619">
                  <c:v>350.15</c:v>
                </c:pt>
                <c:pt idx="620">
                  <c:v>350.25</c:v>
                </c:pt>
                <c:pt idx="621">
                  <c:v>350.34999999999997</c:v>
                </c:pt>
                <c:pt idx="622">
                  <c:v>350.45</c:v>
                </c:pt>
                <c:pt idx="623">
                  <c:v>350.54999999999995</c:v>
                </c:pt>
                <c:pt idx="624">
                  <c:v>350.65</c:v>
                </c:pt>
                <c:pt idx="625">
                  <c:v>350.75</c:v>
                </c:pt>
                <c:pt idx="626">
                  <c:v>350.84999999999997</c:v>
                </c:pt>
                <c:pt idx="627">
                  <c:v>350.95</c:v>
                </c:pt>
                <c:pt idx="628">
                  <c:v>351.04999999999995</c:v>
                </c:pt>
                <c:pt idx="629">
                  <c:v>351.15</c:v>
                </c:pt>
                <c:pt idx="630">
                  <c:v>351.25</c:v>
                </c:pt>
                <c:pt idx="631">
                  <c:v>351.34999999999997</c:v>
                </c:pt>
                <c:pt idx="632">
                  <c:v>351.45</c:v>
                </c:pt>
                <c:pt idx="633">
                  <c:v>351.54999999999995</c:v>
                </c:pt>
                <c:pt idx="634">
                  <c:v>351.65</c:v>
                </c:pt>
                <c:pt idx="635">
                  <c:v>351.75</c:v>
                </c:pt>
                <c:pt idx="636">
                  <c:v>351.84999999999997</c:v>
                </c:pt>
                <c:pt idx="637">
                  <c:v>351.95</c:v>
                </c:pt>
                <c:pt idx="638">
                  <c:v>352.04999999999995</c:v>
                </c:pt>
                <c:pt idx="639">
                  <c:v>352.15</c:v>
                </c:pt>
                <c:pt idx="640">
                  <c:v>352.25</c:v>
                </c:pt>
                <c:pt idx="641">
                  <c:v>352.34999999999997</c:v>
                </c:pt>
                <c:pt idx="642">
                  <c:v>352.45</c:v>
                </c:pt>
                <c:pt idx="643">
                  <c:v>352.54999999999995</c:v>
                </c:pt>
                <c:pt idx="644">
                  <c:v>352.65</c:v>
                </c:pt>
                <c:pt idx="645">
                  <c:v>352.75</c:v>
                </c:pt>
                <c:pt idx="646">
                  <c:v>352.84999999999997</c:v>
                </c:pt>
                <c:pt idx="647">
                  <c:v>352.95</c:v>
                </c:pt>
                <c:pt idx="648">
                  <c:v>353.04999999999995</c:v>
                </c:pt>
                <c:pt idx="649">
                  <c:v>353.15</c:v>
                </c:pt>
                <c:pt idx="650">
                  <c:v>353.25</c:v>
                </c:pt>
                <c:pt idx="651">
                  <c:v>353.34999999999997</c:v>
                </c:pt>
                <c:pt idx="652">
                  <c:v>353.45</c:v>
                </c:pt>
                <c:pt idx="653">
                  <c:v>353.54999999999995</c:v>
                </c:pt>
                <c:pt idx="654">
                  <c:v>353.65</c:v>
                </c:pt>
                <c:pt idx="655">
                  <c:v>353.75</c:v>
                </c:pt>
                <c:pt idx="656">
                  <c:v>353.84999999999997</c:v>
                </c:pt>
                <c:pt idx="657">
                  <c:v>353.95</c:v>
                </c:pt>
                <c:pt idx="658">
                  <c:v>354.04999999999995</c:v>
                </c:pt>
                <c:pt idx="659">
                  <c:v>354.15</c:v>
                </c:pt>
                <c:pt idx="660">
                  <c:v>354.25</c:v>
                </c:pt>
                <c:pt idx="661">
                  <c:v>354.34999999999997</c:v>
                </c:pt>
                <c:pt idx="662">
                  <c:v>354.45</c:v>
                </c:pt>
                <c:pt idx="663">
                  <c:v>354.54999999999995</c:v>
                </c:pt>
                <c:pt idx="664">
                  <c:v>354.65</c:v>
                </c:pt>
                <c:pt idx="665">
                  <c:v>354.75</c:v>
                </c:pt>
                <c:pt idx="666">
                  <c:v>354.84999999999997</c:v>
                </c:pt>
                <c:pt idx="667">
                  <c:v>354.95</c:v>
                </c:pt>
                <c:pt idx="668">
                  <c:v>355.04999999999995</c:v>
                </c:pt>
                <c:pt idx="669">
                  <c:v>355.15</c:v>
                </c:pt>
                <c:pt idx="670">
                  <c:v>355.25</c:v>
                </c:pt>
                <c:pt idx="671">
                  <c:v>355.34999999999997</c:v>
                </c:pt>
                <c:pt idx="672">
                  <c:v>355.45</c:v>
                </c:pt>
                <c:pt idx="673">
                  <c:v>355.54999999999995</c:v>
                </c:pt>
                <c:pt idx="674">
                  <c:v>355.65</c:v>
                </c:pt>
                <c:pt idx="675">
                  <c:v>355.75</c:v>
                </c:pt>
                <c:pt idx="676">
                  <c:v>355.84999999999997</c:v>
                </c:pt>
                <c:pt idx="677">
                  <c:v>355.95</c:v>
                </c:pt>
                <c:pt idx="678">
                  <c:v>356.04999999999995</c:v>
                </c:pt>
                <c:pt idx="679">
                  <c:v>356.15</c:v>
                </c:pt>
                <c:pt idx="680">
                  <c:v>356.25</c:v>
                </c:pt>
                <c:pt idx="681">
                  <c:v>356.34999999999997</c:v>
                </c:pt>
                <c:pt idx="682">
                  <c:v>356.45</c:v>
                </c:pt>
                <c:pt idx="683">
                  <c:v>356.54999999999995</c:v>
                </c:pt>
                <c:pt idx="684">
                  <c:v>356.65</c:v>
                </c:pt>
                <c:pt idx="685">
                  <c:v>356.75</c:v>
                </c:pt>
                <c:pt idx="686">
                  <c:v>356.84999999999997</c:v>
                </c:pt>
                <c:pt idx="687">
                  <c:v>356.95</c:v>
                </c:pt>
                <c:pt idx="688">
                  <c:v>357.04999999999995</c:v>
                </c:pt>
                <c:pt idx="689">
                  <c:v>357.15</c:v>
                </c:pt>
                <c:pt idx="690">
                  <c:v>357.25</c:v>
                </c:pt>
                <c:pt idx="691">
                  <c:v>357.34999999999997</c:v>
                </c:pt>
                <c:pt idx="692">
                  <c:v>357.45</c:v>
                </c:pt>
                <c:pt idx="693">
                  <c:v>357.54999999999995</c:v>
                </c:pt>
                <c:pt idx="694">
                  <c:v>357.65</c:v>
                </c:pt>
                <c:pt idx="695">
                  <c:v>357.75</c:v>
                </c:pt>
                <c:pt idx="696">
                  <c:v>357.84999999999997</c:v>
                </c:pt>
                <c:pt idx="697">
                  <c:v>357.95</c:v>
                </c:pt>
                <c:pt idx="698">
                  <c:v>358.04999999999995</c:v>
                </c:pt>
                <c:pt idx="699">
                  <c:v>358.15</c:v>
                </c:pt>
                <c:pt idx="700">
                  <c:v>358.25</c:v>
                </c:pt>
                <c:pt idx="701">
                  <c:v>358.34999999999997</c:v>
                </c:pt>
                <c:pt idx="702">
                  <c:v>358.45</c:v>
                </c:pt>
                <c:pt idx="703">
                  <c:v>358.54999999999995</c:v>
                </c:pt>
                <c:pt idx="704">
                  <c:v>358.65</c:v>
                </c:pt>
                <c:pt idx="705">
                  <c:v>358.75</c:v>
                </c:pt>
                <c:pt idx="706">
                  <c:v>358.84999999999997</c:v>
                </c:pt>
                <c:pt idx="707">
                  <c:v>358.95</c:v>
                </c:pt>
                <c:pt idx="708">
                  <c:v>359.04999999999995</c:v>
                </c:pt>
                <c:pt idx="709">
                  <c:v>359.15</c:v>
                </c:pt>
                <c:pt idx="710">
                  <c:v>359.25</c:v>
                </c:pt>
                <c:pt idx="711">
                  <c:v>359.34999999999997</c:v>
                </c:pt>
                <c:pt idx="712">
                  <c:v>359.45</c:v>
                </c:pt>
                <c:pt idx="713">
                  <c:v>359.54999999999995</c:v>
                </c:pt>
                <c:pt idx="714">
                  <c:v>359.65</c:v>
                </c:pt>
                <c:pt idx="715">
                  <c:v>359.75</c:v>
                </c:pt>
                <c:pt idx="716">
                  <c:v>359.84999999999997</c:v>
                </c:pt>
                <c:pt idx="717">
                  <c:v>359.95</c:v>
                </c:pt>
                <c:pt idx="718">
                  <c:v>360.04999999999995</c:v>
                </c:pt>
                <c:pt idx="719">
                  <c:v>360.15</c:v>
                </c:pt>
                <c:pt idx="720">
                  <c:v>360.25</c:v>
                </c:pt>
                <c:pt idx="721">
                  <c:v>360.34999999999997</c:v>
                </c:pt>
                <c:pt idx="722">
                  <c:v>360.45</c:v>
                </c:pt>
                <c:pt idx="723">
                  <c:v>360.54999999999995</c:v>
                </c:pt>
                <c:pt idx="724">
                  <c:v>360.65</c:v>
                </c:pt>
                <c:pt idx="725">
                  <c:v>360.75</c:v>
                </c:pt>
                <c:pt idx="726">
                  <c:v>360.84999999999997</c:v>
                </c:pt>
                <c:pt idx="727">
                  <c:v>360.95</c:v>
                </c:pt>
                <c:pt idx="728">
                  <c:v>361.04999999999995</c:v>
                </c:pt>
                <c:pt idx="729">
                  <c:v>361.15</c:v>
                </c:pt>
                <c:pt idx="730">
                  <c:v>361.25</c:v>
                </c:pt>
                <c:pt idx="731">
                  <c:v>361.34999999999997</c:v>
                </c:pt>
                <c:pt idx="732">
                  <c:v>361.45</c:v>
                </c:pt>
                <c:pt idx="733">
                  <c:v>361.54999999999995</c:v>
                </c:pt>
                <c:pt idx="734">
                  <c:v>361.65</c:v>
                </c:pt>
                <c:pt idx="735">
                  <c:v>361.75</c:v>
                </c:pt>
                <c:pt idx="736">
                  <c:v>361.84999999999997</c:v>
                </c:pt>
                <c:pt idx="737">
                  <c:v>361.95</c:v>
                </c:pt>
                <c:pt idx="738">
                  <c:v>362.04999999999995</c:v>
                </c:pt>
                <c:pt idx="739">
                  <c:v>362.15</c:v>
                </c:pt>
                <c:pt idx="740">
                  <c:v>362.25</c:v>
                </c:pt>
                <c:pt idx="741">
                  <c:v>362.34999999999997</c:v>
                </c:pt>
                <c:pt idx="742">
                  <c:v>362.45</c:v>
                </c:pt>
                <c:pt idx="743">
                  <c:v>362.54999999999995</c:v>
                </c:pt>
                <c:pt idx="744">
                  <c:v>362.65</c:v>
                </c:pt>
                <c:pt idx="745">
                  <c:v>362.75</c:v>
                </c:pt>
                <c:pt idx="746">
                  <c:v>362.84999999999997</c:v>
                </c:pt>
                <c:pt idx="747">
                  <c:v>362.95</c:v>
                </c:pt>
                <c:pt idx="748">
                  <c:v>363.04999999999995</c:v>
                </c:pt>
                <c:pt idx="749">
                  <c:v>363.15</c:v>
                </c:pt>
                <c:pt idx="750">
                  <c:v>363.25</c:v>
                </c:pt>
                <c:pt idx="751">
                  <c:v>363.34999999999997</c:v>
                </c:pt>
                <c:pt idx="752">
                  <c:v>363.45</c:v>
                </c:pt>
                <c:pt idx="753">
                  <c:v>363.54999999999995</c:v>
                </c:pt>
                <c:pt idx="754">
                  <c:v>363.65</c:v>
                </c:pt>
                <c:pt idx="755">
                  <c:v>363.75</c:v>
                </c:pt>
                <c:pt idx="756">
                  <c:v>363.84999999999997</c:v>
                </c:pt>
                <c:pt idx="757">
                  <c:v>363.95</c:v>
                </c:pt>
                <c:pt idx="758">
                  <c:v>364.04999999999995</c:v>
                </c:pt>
                <c:pt idx="759">
                  <c:v>364.15</c:v>
                </c:pt>
                <c:pt idx="760">
                  <c:v>364.25</c:v>
                </c:pt>
                <c:pt idx="761">
                  <c:v>364.34999999999997</c:v>
                </c:pt>
                <c:pt idx="762">
                  <c:v>364.45</c:v>
                </c:pt>
                <c:pt idx="763">
                  <c:v>364.54999999999995</c:v>
                </c:pt>
                <c:pt idx="764">
                  <c:v>364.65</c:v>
                </c:pt>
                <c:pt idx="765">
                  <c:v>364.75</c:v>
                </c:pt>
                <c:pt idx="766">
                  <c:v>364.84999999999997</c:v>
                </c:pt>
                <c:pt idx="767">
                  <c:v>364.95</c:v>
                </c:pt>
                <c:pt idx="768">
                  <c:v>365.04999999999995</c:v>
                </c:pt>
                <c:pt idx="769">
                  <c:v>365.15</c:v>
                </c:pt>
                <c:pt idx="770">
                  <c:v>365.25</c:v>
                </c:pt>
                <c:pt idx="771">
                  <c:v>365.34999999999997</c:v>
                </c:pt>
                <c:pt idx="772">
                  <c:v>365.45</c:v>
                </c:pt>
                <c:pt idx="773">
                  <c:v>365.54999999999995</c:v>
                </c:pt>
                <c:pt idx="774">
                  <c:v>365.65</c:v>
                </c:pt>
                <c:pt idx="775">
                  <c:v>365.75</c:v>
                </c:pt>
                <c:pt idx="776">
                  <c:v>365.84999999999997</c:v>
                </c:pt>
                <c:pt idx="777">
                  <c:v>365.95</c:v>
                </c:pt>
                <c:pt idx="778">
                  <c:v>366.04999999999995</c:v>
                </c:pt>
                <c:pt idx="779">
                  <c:v>366.15</c:v>
                </c:pt>
                <c:pt idx="780">
                  <c:v>366.25</c:v>
                </c:pt>
                <c:pt idx="781">
                  <c:v>366.34999999999997</c:v>
                </c:pt>
                <c:pt idx="782">
                  <c:v>366.45</c:v>
                </c:pt>
                <c:pt idx="783">
                  <c:v>366.54999999999995</c:v>
                </c:pt>
                <c:pt idx="784">
                  <c:v>366.65</c:v>
                </c:pt>
                <c:pt idx="785">
                  <c:v>366.75</c:v>
                </c:pt>
                <c:pt idx="786">
                  <c:v>366.84999999999997</c:v>
                </c:pt>
                <c:pt idx="787">
                  <c:v>366.95</c:v>
                </c:pt>
                <c:pt idx="788">
                  <c:v>367.04999999999995</c:v>
                </c:pt>
                <c:pt idx="789">
                  <c:v>367.15</c:v>
                </c:pt>
                <c:pt idx="790">
                  <c:v>367.25</c:v>
                </c:pt>
                <c:pt idx="791">
                  <c:v>367.34999999999997</c:v>
                </c:pt>
                <c:pt idx="792">
                  <c:v>367.45</c:v>
                </c:pt>
                <c:pt idx="793">
                  <c:v>367.54999999999995</c:v>
                </c:pt>
                <c:pt idx="794">
                  <c:v>367.65</c:v>
                </c:pt>
                <c:pt idx="795">
                  <c:v>367.75</c:v>
                </c:pt>
                <c:pt idx="796">
                  <c:v>367.84999999999997</c:v>
                </c:pt>
                <c:pt idx="797">
                  <c:v>367.95</c:v>
                </c:pt>
                <c:pt idx="798">
                  <c:v>368.04999999999995</c:v>
                </c:pt>
                <c:pt idx="799">
                  <c:v>368.15</c:v>
                </c:pt>
                <c:pt idx="800">
                  <c:v>368.25</c:v>
                </c:pt>
                <c:pt idx="801">
                  <c:v>368.34999999999997</c:v>
                </c:pt>
                <c:pt idx="802">
                  <c:v>368.45</c:v>
                </c:pt>
                <c:pt idx="803">
                  <c:v>368.54999999999995</c:v>
                </c:pt>
                <c:pt idx="804">
                  <c:v>368.65</c:v>
                </c:pt>
                <c:pt idx="805">
                  <c:v>368.75</c:v>
                </c:pt>
                <c:pt idx="806">
                  <c:v>368.84999999999997</c:v>
                </c:pt>
                <c:pt idx="807">
                  <c:v>368.95</c:v>
                </c:pt>
                <c:pt idx="808">
                  <c:v>369.04999999999995</c:v>
                </c:pt>
                <c:pt idx="809">
                  <c:v>369.15</c:v>
                </c:pt>
                <c:pt idx="810">
                  <c:v>369.25</c:v>
                </c:pt>
                <c:pt idx="811">
                  <c:v>369.34999999999997</c:v>
                </c:pt>
                <c:pt idx="812">
                  <c:v>369.45</c:v>
                </c:pt>
                <c:pt idx="813">
                  <c:v>369.54999999999995</c:v>
                </c:pt>
                <c:pt idx="814">
                  <c:v>369.65</c:v>
                </c:pt>
                <c:pt idx="815">
                  <c:v>369.75</c:v>
                </c:pt>
                <c:pt idx="816">
                  <c:v>369.84999999999997</c:v>
                </c:pt>
                <c:pt idx="817">
                  <c:v>369.95</c:v>
                </c:pt>
                <c:pt idx="818">
                  <c:v>370.04999999999995</c:v>
                </c:pt>
                <c:pt idx="819">
                  <c:v>370.15</c:v>
                </c:pt>
                <c:pt idx="820">
                  <c:v>370.25</c:v>
                </c:pt>
                <c:pt idx="821">
                  <c:v>370.34999999999997</c:v>
                </c:pt>
                <c:pt idx="822">
                  <c:v>370.45</c:v>
                </c:pt>
                <c:pt idx="823">
                  <c:v>370.54999999999995</c:v>
                </c:pt>
                <c:pt idx="824">
                  <c:v>370.65</c:v>
                </c:pt>
                <c:pt idx="825">
                  <c:v>370.75</c:v>
                </c:pt>
                <c:pt idx="826">
                  <c:v>370.84999999999997</c:v>
                </c:pt>
                <c:pt idx="827">
                  <c:v>370.95</c:v>
                </c:pt>
                <c:pt idx="828">
                  <c:v>371.04999999999995</c:v>
                </c:pt>
                <c:pt idx="829">
                  <c:v>371.15</c:v>
                </c:pt>
                <c:pt idx="830">
                  <c:v>371.25</c:v>
                </c:pt>
                <c:pt idx="831">
                  <c:v>371.34999999999997</c:v>
                </c:pt>
                <c:pt idx="832">
                  <c:v>371.45</c:v>
                </c:pt>
                <c:pt idx="833">
                  <c:v>371.54999999999995</c:v>
                </c:pt>
                <c:pt idx="834">
                  <c:v>371.65</c:v>
                </c:pt>
                <c:pt idx="835">
                  <c:v>371.75</c:v>
                </c:pt>
                <c:pt idx="836">
                  <c:v>371.84999999999997</c:v>
                </c:pt>
                <c:pt idx="837">
                  <c:v>371.95</c:v>
                </c:pt>
                <c:pt idx="838">
                  <c:v>372.04999999999995</c:v>
                </c:pt>
                <c:pt idx="839">
                  <c:v>372.15</c:v>
                </c:pt>
                <c:pt idx="840">
                  <c:v>372.25</c:v>
                </c:pt>
                <c:pt idx="841">
                  <c:v>372.34999999999997</c:v>
                </c:pt>
                <c:pt idx="842">
                  <c:v>372.45</c:v>
                </c:pt>
                <c:pt idx="843">
                  <c:v>372.54999999999995</c:v>
                </c:pt>
                <c:pt idx="844">
                  <c:v>372.65</c:v>
                </c:pt>
                <c:pt idx="845">
                  <c:v>372.75</c:v>
                </c:pt>
                <c:pt idx="846">
                  <c:v>372.84999999999997</c:v>
                </c:pt>
                <c:pt idx="847">
                  <c:v>372.95</c:v>
                </c:pt>
                <c:pt idx="848">
                  <c:v>373.04999999999995</c:v>
                </c:pt>
                <c:pt idx="849">
                  <c:v>373.15</c:v>
                </c:pt>
                <c:pt idx="850">
                  <c:v>373.25</c:v>
                </c:pt>
                <c:pt idx="851">
                  <c:v>373.34999999999997</c:v>
                </c:pt>
                <c:pt idx="852">
                  <c:v>373.45</c:v>
                </c:pt>
                <c:pt idx="853">
                  <c:v>373.54999999999995</c:v>
                </c:pt>
                <c:pt idx="854">
                  <c:v>373.65</c:v>
                </c:pt>
                <c:pt idx="855">
                  <c:v>373.75</c:v>
                </c:pt>
                <c:pt idx="856">
                  <c:v>373.84999999999997</c:v>
                </c:pt>
                <c:pt idx="857">
                  <c:v>373.95</c:v>
                </c:pt>
                <c:pt idx="858">
                  <c:v>374.04999999999995</c:v>
                </c:pt>
                <c:pt idx="859">
                  <c:v>374.15</c:v>
                </c:pt>
                <c:pt idx="860">
                  <c:v>374.25</c:v>
                </c:pt>
                <c:pt idx="861">
                  <c:v>374.34999999999997</c:v>
                </c:pt>
                <c:pt idx="862">
                  <c:v>374.45</c:v>
                </c:pt>
                <c:pt idx="863">
                  <c:v>374.54999999999995</c:v>
                </c:pt>
                <c:pt idx="864">
                  <c:v>374.65</c:v>
                </c:pt>
                <c:pt idx="865">
                  <c:v>374.75</c:v>
                </c:pt>
                <c:pt idx="866">
                  <c:v>374.84999999999997</c:v>
                </c:pt>
                <c:pt idx="867">
                  <c:v>374.95</c:v>
                </c:pt>
                <c:pt idx="868">
                  <c:v>375.04999999999995</c:v>
                </c:pt>
                <c:pt idx="869">
                  <c:v>375.15</c:v>
                </c:pt>
                <c:pt idx="870">
                  <c:v>375.25</c:v>
                </c:pt>
                <c:pt idx="871">
                  <c:v>375.34999999999997</c:v>
                </c:pt>
                <c:pt idx="872">
                  <c:v>375.45</c:v>
                </c:pt>
                <c:pt idx="873">
                  <c:v>375.54999999999995</c:v>
                </c:pt>
                <c:pt idx="874">
                  <c:v>375.65</c:v>
                </c:pt>
                <c:pt idx="875">
                  <c:v>375.75</c:v>
                </c:pt>
                <c:pt idx="876">
                  <c:v>375.84999999999997</c:v>
                </c:pt>
                <c:pt idx="877">
                  <c:v>375.95</c:v>
                </c:pt>
                <c:pt idx="878">
                  <c:v>376.04999999999995</c:v>
                </c:pt>
                <c:pt idx="879">
                  <c:v>376.15</c:v>
                </c:pt>
                <c:pt idx="880">
                  <c:v>376.25</c:v>
                </c:pt>
                <c:pt idx="881">
                  <c:v>376.34999999999997</c:v>
                </c:pt>
                <c:pt idx="882">
                  <c:v>376.45</c:v>
                </c:pt>
                <c:pt idx="883">
                  <c:v>376.54999999999995</c:v>
                </c:pt>
                <c:pt idx="884">
                  <c:v>376.65</c:v>
                </c:pt>
                <c:pt idx="885">
                  <c:v>376.75</c:v>
                </c:pt>
                <c:pt idx="886">
                  <c:v>376.84999999999997</c:v>
                </c:pt>
                <c:pt idx="887">
                  <c:v>376.95</c:v>
                </c:pt>
                <c:pt idx="888">
                  <c:v>377.04999999999995</c:v>
                </c:pt>
                <c:pt idx="889">
                  <c:v>377.15</c:v>
                </c:pt>
                <c:pt idx="890">
                  <c:v>377.25</c:v>
                </c:pt>
                <c:pt idx="891">
                  <c:v>377.34999999999997</c:v>
                </c:pt>
                <c:pt idx="892">
                  <c:v>377.45</c:v>
                </c:pt>
                <c:pt idx="893">
                  <c:v>377.54999999999995</c:v>
                </c:pt>
                <c:pt idx="894">
                  <c:v>377.65</c:v>
                </c:pt>
                <c:pt idx="895">
                  <c:v>377.75</c:v>
                </c:pt>
                <c:pt idx="896">
                  <c:v>377.84999999999997</c:v>
                </c:pt>
                <c:pt idx="897">
                  <c:v>377.95</c:v>
                </c:pt>
                <c:pt idx="898">
                  <c:v>378.04999999999995</c:v>
                </c:pt>
                <c:pt idx="899">
                  <c:v>378.15</c:v>
                </c:pt>
                <c:pt idx="900">
                  <c:v>378.25</c:v>
                </c:pt>
                <c:pt idx="901">
                  <c:v>378.34999999999997</c:v>
                </c:pt>
                <c:pt idx="902">
                  <c:v>378.45</c:v>
                </c:pt>
                <c:pt idx="903">
                  <c:v>378.54999999999995</c:v>
                </c:pt>
                <c:pt idx="904">
                  <c:v>378.65</c:v>
                </c:pt>
                <c:pt idx="905">
                  <c:v>378.75</c:v>
                </c:pt>
                <c:pt idx="906">
                  <c:v>378.84999999999997</c:v>
                </c:pt>
                <c:pt idx="907">
                  <c:v>378.95</c:v>
                </c:pt>
                <c:pt idx="908">
                  <c:v>379.04999999999995</c:v>
                </c:pt>
                <c:pt idx="909">
                  <c:v>379.15</c:v>
                </c:pt>
                <c:pt idx="910">
                  <c:v>379.25</c:v>
                </c:pt>
                <c:pt idx="911">
                  <c:v>379.35000000000099</c:v>
                </c:pt>
                <c:pt idx="912">
                  <c:v>379.45000000000095</c:v>
                </c:pt>
                <c:pt idx="913">
                  <c:v>379.55000000000098</c:v>
                </c:pt>
                <c:pt idx="914">
                  <c:v>379.650000000001</c:v>
                </c:pt>
                <c:pt idx="915">
                  <c:v>379.75000000000097</c:v>
                </c:pt>
                <c:pt idx="916">
                  <c:v>379.85000000000099</c:v>
                </c:pt>
                <c:pt idx="917">
                  <c:v>379.95000000000095</c:v>
                </c:pt>
                <c:pt idx="918">
                  <c:v>380.05000000000098</c:v>
                </c:pt>
                <c:pt idx="919">
                  <c:v>380.150000000001</c:v>
                </c:pt>
                <c:pt idx="920">
                  <c:v>380.25000000000097</c:v>
                </c:pt>
                <c:pt idx="921">
                  <c:v>380.35000000000099</c:v>
                </c:pt>
                <c:pt idx="922">
                  <c:v>380.45</c:v>
                </c:pt>
                <c:pt idx="923">
                  <c:v>380.54999999999995</c:v>
                </c:pt>
                <c:pt idx="924">
                  <c:v>380.65</c:v>
                </c:pt>
                <c:pt idx="925">
                  <c:v>380.75</c:v>
                </c:pt>
                <c:pt idx="926">
                  <c:v>380.84999999999997</c:v>
                </c:pt>
                <c:pt idx="927">
                  <c:v>380.95</c:v>
                </c:pt>
                <c:pt idx="928">
                  <c:v>381.04999999999995</c:v>
                </c:pt>
                <c:pt idx="929">
                  <c:v>381.15</c:v>
                </c:pt>
                <c:pt idx="930">
                  <c:v>381.25</c:v>
                </c:pt>
                <c:pt idx="931">
                  <c:v>381.34999999999997</c:v>
                </c:pt>
                <c:pt idx="932">
                  <c:v>381.45</c:v>
                </c:pt>
                <c:pt idx="933">
                  <c:v>381.54999999999995</c:v>
                </c:pt>
                <c:pt idx="934">
                  <c:v>381.65</c:v>
                </c:pt>
                <c:pt idx="935">
                  <c:v>381.75</c:v>
                </c:pt>
                <c:pt idx="936">
                  <c:v>381.84999999999997</c:v>
                </c:pt>
                <c:pt idx="937">
                  <c:v>381.95</c:v>
                </c:pt>
                <c:pt idx="938">
                  <c:v>382.04999999999995</c:v>
                </c:pt>
                <c:pt idx="939">
                  <c:v>382.15</c:v>
                </c:pt>
                <c:pt idx="940">
                  <c:v>382.25</c:v>
                </c:pt>
                <c:pt idx="941">
                  <c:v>382.34999999999997</c:v>
                </c:pt>
                <c:pt idx="942">
                  <c:v>382.45</c:v>
                </c:pt>
                <c:pt idx="943">
                  <c:v>382.54999999999995</c:v>
                </c:pt>
                <c:pt idx="944">
                  <c:v>382.65</c:v>
                </c:pt>
                <c:pt idx="945">
                  <c:v>382.75</c:v>
                </c:pt>
                <c:pt idx="946">
                  <c:v>382.84999999999997</c:v>
                </c:pt>
                <c:pt idx="947">
                  <c:v>382.95</c:v>
                </c:pt>
                <c:pt idx="948">
                  <c:v>383.04999999999995</c:v>
                </c:pt>
                <c:pt idx="949">
                  <c:v>383.15</c:v>
                </c:pt>
                <c:pt idx="950">
                  <c:v>383.25</c:v>
                </c:pt>
                <c:pt idx="951">
                  <c:v>383.34999999999997</c:v>
                </c:pt>
                <c:pt idx="952">
                  <c:v>383.45</c:v>
                </c:pt>
                <c:pt idx="953">
                  <c:v>383.54999999999995</c:v>
                </c:pt>
                <c:pt idx="954">
                  <c:v>383.65</c:v>
                </c:pt>
                <c:pt idx="955">
                  <c:v>383.75</c:v>
                </c:pt>
                <c:pt idx="956">
                  <c:v>383.84999999999997</c:v>
                </c:pt>
                <c:pt idx="957">
                  <c:v>383.95</c:v>
                </c:pt>
                <c:pt idx="958">
                  <c:v>384.04999999999995</c:v>
                </c:pt>
                <c:pt idx="959">
                  <c:v>384.15</c:v>
                </c:pt>
                <c:pt idx="960">
                  <c:v>384.25</c:v>
                </c:pt>
                <c:pt idx="961">
                  <c:v>384.34999999999997</c:v>
                </c:pt>
                <c:pt idx="962">
                  <c:v>384.45</c:v>
                </c:pt>
                <c:pt idx="963">
                  <c:v>384.54999999999995</c:v>
                </c:pt>
                <c:pt idx="964">
                  <c:v>384.65</c:v>
                </c:pt>
                <c:pt idx="965">
                  <c:v>384.75</c:v>
                </c:pt>
                <c:pt idx="966">
                  <c:v>384.84999999999997</c:v>
                </c:pt>
                <c:pt idx="967">
                  <c:v>384.95</c:v>
                </c:pt>
                <c:pt idx="968">
                  <c:v>385.04999999999995</c:v>
                </c:pt>
                <c:pt idx="969">
                  <c:v>385.15</c:v>
                </c:pt>
                <c:pt idx="970">
                  <c:v>385.25</c:v>
                </c:pt>
                <c:pt idx="971">
                  <c:v>385.34999999999997</c:v>
                </c:pt>
                <c:pt idx="972">
                  <c:v>385.45</c:v>
                </c:pt>
                <c:pt idx="973">
                  <c:v>385.54999999999995</c:v>
                </c:pt>
                <c:pt idx="974">
                  <c:v>385.65</c:v>
                </c:pt>
                <c:pt idx="975">
                  <c:v>385.75</c:v>
                </c:pt>
                <c:pt idx="976">
                  <c:v>385.84999999999997</c:v>
                </c:pt>
                <c:pt idx="977">
                  <c:v>385.95</c:v>
                </c:pt>
                <c:pt idx="978">
                  <c:v>386.04999999999995</c:v>
                </c:pt>
                <c:pt idx="979">
                  <c:v>386.15</c:v>
                </c:pt>
                <c:pt idx="980">
                  <c:v>386.25</c:v>
                </c:pt>
                <c:pt idx="981">
                  <c:v>386.34999999999997</c:v>
                </c:pt>
                <c:pt idx="982">
                  <c:v>386.45</c:v>
                </c:pt>
                <c:pt idx="983">
                  <c:v>386.54999999999995</c:v>
                </c:pt>
                <c:pt idx="984">
                  <c:v>386.65</c:v>
                </c:pt>
                <c:pt idx="985">
                  <c:v>386.75</c:v>
                </c:pt>
                <c:pt idx="986">
                  <c:v>386.84999999999997</c:v>
                </c:pt>
                <c:pt idx="987">
                  <c:v>386.95</c:v>
                </c:pt>
                <c:pt idx="988">
                  <c:v>387.04999999999995</c:v>
                </c:pt>
                <c:pt idx="989">
                  <c:v>387.15</c:v>
                </c:pt>
                <c:pt idx="990">
                  <c:v>387.25</c:v>
                </c:pt>
                <c:pt idx="991">
                  <c:v>387.34999999999997</c:v>
                </c:pt>
                <c:pt idx="992">
                  <c:v>387.45</c:v>
                </c:pt>
                <c:pt idx="993">
                  <c:v>387.54999999999995</c:v>
                </c:pt>
                <c:pt idx="994">
                  <c:v>387.65</c:v>
                </c:pt>
                <c:pt idx="995">
                  <c:v>387.75</c:v>
                </c:pt>
                <c:pt idx="996">
                  <c:v>387.84999999999997</c:v>
                </c:pt>
                <c:pt idx="997">
                  <c:v>387.95</c:v>
                </c:pt>
                <c:pt idx="998">
                  <c:v>388.04999999999995</c:v>
                </c:pt>
                <c:pt idx="999">
                  <c:v>388.15</c:v>
                </c:pt>
                <c:pt idx="1000">
                  <c:v>388.25</c:v>
                </c:pt>
                <c:pt idx="1001">
                  <c:v>388.34999999999997</c:v>
                </c:pt>
                <c:pt idx="1002">
                  <c:v>388.45</c:v>
                </c:pt>
                <c:pt idx="1003">
                  <c:v>388.54999999999995</c:v>
                </c:pt>
                <c:pt idx="1004">
                  <c:v>388.65</c:v>
                </c:pt>
                <c:pt idx="1005">
                  <c:v>388.75</c:v>
                </c:pt>
                <c:pt idx="1006">
                  <c:v>388.84999999999997</c:v>
                </c:pt>
                <c:pt idx="1007">
                  <c:v>388.95</c:v>
                </c:pt>
                <c:pt idx="1008">
                  <c:v>389.04999999999995</c:v>
                </c:pt>
                <c:pt idx="1009">
                  <c:v>389.15</c:v>
                </c:pt>
                <c:pt idx="1010">
                  <c:v>389.25</c:v>
                </c:pt>
                <c:pt idx="1011">
                  <c:v>389.34999999999997</c:v>
                </c:pt>
                <c:pt idx="1012">
                  <c:v>389.45</c:v>
                </c:pt>
                <c:pt idx="1013">
                  <c:v>389.54999999999995</c:v>
                </c:pt>
                <c:pt idx="1014">
                  <c:v>389.65</c:v>
                </c:pt>
                <c:pt idx="1015">
                  <c:v>389.75</c:v>
                </c:pt>
                <c:pt idx="1016">
                  <c:v>389.84999999999997</c:v>
                </c:pt>
                <c:pt idx="1017">
                  <c:v>389.95</c:v>
                </c:pt>
                <c:pt idx="1018">
                  <c:v>390.04999999999995</c:v>
                </c:pt>
                <c:pt idx="1019">
                  <c:v>390.15</c:v>
                </c:pt>
                <c:pt idx="1020">
                  <c:v>390.25</c:v>
                </c:pt>
                <c:pt idx="1021">
                  <c:v>390.34999999999997</c:v>
                </c:pt>
                <c:pt idx="1022">
                  <c:v>390.45</c:v>
                </c:pt>
                <c:pt idx="1023">
                  <c:v>390.54999999999995</c:v>
                </c:pt>
                <c:pt idx="1024">
                  <c:v>390.65</c:v>
                </c:pt>
                <c:pt idx="1025">
                  <c:v>390.75</c:v>
                </c:pt>
                <c:pt idx="1026">
                  <c:v>390.84999999999997</c:v>
                </c:pt>
                <c:pt idx="1027">
                  <c:v>390.95</c:v>
                </c:pt>
                <c:pt idx="1028">
                  <c:v>391.04999999999995</c:v>
                </c:pt>
                <c:pt idx="1029">
                  <c:v>391.15</c:v>
                </c:pt>
                <c:pt idx="1030">
                  <c:v>391.25</c:v>
                </c:pt>
                <c:pt idx="1031">
                  <c:v>391.34999999999997</c:v>
                </c:pt>
                <c:pt idx="1032">
                  <c:v>391.45</c:v>
                </c:pt>
                <c:pt idx="1033">
                  <c:v>391.54999999999995</c:v>
                </c:pt>
                <c:pt idx="1034">
                  <c:v>391.65</c:v>
                </c:pt>
                <c:pt idx="1035">
                  <c:v>391.75</c:v>
                </c:pt>
                <c:pt idx="1036">
                  <c:v>391.84999999999997</c:v>
                </c:pt>
                <c:pt idx="1037">
                  <c:v>391.95</c:v>
                </c:pt>
                <c:pt idx="1038">
                  <c:v>392.04999999999995</c:v>
                </c:pt>
                <c:pt idx="1039">
                  <c:v>392.15</c:v>
                </c:pt>
                <c:pt idx="1040">
                  <c:v>392.25</c:v>
                </c:pt>
                <c:pt idx="1041">
                  <c:v>392.34999999999997</c:v>
                </c:pt>
                <c:pt idx="1042">
                  <c:v>392.45</c:v>
                </c:pt>
                <c:pt idx="1043">
                  <c:v>392.54999999999995</c:v>
                </c:pt>
                <c:pt idx="1044">
                  <c:v>392.65</c:v>
                </c:pt>
                <c:pt idx="1045">
                  <c:v>392.75</c:v>
                </c:pt>
                <c:pt idx="1046">
                  <c:v>392.84999999999997</c:v>
                </c:pt>
                <c:pt idx="1047">
                  <c:v>392.95</c:v>
                </c:pt>
                <c:pt idx="1048">
                  <c:v>393.04999999999995</c:v>
                </c:pt>
                <c:pt idx="1049">
                  <c:v>393.15</c:v>
                </c:pt>
                <c:pt idx="1050">
                  <c:v>393.25</c:v>
                </c:pt>
                <c:pt idx="1051">
                  <c:v>393.34999999999997</c:v>
                </c:pt>
                <c:pt idx="1052">
                  <c:v>393.45</c:v>
                </c:pt>
                <c:pt idx="1053">
                  <c:v>393.54999999999995</c:v>
                </c:pt>
                <c:pt idx="1054">
                  <c:v>393.65</c:v>
                </c:pt>
                <c:pt idx="1055">
                  <c:v>393.75</c:v>
                </c:pt>
                <c:pt idx="1056">
                  <c:v>393.84999999999997</c:v>
                </c:pt>
                <c:pt idx="1057">
                  <c:v>393.95</c:v>
                </c:pt>
                <c:pt idx="1058">
                  <c:v>394.04999999999995</c:v>
                </c:pt>
                <c:pt idx="1059">
                  <c:v>394.15</c:v>
                </c:pt>
                <c:pt idx="1060">
                  <c:v>394.25</c:v>
                </c:pt>
                <c:pt idx="1061">
                  <c:v>394.34999999999997</c:v>
                </c:pt>
                <c:pt idx="1062">
                  <c:v>394.45</c:v>
                </c:pt>
                <c:pt idx="1063">
                  <c:v>394.54999999999995</c:v>
                </c:pt>
                <c:pt idx="1064">
                  <c:v>394.65</c:v>
                </c:pt>
                <c:pt idx="1065">
                  <c:v>394.75</c:v>
                </c:pt>
                <c:pt idx="1066">
                  <c:v>394.84999999999997</c:v>
                </c:pt>
                <c:pt idx="1067">
                  <c:v>394.95</c:v>
                </c:pt>
                <c:pt idx="1068">
                  <c:v>395.04999999999995</c:v>
                </c:pt>
                <c:pt idx="1069">
                  <c:v>395.15</c:v>
                </c:pt>
                <c:pt idx="1070">
                  <c:v>395.25</c:v>
                </c:pt>
                <c:pt idx="1071">
                  <c:v>395.34999999999997</c:v>
                </c:pt>
                <c:pt idx="1072">
                  <c:v>395.45</c:v>
                </c:pt>
                <c:pt idx="1073">
                  <c:v>395.54999999999995</c:v>
                </c:pt>
                <c:pt idx="1074">
                  <c:v>395.65</c:v>
                </c:pt>
                <c:pt idx="1075">
                  <c:v>395.75</c:v>
                </c:pt>
                <c:pt idx="1076">
                  <c:v>395.84999999999997</c:v>
                </c:pt>
                <c:pt idx="1077">
                  <c:v>395.95</c:v>
                </c:pt>
                <c:pt idx="1078">
                  <c:v>396.04999999999995</c:v>
                </c:pt>
                <c:pt idx="1079">
                  <c:v>396.15</c:v>
                </c:pt>
                <c:pt idx="1080">
                  <c:v>396.25</c:v>
                </c:pt>
                <c:pt idx="1081">
                  <c:v>396.34999999999997</c:v>
                </c:pt>
                <c:pt idx="1082">
                  <c:v>396.45</c:v>
                </c:pt>
                <c:pt idx="1083">
                  <c:v>396.54999999999995</c:v>
                </c:pt>
                <c:pt idx="1084">
                  <c:v>396.65</c:v>
                </c:pt>
                <c:pt idx="1085">
                  <c:v>396.75</c:v>
                </c:pt>
                <c:pt idx="1086">
                  <c:v>396.84999999999997</c:v>
                </c:pt>
                <c:pt idx="1087">
                  <c:v>396.95</c:v>
                </c:pt>
                <c:pt idx="1088">
                  <c:v>397.04999999999995</c:v>
                </c:pt>
                <c:pt idx="1089">
                  <c:v>397.15</c:v>
                </c:pt>
                <c:pt idx="1090">
                  <c:v>397.25</c:v>
                </c:pt>
                <c:pt idx="1091">
                  <c:v>397.34999999999997</c:v>
                </c:pt>
                <c:pt idx="1092">
                  <c:v>397.45</c:v>
                </c:pt>
                <c:pt idx="1093">
                  <c:v>397.54999999999995</c:v>
                </c:pt>
                <c:pt idx="1094">
                  <c:v>397.65</c:v>
                </c:pt>
                <c:pt idx="1095">
                  <c:v>397.75</c:v>
                </c:pt>
                <c:pt idx="1096">
                  <c:v>397.84999999999997</c:v>
                </c:pt>
                <c:pt idx="1097">
                  <c:v>397.95</c:v>
                </c:pt>
                <c:pt idx="1098">
                  <c:v>398.04999999999995</c:v>
                </c:pt>
                <c:pt idx="1099">
                  <c:v>398.15</c:v>
                </c:pt>
                <c:pt idx="1100">
                  <c:v>398.25</c:v>
                </c:pt>
                <c:pt idx="1101">
                  <c:v>398.34999999999997</c:v>
                </c:pt>
                <c:pt idx="1102">
                  <c:v>398.45</c:v>
                </c:pt>
                <c:pt idx="1103">
                  <c:v>398.54999999999995</c:v>
                </c:pt>
                <c:pt idx="1104">
                  <c:v>398.65</c:v>
                </c:pt>
                <c:pt idx="1105">
                  <c:v>398.75</c:v>
                </c:pt>
                <c:pt idx="1106">
                  <c:v>398.84999999999997</c:v>
                </c:pt>
                <c:pt idx="1107">
                  <c:v>398.95</c:v>
                </c:pt>
                <c:pt idx="1108">
                  <c:v>399.04999999999995</c:v>
                </c:pt>
                <c:pt idx="1109">
                  <c:v>399.15</c:v>
                </c:pt>
                <c:pt idx="1110">
                  <c:v>399.25</c:v>
                </c:pt>
                <c:pt idx="1111">
                  <c:v>399.34999999999997</c:v>
                </c:pt>
                <c:pt idx="1112">
                  <c:v>399.45</c:v>
                </c:pt>
                <c:pt idx="1113">
                  <c:v>399.54999999999995</c:v>
                </c:pt>
                <c:pt idx="1114">
                  <c:v>399.65</c:v>
                </c:pt>
                <c:pt idx="1115">
                  <c:v>399.75</c:v>
                </c:pt>
                <c:pt idx="1116">
                  <c:v>399.84999999999997</c:v>
                </c:pt>
                <c:pt idx="1117">
                  <c:v>399.95</c:v>
                </c:pt>
                <c:pt idx="1118">
                  <c:v>400.04999999999995</c:v>
                </c:pt>
                <c:pt idx="1119">
                  <c:v>400.15</c:v>
                </c:pt>
                <c:pt idx="1120">
                  <c:v>400.25</c:v>
                </c:pt>
                <c:pt idx="1121">
                  <c:v>400.34999999999997</c:v>
                </c:pt>
                <c:pt idx="1122">
                  <c:v>400.45</c:v>
                </c:pt>
                <c:pt idx="1123">
                  <c:v>400.54999999999995</c:v>
                </c:pt>
                <c:pt idx="1124">
                  <c:v>400.65</c:v>
                </c:pt>
                <c:pt idx="1125">
                  <c:v>400.75</c:v>
                </c:pt>
                <c:pt idx="1126">
                  <c:v>400.84999999999997</c:v>
                </c:pt>
                <c:pt idx="1127">
                  <c:v>400.95</c:v>
                </c:pt>
                <c:pt idx="1128">
                  <c:v>401.04999999999995</c:v>
                </c:pt>
                <c:pt idx="1129">
                  <c:v>401.15</c:v>
                </c:pt>
                <c:pt idx="1130">
                  <c:v>401.25</c:v>
                </c:pt>
                <c:pt idx="1131">
                  <c:v>401.34999999999997</c:v>
                </c:pt>
                <c:pt idx="1132">
                  <c:v>401.45</c:v>
                </c:pt>
                <c:pt idx="1133">
                  <c:v>401.54999999999995</c:v>
                </c:pt>
                <c:pt idx="1134">
                  <c:v>401.65</c:v>
                </c:pt>
                <c:pt idx="1135">
                  <c:v>401.75</c:v>
                </c:pt>
                <c:pt idx="1136">
                  <c:v>401.84999999999997</c:v>
                </c:pt>
                <c:pt idx="1137">
                  <c:v>401.95</c:v>
                </c:pt>
                <c:pt idx="1138">
                  <c:v>402.04999999999995</c:v>
                </c:pt>
                <c:pt idx="1139">
                  <c:v>402.15</c:v>
                </c:pt>
                <c:pt idx="1140">
                  <c:v>402.25</c:v>
                </c:pt>
                <c:pt idx="1141">
                  <c:v>402.34999999999997</c:v>
                </c:pt>
                <c:pt idx="1142">
                  <c:v>402.45</c:v>
                </c:pt>
                <c:pt idx="1143">
                  <c:v>402.54999999999995</c:v>
                </c:pt>
                <c:pt idx="1144">
                  <c:v>402.65</c:v>
                </c:pt>
                <c:pt idx="1145">
                  <c:v>402.75</c:v>
                </c:pt>
                <c:pt idx="1146">
                  <c:v>402.84999999999997</c:v>
                </c:pt>
                <c:pt idx="1147">
                  <c:v>402.95</c:v>
                </c:pt>
                <c:pt idx="1148">
                  <c:v>403.04999999999995</c:v>
                </c:pt>
                <c:pt idx="1149">
                  <c:v>403.15</c:v>
                </c:pt>
                <c:pt idx="1150">
                  <c:v>403.25</c:v>
                </c:pt>
                <c:pt idx="1151">
                  <c:v>403.34999999999997</c:v>
                </c:pt>
                <c:pt idx="1152">
                  <c:v>403.45</c:v>
                </c:pt>
                <c:pt idx="1153">
                  <c:v>403.54999999999995</c:v>
                </c:pt>
                <c:pt idx="1154">
                  <c:v>403.65</c:v>
                </c:pt>
                <c:pt idx="1155">
                  <c:v>403.75</c:v>
                </c:pt>
                <c:pt idx="1156">
                  <c:v>403.84999999999997</c:v>
                </c:pt>
                <c:pt idx="1157">
                  <c:v>403.95</c:v>
                </c:pt>
                <c:pt idx="1158">
                  <c:v>404.04999999999995</c:v>
                </c:pt>
                <c:pt idx="1159">
                  <c:v>404.15</c:v>
                </c:pt>
                <c:pt idx="1160">
                  <c:v>404.25</c:v>
                </c:pt>
                <c:pt idx="1161">
                  <c:v>404.34999999999997</c:v>
                </c:pt>
                <c:pt idx="1162">
                  <c:v>404.45</c:v>
                </c:pt>
                <c:pt idx="1163">
                  <c:v>404.54999999999995</c:v>
                </c:pt>
                <c:pt idx="1164">
                  <c:v>404.65</c:v>
                </c:pt>
                <c:pt idx="1165">
                  <c:v>404.75</c:v>
                </c:pt>
                <c:pt idx="1166">
                  <c:v>404.84999999999997</c:v>
                </c:pt>
                <c:pt idx="1167">
                  <c:v>404.95</c:v>
                </c:pt>
                <c:pt idx="1168">
                  <c:v>405.04999999999995</c:v>
                </c:pt>
                <c:pt idx="1169">
                  <c:v>405.15</c:v>
                </c:pt>
                <c:pt idx="1170">
                  <c:v>405.25</c:v>
                </c:pt>
                <c:pt idx="1171">
                  <c:v>405.34999999999997</c:v>
                </c:pt>
                <c:pt idx="1172">
                  <c:v>405.45</c:v>
                </c:pt>
                <c:pt idx="1173">
                  <c:v>405.54999999999995</c:v>
                </c:pt>
                <c:pt idx="1174">
                  <c:v>405.65</c:v>
                </c:pt>
                <c:pt idx="1175">
                  <c:v>405.75</c:v>
                </c:pt>
                <c:pt idx="1176">
                  <c:v>405.84999999999997</c:v>
                </c:pt>
                <c:pt idx="1177">
                  <c:v>405.95</c:v>
                </c:pt>
                <c:pt idx="1178">
                  <c:v>406.04999999999995</c:v>
                </c:pt>
                <c:pt idx="1179">
                  <c:v>406.15</c:v>
                </c:pt>
                <c:pt idx="1180">
                  <c:v>406.25</c:v>
                </c:pt>
                <c:pt idx="1181">
                  <c:v>406.34999999999997</c:v>
                </c:pt>
                <c:pt idx="1182">
                  <c:v>406.45</c:v>
                </c:pt>
                <c:pt idx="1183">
                  <c:v>406.54999999999995</c:v>
                </c:pt>
                <c:pt idx="1184">
                  <c:v>406.65</c:v>
                </c:pt>
                <c:pt idx="1185">
                  <c:v>406.75</c:v>
                </c:pt>
                <c:pt idx="1186">
                  <c:v>406.84999999999997</c:v>
                </c:pt>
                <c:pt idx="1187">
                  <c:v>406.95</c:v>
                </c:pt>
                <c:pt idx="1188">
                  <c:v>407.04999999999995</c:v>
                </c:pt>
                <c:pt idx="1189">
                  <c:v>407.15</c:v>
                </c:pt>
                <c:pt idx="1190">
                  <c:v>407.25</c:v>
                </c:pt>
                <c:pt idx="1191">
                  <c:v>407.34999999999997</c:v>
                </c:pt>
                <c:pt idx="1192">
                  <c:v>407.45</c:v>
                </c:pt>
                <c:pt idx="1193">
                  <c:v>407.54999999999995</c:v>
                </c:pt>
                <c:pt idx="1194">
                  <c:v>407.65</c:v>
                </c:pt>
                <c:pt idx="1195">
                  <c:v>407.75</c:v>
                </c:pt>
                <c:pt idx="1196">
                  <c:v>407.84999999999997</c:v>
                </c:pt>
                <c:pt idx="1197">
                  <c:v>407.95</c:v>
                </c:pt>
                <c:pt idx="1198">
                  <c:v>408.04999999999995</c:v>
                </c:pt>
                <c:pt idx="1199">
                  <c:v>408.15</c:v>
                </c:pt>
                <c:pt idx="1200">
                  <c:v>408.25</c:v>
                </c:pt>
                <c:pt idx="1201">
                  <c:v>408.34999999999997</c:v>
                </c:pt>
                <c:pt idx="1202">
                  <c:v>408.45</c:v>
                </c:pt>
                <c:pt idx="1203">
                  <c:v>408.54999999999995</c:v>
                </c:pt>
                <c:pt idx="1204">
                  <c:v>408.65</c:v>
                </c:pt>
                <c:pt idx="1205">
                  <c:v>408.75</c:v>
                </c:pt>
                <c:pt idx="1206">
                  <c:v>408.84999999999997</c:v>
                </c:pt>
                <c:pt idx="1207">
                  <c:v>408.95</c:v>
                </c:pt>
                <c:pt idx="1208">
                  <c:v>409.04999999999995</c:v>
                </c:pt>
                <c:pt idx="1209">
                  <c:v>409.15</c:v>
                </c:pt>
                <c:pt idx="1210">
                  <c:v>409.25</c:v>
                </c:pt>
                <c:pt idx="1211">
                  <c:v>409.34999999999997</c:v>
                </c:pt>
                <c:pt idx="1212">
                  <c:v>409.45</c:v>
                </c:pt>
                <c:pt idx="1213">
                  <c:v>409.54999999999995</c:v>
                </c:pt>
                <c:pt idx="1214">
                  <c:v>409.65</c:v>
                </c:pt>
                <c:pt idx="1215">
                  <c:v>409.75</c:v>
                </c:pt>
                <c:pt idx="1216">
                  <c:v>409.84999999999997</c:v>
                </c:pt>
                <c:pt idx="1217">
                  <c:v>409.95</c:v>
                </c:pt>
                <c:pt idx="1218">
                  <c:v>410.04999999999995</c:v>
                </c:pt>
                <c:pt idx="1219">
                  <c:v>410.15</c:v>
                </c:pt>
                <c:pt idx="1220">
                  <c:v>410.25</c:v>
                </c:pt>
                <c:pt idx="1221">
                  <c:v>410.34999999999997</c:v>
                </c:pt>
                <c:pt idx="1222">
                  <c:v>410.45</c:v>
                </c:pt>
                <c:pt idx="1223">
                  <c:v>410.54999999999995</c:v>
                </c:pt>
                <c:pt idx="1224">
                  <c:v>410.65</c:v>
                </c:pt>
                <c:pt idx="1225">
                  <c:v>410.75</c:v>
                </c:pt>
                <c:pt idx="1226">
                  <c:v>410.84999999999997</c:v>
                </c:pt>
                <c:pt idx="1227">
                  <c:v>410.95</c:v>
                </c:pt>
                <c:pt idx="1228">
                  <c:v>411.04999999999995</c:v>
                </c:pt>
                <c:pt idx="1229">
                  <c:v>411.15</c:v>
                </c:pt>
                <c:pt idx="1230">
                  <c:v>411.25</c:v>
                </c:pt>
                <c:pt idx="1231">
                  <c:v>411.34999999999997</c:v>
                </c:pt>
                <c:pt idx="1232">
                  <c:v>411.45</c:v>
                </c:pt>
                <c:pt idx="1233">
                  <c:v>411.54999999999995</c:v>
                </c:pt>
                <c:pt idx="1234">
                  <c:v>411.65</c:v>
                </c:pt>
                <c:pt idx="1235">
                  <c:v>411.75</c:v>
                </c:pt>
                <c:pt idx="1236">
                  <c:v>411.84999999999997</c:v>
                </c:pt>
                <c:pt idx="1237">
                  <c:v>411.95</c:v>
                </c:pt>
                <c:pt idx="1238">
                  <c:v>412.04999999999995</c:v>
                </c:pt>
                <c:pt idx="1239">
                  <c:v>412.15</c:v>
                </c:pt>
                <c:pt idx="1240">
                  <c:v>412.25</c:v>
                </c:pt>
                <c:pt idx="1241">
                  <c:v>412.34999999999997</c:v>
                </c:pt>
                <c:pt idx="1242">
                  <c:v>412.45</c:v>
                </c:pt>
                <c:pt idx="1243">
                  <c:v>412.54999999999995</c:v>
                </c:pt>
                <c:pt idx="1244">
                  <c:v>412.65</c:v>
                </c:pt>
                <c:pt idx="1245">
                  <c:v>412.75</c:v>
                </c:pt>
                <c:pt idx="1246">
                  <c:v>412.84999999999997</c:v>
                </c:pt>
                <c:pt idx="1247">
                  <c:v>412.95</c:v>
                </c:pt>
                <c:pt idx="1248">
                  <c:v>413.04999999999995</c:v>
                </c:pt>
                <c:pt idx="1249">
                  <c:v>413.15</c:v>
                </c:pt>
                <c:pt idx="1250">
                  <c:v>413.25</c:v>
                </c:pt>
                <c:pt idx="1251">
                  <c:v>413.34999999999997</c:v>
                </c:pt>
                <c:pt idx="1252">
                  <c:v>413.45</c:v>
                </c:pt>
                <c:pt idx="1253">
                  <c:v>413.54999999999995</c:v>
                </c:pt>
                <c:pt idx="1254">
                  <c:v>413.65</c:v>
                </c:pt>
                <c:pt idx="1255">
                  <c:v>413.75</c:v>
                </c:pt>
                <c:pt idx="1256">
                  <c:v>413.84999999999997</c:v>
                </c:pt>
                <c:pt idx="1257">
                  <c:v>413.95</c:v>
                </c:pt>
                <c:pt idx="1258">
                  <c:v>414.04999999999995</c:v>
                </c:pt>
                <c:pt idx="1259">
                  <c:v>414.15</c:v>
                </c:pt>
                <c:pt idx="1260">
                  <c:v>414.25</c:v>
                </c:pt>
                <c:pt idx="1261">
                  <c:v>414.34999999999997</c:v>
                </c:pt>
                <c:pt idx="1262">
                  <c:v>414.45</c:v>
                </c:pt>
                <c:pt idx="1263">
                  <c:v>414.54999999999995</c:v>
                </c:pt>
                <c:pt idx="1264">
                  <c:v>414.65</c:v>
                </c:pt>
                <c:pt idx="1265">
                  <c:v>414.75</c:v>
                </c:pt>
                <c:pt idx="1266">
                  <c:v>414.84999999999997</c:v>
                </c:pt>
                <c:pt idx="1267">
                  <c:v>414.95</c:v>
                </c:pt>
                <c:pt idx="1268">
                  <c:v>415.04999999999995</c:v>
                </c:pt>
                <c:pt idx="1269">
                  <c:v>415.15</c:v>
                </c:pt>
                <c:pt idx="1270">
                  <c:v>415.25</c:v>
                </c:pt>
                <c:pt idx="1271">
                  <c:v>415.34999999999997</c:v>
                </c:pt>
                <c:pt idx="1272">
                  <c:v>415.45</c:v>
                </c:pt>
                <c:pt idx="1273">
                  <c:v>415.54999999999995</c:v>
                </c:pt>
                <c:pt idx="1274">
                  <c:v>415.65</c:v>
                </c:pt>
                <c:pt idx="1275">
                  <c:v>415.75</c:v>
                </c:pt>
                <c:pt idx="1276">
                  <c:v>415.84999999999997</c:v>
                </c:pt>
                <c:pt idx="1277">
                  <c:v>415.95</c:v>
                </c:pt>
                <c:pt idx="1278">
                  <c:v>416.04999999999995</c:v>
                </c:pt>
                <c:pt idx="1279">
                  <c:v>416.15</c:v>
                </c:pt>
                <c:pt idx="1280">
                  <c:v>416.25</c:v>
                </c:pt>
                <c:pt idx="1281">
                  <c:v>416.34999999999997</c:v>
                </c:pt>
                <c:pt idx="1282">
                  <c:v>416.45</c:v>
                </c:pt>
                <c:pt idx="1283">
                  <c:v>416.54999999999995</c:v>
                </c:pt>
                <c:pt idx="1284">
                  <c:v>416.65</c:v>
                </c:pt>
                <c:pt idx="1285">
                  <c:v>416.75</c:v>
                </c:pt>
                <c:pt idx="1286">
                  <c:v>416.84999999999997</c:v>
                </c:pt>
                <c:pt idx="1287">
                  <c:v>416.95</c:v>
                </c:pt>
                <c:pt idx="1288">
                  <c:v>417.04999999999995</c:v>
                </c:pt>
                <c:pt idx="1289">
                  <c:v>417.15</c:v>
                </c:pt>
                <c:pt idx="1290">
                  <c:v>417.25</c:v>
                </c:pt>
                <c:pt idx="1291">
                  <c:v>417.34999999999997</c:v>
                </c:pt>
                <c:pt idx="1292">
                  <c:v>417.45</c:v>
                </c:pt>
                <c:pt idx="1293">
                  <c:v>417.54999999999995</c:v>
                </c:pt>
                <c:pt idx="1294">
                  <c:v>417.65</c:v>
                </c:pt>
                <c:pt idx="1295">
                  <c:v>417.75</c:v>
                </c:pt>
                <c:pt idx="1296">
                  <c:v>417.84999999999997</c:v>
                </c:pt>
                <c:pt idx="1297">
                  <c:v>417.95</c:v>
                </c:pt>
                <c:pt idx="1298">
                  <c:v>418.04999999999995</c:v>
                </c:pt>
                <c:pt idx="1299">
                  <c:v>418.15</c:v>
                </c:pt>
                <c:pt idx="1300">
                  <c:v>418.25</c:v>
                </c:pt>
                <c:pt idx="1301">
                  <c:v>418.34999999999997</c:v>
                </c:pt>
                <c:pt idx="1302">
                  <c:v>418.45</c:v>
                </c:pt>
                <c:pt idx="1303">
                  <c:v>418.54999999999995</c:v>
                </c:pt>
                <c:pt idx="1304">
                  <c:v>418.65</c:v>
                </c:pt>
                <c:pt idx="1305">
                  <c:v>418.75</c:v>
                </c:pt>
                <c:pt idx="1306">
                  <c:v>418.84999999999997</c:v>
                </c:pt>
                <c:pt idx="1307">
                  <c:v>418.95</c:v>
                </c:pt>
                <c:pt idx="1308">
                  <c:v>419.04999999999995</c:v>
                </c:pt>
                <c:pt idx="1309">
                  <c:v>419.15</c:v>
                </c:pt>
                <c:pt idx="1310">
                  <c:v>419.25</c:v>
                </c:pt>
                <c:pt idx="1311">
                  <c:v>419.34999999999997</c:v>
                </c:pt>
                <c:pt idx="1312">
                  <c:v>419.45</c:v>
                </c:pt>
                <c:pt idx="1313">
                  <c:v>419.54999999999995</c:v>
                </c:pt>
                <c:pt idx="1314">
                  <c:v>419.65</c:v>
                </c:pt>
                <c:pt idx="1315">
                  <c:v>419.75</c:v>
                </c:pt>
                <c:pt idx="1316">
                  <c:v>419.84999999999997</c:v>
                </c:pt>
                <c:pt idx="1317">
                  <c:v>419.95</c:v>
                </c:pt>
                <c:pt idx="1318">
                  <c:v>420.04999999999995</c:v>
                </c:pt>
                <c:pt idx="1319">
                  <c:v>420.15</c:v>
                </c:pt>
                <c:pt idx="1320">
                  <c:v>420.25</c:v>
                </c:pt>
                <c:pt idx="1321">
                  <c:v>420.34999999999997</c:v>
                </c:pt>
                <c:pt idx="1322">
                  <c:v>420.45</c:v>
                </c:pt>
                <c:pt idx="1323">
                  <c:v>420.54999999999995</c:v>
                </c:pt>
                <c:pt idx="1324">
                  <c:v>420.65</c:v>
                </c:pt>
                <c:pt idx="1325">
                  <c:v>420.75</c:v>
                </c:pt>
                <c:pt idx="1326">
                  <c:v>420.84999999999997</c:v>
                </c:pt>
                <c:pt idx="1327">
                  <c:v>420.95</c:v>
                </c:pt>
                <c:pt idx="1328">
                  <c:v>421.04999999999995</c:v>
                </c:pt>
                <c:pt idx="1329">
                  <c:v>421.15</c:v>
                </c:pt>
                <c:pt idx="1330">
                  <c:v>421.25</c:v>
                </c:pt>
                <c:pt idx="1331">
                  <c:v>421.34999999999997</c:v>
                </c:pt>
                <c:pt idx="1332">
                  <c:v>421.45</c:v>
                </c:pt>
                <c:pt idx="1333">
                  <c:v>421.54999999999995</c:v>
                </c:pt>
                <c:pt idx="1334">
                  <c:v>421.65</c:v>
                </c:pt>
                <c:pt idx="1335">
                  <c:v>421.75</c:v>
                </c:pt>
                <c:pt idx="1336">
                  <c:v>421.84999999999997</c:v>
                </c:pt>
                <c:pt idx="1337">
                  <c:v>421.95</c:v>
                </c:pt>
                <c:pt idx="1338">
                  <c:v>422.04999999999995</c:v>
                </c:pt>
                <c:pt idx="1339">
                  <c:v>422.15</c:v>
                </c:pt>
                <c:pt idx="1340">
                  <c:v>422.25</c:v>
                </c:pt>
                <c:pt idx="1341">
                  <c:v>422.34999999999997</c:v>
                </c:pt>
                <c:pt idx="1342">
                  <c:v>422.45</c:v>
                </c:pt>
                <c:pt idx="1343">
                  <c:v>422.54999999999995</c:v>
                </c:pt>
                <c:pt idx="1344">
                  <c:v>422.65</c:v>
                </c:pt>
                <c:pt idx="1345">
                  <c:v>422.75</c:v>
                </c:pt>
                <c:pt idx="1346">
                  <c:v>422.84999999999997</c:v>
                </c:pt>
                <c:pt idx="1347">
                  <c:v>422.95</c:v>
                </c:pt>
                <c:pt idx="1348">
                  <c:v>423.04999999999995</c:v>
                </c:pt>
                <c:pt idx="1349">
                  <c:v>423.15</c:v>
                </c:pt>
                <c:pt idx="1350">
                  <c:v>423.25</c:v>
                </c:pt>
                <c:pt idx="1351">
                  <c:v>423.34999999999997</c:v>
                </c:pt>
                <c:pt idx="1352">
                  <c:v>423.45</c:v>
                </c:pt>
                <c:pt idx="1353">
                  <c:v>423.54999999999995</c:v>
                </c:pt>
                <c:pt idx="1354">
                  <c:v>423.65</c:v>
                </c:pt>
                <c:pt idx="1355">
                  <c:v>423.75</c:v>
                </c:pt>
                <c:pt idx="1356">
                  <c:v>423.84999999999997</c:v>
                </c:pt>
                <c:pt idx="1357">
                  <c:v>423.95</c:v>
                </c:pt>
                <c:pt idx="1358">
                  <c:v>424.04999999999995</c:v>
                </c:pt>
                <c:pt idx="1359">
                  <c:v>424.15</c:v>
                </c:pt>
                <c:pt idx="1360">
                  <c:v>424.25</c:v>
                </c:pt>
                <c:pt idx="1361">
                  <c:v>424.34999999999997</c:v>
                </c:pt>
                <c:pt idx="1362">
                  <c:v>424.45</c:v>
                </c:pt>
                <c:pt idx="1363">
                  <c:v>424.54999999999995</c:v>
                </c:pt>
                <c:pt idx="1364">
                  <c:v>424.65</c:v>
                </c:pt>
                <c:pt idx="1365">
                  <c:v>424.75</c:v>
                </c:pt>
                <c:pt idx="1366">
                  <c:v>424.84999999999997</c:v>
                </c:pt>
                <c:pt idx="1367">
                  <c:v>424.95</c:v>
                </c:pt>
                <c:pt idx="1368">
                  <c:v>425.04999999999995</c:v>
                </c:pt>
                <c:pt idx="1369">
                  <c:v>425.15</c:v>
                </c:pt>
                <c:pt idx="1370">
                  <c:v>425.25</c:v>
                </c:pt>
                <c:pt idx="1371">
                  <c:v>425.34999999999997</c:v>
                </c:pt>
                <c:pt idx="1372">
                  <c:v>425.45</c:v>
                </c:pt>
                <c:pt idx="1373">
                  <c:v>425.54999999999995</c:v>
                </c:pt>
                <c:pt idx="1374">
                  <c:v>425.65</c:v>
                </c:pt>
                <c:pt idx="1375">
                  <c:v>425.75</c:v>
                </c:pt>
                <c:pt idx="1376">
                  <c:v>425.84999999999997</c:v>
                </c:pt>
                <c:pt idx="1377">
                  <c:v>425.95</c:v>
                </c:pt>
                <c:pt idx="1378">
                  <c:v>426.04999999999995</c:v>
                </c:pt>
                <c:pt idx="1379">
                  <c:v>426.15</c:v>
                </c:pt>
                <c:pt idx="1380">
                  <c:v>426.25</c:v>
                </c:pt>
                <c:pt idx="1381">
                  <c:v>426.34999999999997</c:v>
                </c:pt>
                <c:pt idx="1382">
                  <c:v>426.45</c:v>
                </c:pt>
                <c:pt idx="1383">
                  <c:v>426.54999999999995</c:v>
                </c:pt>
                <c:pt idx="1384">
                  <c:v>426.65</c:v>
                </c:pt>
                <c:pt idx="1385">
                  <c:v>426.75</c:v>
                </c:pt>
                <c:pt idx="1386">
                  <c:v>426.84999999999997</c:v>
                </c:pt>
                <c:pt idx="1387">
                  <c:v>426.95</c:v>
                </c:pt>
                <c:pt idx="1388">
                  <c:v>427.04999999999995</c:v>
                </c:pt>
                <c:pt idx="1389">
                  <c:v>427.15</c:v>
                </c:pt>
                <c:pt idx="1390">
                  <c:v>427.25</c:v>
                </c:pt>
                <c:pt idx="1391">
                  <c:v>427.34999999999997</c:v>
                </c:pt>
                <c:pt idx="1392">
                  <c:v>427.45</c:v>
                </c:pt>
                <c:pt idx="1393">
                  <c:v>427.54999999999995</c:v>
                </c:pt>
                <c:pt idx="1394">
                  <c:v>427.65</c:v>
                </c:pt>
                <c:pt idx="1395">
                  <c:v>427.75</c:v>
                </c:pt>
                <c:pt idx="1396">
                  <c:v>427.84999999999997</c:v>
                </c:pt>
                <c:pt idx="1397">
                  <c:v>427.95</c:v>
                </c:pt>
                <c:pt idx="1398">
                  <c:v>428.04999999999995</c:v>
                </c:pt>
                <c:pt idx="1399">
                  <c:v>428.15</c:v>
                </c:pt>
                <c:pt idx="1400">
                  <c:v>428.25</c:v>
                </c:pt>
                <c:pt idx="1401">
                  <c:v>428.34999999999997</c:v>
                </c:pt>
                <c:pt idx="1402">
                  <c:v>428.45</c:v>
                </c:pt>
                <c:pt idx="1403">
                  <c:v>428.54999999999995</c:v>
                </c:pt>
                <c:pt idx="1404">
                  <c:v>428.65</c:v>
                </c:pt>
                <c:pt idx="1405">
                  <c:v>428.75</c:v>
                </c:pt>
                <c:pt idx="1406">
                  <c:v>428.84999999999997</c:v>
                </c:pt>
                <c:pt idx="1407">
                  <c:v>428.95</c:v>
                </c:pt>
                <c:pt idx="1408">
                  <c:v>429.04999999999995</c:v>
                </c:pt>
                <c:pt idx="1409">
                  <c:v>429.15</c:v>
                </c:pt>
                <c:pt idx="1410">
                  <c:v>429.25</c:v>
                </c:pt>
                <c:pt idx="1411">
                  <c:v>429.34999999999997</c:v>
                </c:pt>
                <c:pt idx="1412">
                  <c:v>429.45</c:v>
                </c:pt>
                <c:pt idx="1413">
                  <c:v>429.54999999999995</c:v>
                </c:pt>
                <c:pt idx="1414">
                  <c:v>429.65</c:v>
                </c:pt>
                <c:pt idx="1415">
                  <c:v>429.75</c:v>
                </c:pt>
                <c:pt idx="1416">
                  <c:v>429.84999999999997</c:v>
                </c:pt>
                <c:pt idx="1417">
                  <c:v>429.95</c:v>
                </c:pt>
                <c:pt idx="1418">
                  <c:v>430.04999999999995</c:v>
                </c:pt>
                <c:pt idx="1419">
                  <c:v>430.15</c:v>
                </c:pt>
                <c:pt idx="1420">
                  <c:v>430.25</c:v>
                </c:pt>
                <c:pt idx="1421">
                  <c:v>430.34999999999997</c:v>
                </c:pt>
                <c:pt idx="1422">
                  <c:v>430.45</c:v>
                </c:pt>
                <c:pt idx="1423">
                  <c:v>430.54999999999995</c:v>
                </c:pt>
                <c:pt idx="1424">
                  <c:v>430.65</c:v>
                </c:pt>
                <c:pt idx="1425">
                  <c:v>430.75</c:v>
                </c:pt>
                <c:pt idx="1426">
                  <c:v>430.84999999999997</c:v>
                </c:pt>
                <c:pt idx="1427">
                  <c:v>430.95</c:v>
                </c:pt>
                <c:pt idx="1428">
                  <c:v>431.04999999999995</c:v>
                </c:pt>
                <c:pt idx="1429">
                  <c:v>431.15</c:v>
                </c:pt>
                <c:pt idx="1430">
                  <c:v>431.25</c:v>
                </c:pt>
                <c:pt idx="1431">
                  <c:v>431.34999999999997</c:v>
                </c:pt>
                <c:pt idx="1432">
                  <c:v>431.45</c:v>
                </c:pt>
                <c:pt idx="1433">
                  <c:v>431.54999999999995</c:v>
                </c:pt>
                <c:pt idx="1434">
                  <c:v>431.65</c:v>
                </c:pt>
                <c:pt idx="1435">
                  <c:v>431.75</c:v>
                </c:pt>
                <c:pt idx="1436">
                  <c:v>431.84999999999997</c:v>
                </c:pt>
                <c:pt idx="1437">
                  <c:v>431.95</c:v>
                </c:pt>
                <c:pt idx="1438">
                  <c:v>432.04999999999995</c:v>
                </c:pt>
                <c:pt idx="1439">
                  <c:v>432.15</c:v>
                </c:pt>
                <c:pt idx="1440">
                  <c:v>432.25</c:v>
                </c:pt>
                <c:pt idx="1441">
                  <c:v>432.34999999999997</c:v>
                </c:pt>
                <c:pt idx="1442">
                  <c:v>432.45</c:v>
                </c:pt>
                <c:pt idx="1443">
                  <c:v>432.54999999999995</c:v>
                </c:pt>
                <c:pt idx="1444">
                  <c:v>432.65</c:v>
                </c:pt>
                <c:pt idx="1445">
                  <c:v>432.75</c:v>
                </c:pt>
                <c:pt idx="1446">
                  <c:v>432.84999999999997</c:v>
                </c:pt>
                <c:pt idx="1447">
                  <c:v>432.95</c:v>
                </c:pt>
                <c:pt idx="1448">
                  <c:v>433.04999999999995</c:v>
                </c:pt>
                <c:pt idx="1449">
                  <c:v>433.15</c:v>
                </c:pt>
                <c:pt idx="1450">
                  <c:v>433.25</c:v>
                </c:pt>
                <c:pt idx="1451">
                  <c:v>433.34999999999997</c:v>
                </c:pt>
                <c:pt idx="1452">
                  <c:v>433.45</c:v>
                </c:pt>
                <c:pt idx="1453">
                  <c:v>433.54999999999995</c:v>
                </c:pt>
                <c:pt idx="1454">
                  <c:v>433.65</c:v>
                </c:pt>
                <c:pt idx="1455">
                  <c:v>433.75</c:v>
                </c:pt>
                <c:pt idx="1456">
                  <c:v>433.84999999999997</c:v>
                </c:pt>
                <c:pt idx="1457">
                  <c:v>433.95</c:v>
                </c:pt>
                <c:pt idx="1458">
                  <c:v>434.04999999999995</c:v>
                </c:pt>
                <c:pt idx="1459">
                  <c:v>434.15</c:v>
                </c:pt>
                <c:pt idx="1460">
                  <c:v>434.25</c:v>
                </c:pt>
                <c:pt idx="1461">
                  <c:v>434.34999999999997</c:v>
                </c:pt>
                <c:pt idx="1462">
                  <c:v>434.45</c:v>
                </c:pt>
                <c:pt idx="1463">
                  <c:v>434.54999999999995</c:v>
                </c:pt>
                <c:pt idx="1464">
                  <c:v>434.65</c:v>
                </c:pt>
                <c:pt idx="1465">
                  <c:v>434.75</c:v>
                </c:pt>
                <c:pt idx="1466">
                  <c:v>434.84999999999997</c:v>
                </c:pt>
                <c:pt idx="1467">
                  <c:v>434.95</c:v>
                </c:pt>
                <c:pt idx="1468">
                  <c:v>435.04999999999995</c:v>
                </c:pt>
                <c:pt idx="1469">
                  <c:v>435.15</c:v>
                </c:pt>
                <c:pt idx="1470">
                  <c:v>435.25</c:v>
                </c:pt>
                <c:pt idx="1471">
                  <c:v>435.34999999999997</c:v>
                </c:pt>
                <c:pt idx="1472">
                  <c:v>435.45</c:v>
                </c:pt>
                <c:pt idx="1473">
                  <c:v>435.54999999999995</c:v>
                </c:pt>
                <c:pt idx="1474">
                  <c:v>435.65</c:v>
                </c:pt>
                <c:pt idx="1475">
                  <c:v>435.75</c:v>
                </c:pt>
                <c:pt idx="1476">
                  <c:v>435.84999999999997</c:v>
                </c:pt>
                <c:pt idx="1477">
                  <c:v>435.95</c:v>
                </c:pt>
                <c:pt idx="1478">
                  <c:v>436.04999999999995</c:v>
                </c:pt>
                <c:pt idx="1479">
                  <c:v>436.15</c:v>
                </c:pt>
                <c:pt idx="1480">
                  <c:v>436.25</c:v>
                </c:pt>
                <c:pt idx="1481">
                  <c:v>436.34999999999997</c:v>
                </c:pt>
                <c:pt idx="1482">
                  <c:v>436.45</c:v>
                </c:pt>
                <c:pt idx="1483">
                  <c:v>436.54999999999995</c:v>
                </c:pt>
                <c:pt idx="1484">
                  <c:v>436.65</c:v>
                </c:pt>
                <c:pt idx="1485">
                  <c:v>436.75</c:v>
                </c:pt>
                <c:pt idx="1486">
                  <c:v>436.84999999999997</c:v>
                </c:pt>
                <c:pt idx="1487">
                  <c:v>436.95</c:v>
                </c:pt>
                <c:pt idx="1488">
                  <c:v>437.04999999999995</c:v>
                </c:pt>
                <c:pt idx="1489">
                  <c:v>437.15</c:v>
                </c:pt>
                <c:pt idx="1490">
                  <c:v>437.25</c:v>
                </c:pt>
                <c:pt idx="1491">
                  <c:v>437.34999999999997</c:v>
                </c:pt>
                <c:pt idx="1492">
                  <c:v>437.45</c:v>
                </c:pt>
                <c:pt idx="1493">
                  <c:v>437.54999999999995</c:v>
                </c:pt>
                <c:pt idx="1494">
                  <c:v>437.65</c:v>
                </c:pt>
                <c:pt idx="1495">
                  <c:v>437.75</c:v>
                </c:pt>
                <c:pt idx="1496">
                  <c:v>437.84999999999997</c:v>
                </c:pt>
                <c:pt idx="1497">
                  <c:v>437.95</c:v>
                </c:pt>
                <c:pt idx="1498">
                  <c:v>438.04999999999995</c:v>
                </c:pt>
                <c:pt idx="1499">
                  <c:v>438.15</c:v>
                </c:pt>
                <c:pt idx="1500">
                  <c:v>438.25</c:v>
                </c:pt>
                <c:pt idx="1501">
                  <c:v>438.34999999999997</c:v>
                </c:pt>
                <c:pt idx="1502">
                  <c:v>438.45</c:v>
                </c:pt>
                <c:pt idx="1503">
                  <c:v>438.54999999999995</c:v>
                </c:pt>
                <c:pt idx="1504">
                  <c:v>438.65</c:v>
                </c:pt>
                <c:pt idx="1505">
                  <c:v>438.75</c:v>
                </c:pt>
                <c:pt idx="1506">
                  <c:v>438.84999999999997</c:v>
                </c:pt>
                <c:pt idx="1507">
                  <c:v>438.95</c:v>
                </c:pt>
                <c:pt idx="1508">
                  <c:v>439.04999999999995</c:v>
                </c:pt>
                <c:pt idx="1509">
                  <c:v>439.15</c:v>
                </c:pt>
                <c:pt idx="1510">
                  <c:v>439.25</c:v>
                </c:pt>
                <c:pt idx="1511">
                  <c:v>439.34999999999997</c:v>
                </c:pt>
                <c:pt idx="1512">
                  <c:v>439.45</c:v>
                </c:pt>
                <c:pt idx="1513">
                  <c:v>439.54999999999995</c:v>
                </c:pt>
                <c:pt idx="1514">
                  <c:v>439.65</c:v>
                </c:pt>
                <c:pt idx="1515">
                  <c:v>439.75</c:v>
                </c:pt>
                <c:pt idx="1516">
                  <c:v>439.84999999999997</c:v>
                </c:pt>
                <c:pt idx="1517">
                  <c:v>439.95</c:v>
                </c:pt>
                <c:pt idx="1518">
                  <c:v>440.04999999999995</c:v>
                </c:pt>
                <c:pt idx="1519">
                  <c:v>440.15</c:v>
                </c:pt>
                <c:pt idx="1520">
                  <c:v>440.25</c:v>
                </c:pt>
                <c:pt idx="1521">
                  <c:v>440.34999999999997</c:v>
                </c:pt>
                <c:pt idx="1522">
                  <c:v>440.45</c:v>
                </c:pt>
                <c:pt idx="1523">
                  <c:v>440.54999999999995</c:v>
                </c:pt>
                <c:pt idx="1524">
                  <c:v>440.65</c:v>
                </c:pt>
                <c:pt idx="1525">
                  <c:v>440.75</c:v>
                </c:pt>
                <c:pt idx="1526">
                  <c:v>440.84999999999997</c:v>
                </c:pt>
                <c:pt idx="1527">
                  <c:v>440.95</c:v>
                </c:pt>
                <c:pt idx="1528">
                  <c:v>441.04999999999995</c:v>
                </c:pt>
                <c:pt idx="1529">
                  <c:v>441.15</c:v>
                </c:pt>
                <c:pt idx="1530">
                  <c:v>441.25</c:v>
                </c:pt>
                <c:pt idx="1531">
                  <c:v>441.34999999999997</c:v>
                </c:pt>
                <c:pt idx="1532">
                  <c:v>441.45</c:v>
                </c:pt>
                <c:pt idx="1533">
                  <c:v>441.54999999999995</c:v>
                </c:pt>
                <c:pt idx="1534">
                  <c:v>441.65</c:v>
                </c:pt>
                <c:pt idx="1535">
                  <c:v>441.75</c:v>
                </c:pt>
                <c:pt idx="1536">
                  <c:v>441.84999999999997</c:v>
                </c:pt>
                <c:pt idx="1537">
                  <c:v>441.95</c:v>
                </c:pt>
                <c:pt idx="1538">
                  <c:v>442.04999999999995</c:v>
                </c:pt>
                <c:pt idx="1539">
                  <c:v>442.15</c:v>
                </c:pt>
                <c:pt idx="1540">
                  <c:v>442.25</c:v>
                </c:pt>
                <c:pt idx="1541">
                  <c:v>442.34999999999997</c:v>
                </c:pt>
                <c:pt idx="1542">
                  <c:v>442.45</c:v>
                </c:pt>
                <c:pt idx="1543">
                  <c:v>442.54999999999995</c:v>
                </c:pt>
                <c:pt idx="1544">
                  <c:v>442.65</c:v>
                </c:pt>
                <c:pt idx="1545">
                  <c:v>442.75</c:v>
                </c:pt>
                <c:pt idx="1546">
                  <c:v>442.84999999999997</c:v>
                </c:pt>
                <c:pt idx="1547">
                  <c:v>442.95</c:v>
                </c:pt>
                <c:pt idx="1548">
                  <c:v>443.04999999999995</c:v>
                </c:pt>
                <c:pt idx="1549">
                  <c:v>443.15</c:v>
                </c:pt>
                <c:pt idx="1550">
                  <c:v>443.25</c:v>
                </c:pt>
                <c:pt idx="1551">
                  <c:v>443.34999999999997</c:v>
                </c:pt>
                <c:pt idx="1552">
                  <c:v>443.45</c:v>
                </c:pt>
                <c:pt idx="1553">
                  <c:v>443.54999999999995</c:v>
                </c:pt>
                <c:pt idx="1554">
                  <c:v>443.65</c:v>
                </c:pt>
                <c:pt idx="1555">
                  <c:v>443.75</c:v>
                </c:pt>
                <c:pt idx="1556">
                  <c:v>443.84999999999997</c:v>
                </c:pt>
                <c:pt idx="1557">
                  <c:v>443.95</c:v>
                </c:pt>
                <c:pt idx="1558">
                  <c:v>444.04999999999995</c:v>
                </c:pt>
                <c:pt idx="1559">
                  <c:v>444.15</c:v>
                </c:pt>
                <c:pt idx="1560">
                  <c:v>444.25</c:v>
                </c:pt>
                <c:pt idx="1561">
                  <c:v>444.34999999999997</c:v>
                </c:pt>
                <c:pt idx="1562">
                  <c:v>444.45</c:v>
                </c:pt>
                <c:pt idx="1563">
                  <c:v>444.54999999999995</c:v>
                </c:pt>
                <c:pt idx="1564">
                  <c:v>444.65</c:v>
                </c:pt>
                <c:pt idx="1565">
                  <c:v>444.75</c:v>
                </c:pt>
                <c:pt idx="1566">
                  <c:v>444.84999999999997</c:v>
                </c:pt>
                <c:pt idx="1567">
                  <c:v>444.95</c:v>
                </c:pt>
                <c:pt idx="1568">
                  <c:v>445.04999999999995</c:v>
                </c:pt>
                <c:pt idx="1569">
                  <c:v>445.15</c:v>
                </c:pt>
                <c:pt idx="1570">
                  <c:v>445.25</c:v>
                </c:pt>
                <c:pt idx="1571">
                  <c:v>445.34999999999997</c:v>
                </c:pt>
                <c:pt idx="1572">
                  <c:v>445.45</c:v>
                </c:pt>
                <c:pt idx="1573">
                  <c:v>445.54999999999995</c:v>
                </c:pt>
                <c:pt idx="1574">
                  <c:v>445.65</c:v>
                </c:pt>
                <c:pt idx="1575">
                  <c:v>445.75</c:v>
                </c:pt>
                <c:pt idx="1576">
                  <c:v>445.84999999999997</c:v>
                </c:pt>
                <c:pt idx="1577">
                  <c:v>445.95</c:v>
                </c:pt>
                <c:pt idx="1578">
                  <c:v>446.04999999999995</c:v>
                </c:pt>
                <c:pt idx="1579">
                  <c:v>446.15</c:v>
                </c:pt>
                <c:pt idx="1580">
                  <c:v>446.25</c:v>
                </c:pt>
                <c:pt idx="1581">
                  <c:v>446.34999999999997</c:v>
                </c:pt>
                <c:pt idx="1582">
                  <c:v>446.45</c:v>
                </c:pt>
                <c:pt idx="1583">
                  <c:v>446.54999999999995</c:v>
                </c:pt>
                <c:pt idx="1584">
                  <c:v>446.65</c:v>
                </c:pt>
                <c:pt idx="1585">
                  <c:v>446.75</c:v>
                </c:pt>
                <c:pt idx="1586">
                  <c:v>446.84999999999997</c:v>
                </c:pt>
                <c:pt idx="1587">
                  <c:v>446.95</c:v>
                </c:pt>
                <c:pt idx="1588">
                  <c:v>447.04999999999995</c:v>
                </c:pt>
                <c:pt idx="1589">
                  <c:v>447.15</c:v>
                </c:pt>
                <c:pt idx="1590">
                  <c:v>447.25</c:v>
                </c:pt>
                <c:pt idx="1591">
                  <c:v>447.34999999999997</c:v>
                </c:pt>
                <c:pt idx="1592">
                  <c:v>447.45</c:v>
                </c:pt>
                <c:pt idx="1593">
                  <c:v>447.54999999999995</c:v>
                </c:pt>
                <c:pt idx="1594">
                  <c:v>447.65</c:v>
                </c:pt>
                <c:pt idx="1595">
                  <c:v>447.75</c:v>
                </c:pt>
                <c:pt idx="1596">
                  <c:v>447.84999999999997</c:v>
                </c:pt>
                <c:pt idx="1597">
                  <c:v>447.95</c:v>
                </c:pt>
                <c:pt idx="1598">
                  <c:v>448.04999999999995</c:v>
                </c:pt>
                <c:pt idx="1599">
                  <c:v>448.15</c:v>
                </c:pt>
                <c:pt idx="1600">
                  <c:v>448.25</c:v>
                </c:pt>
                <c:pt idx="1601">
                  <c:v>448.34999999999997</c:v>
                </c:pt>
                <c:pt idx="1602">
                  <c:v>448.45</c:v>
                </c:pt>
                <c:pt idx="1603">
                  <c:v>448.54999999999995</c:v>
                </c:pt>
                <c:pt idx="1604">
                  <c:v>448.65</c:v>
                </c:pt>
                <c:pt idx="1605">
                  <c:v>448.75</c:v>
                </c:pt>
                <c:pt idx="1606">
                  <c:v>448.84999999999997</c:v>
                </c:pt>
                <c:pt idx="1607">
                  <c:v>448.95</c:v>
                </c:pt>
                <c:pt idx="1608">
                  <c:v>449.04999999999995</c:v>
                </c:pt>
                <c:pt idx="1609">
                  <c:v>449.15</c:v>
                </c:pt>
                <c:pt idx="1610">
                  <c:v>449.25</c:v>
                </c:pt>
                <c:pt idx="1611">
                  <c:v>449.34999999999997</c:v>
                </c:pt>
                <c:pt idx="1612">
                  <c:v>449.45</c:v>
                </c:pt>
                <c:pt idx="1613">
                  <c:v>449.54999999999995</c:v>
                </c:pt>
                <c:pt idx="1614">
                  <c:v>449.65</c:v>
                </c:pt>
                <c:pt idx="1615">
                  <c:v>449.75</c:v>
                </c:pt>
                <c:pt idx="1616">
                  <c:v>449.84999999999997</c:v>
                </c:pt>
                <c:pt idx="1617">
                  <c:v>449.95</c:v>
                </c:pt>
                <c:pt idx="1618">
                  <c:v>450.04999999999995</c:v>
                </c:pt>
                <c:pt idx="1619">
                  <c:v>450.15</c:v>
                </c:pt>
                <c:pt idx="1620">
                  <c:v>450.25</c:v>
                </c:pt>
                <c:pt idx="1621">
                  <c:v>450.34999999999997</c:v>
                </c:pt>
                <c:pt idx="1622">
                  <c:v>450.45</c:v>
                </c:pt>
                <c:pt idx="1623">
                  <c:v>450.54999999999995</c:v>
                </c:pt>
                <c:pt idx="1624">
                  <c:v>450.65</c:v>
                </c:pt>
                <c:pt idx="1625">
                  <c:v>450.75</c:v>
                </c:pt>
                <c:pt idx="1626">
                  <c:v>450.84999999999997</c:v>
                </c:pt>
                <c:pt idx="1627">
                  <c:v>450.95</c:v>
                </c:pt>
                <c:pt idx="1628">
                  <c:v>451.04999999999995</c:v>
                </c:pt>
                <c:pt idx="1629">
                  <c:v>451.15</c:v>
                </c:pt>
                <c:pt idx="1630">
                  <c:v>451.25</c:v>
                </c:pt>
                <c:pt idx="1631">
                  <c:v>451.34999999999997</c:v>
                </c:pt>
                <c:pt idx="1632">
                  <c:v>451.45</c:v>
                </c:pt>
                <c:pt idx="1633">
                  <c:v>451.54999999999995</c:v>
                </c:pt>
                <c:pt idx="1634">
                  <c:v>451.65</c:v>
                </c:pt>
                <c:pt idx="1635">
                  <c:v>451.75</c:v>
                </c:pt>
                <c:pt idx="1636">
                  <c:v>451.84999999999997</c:v>
                </c:pt>
                <c:pt idx="1637">
                  <c:v>451.95</c:v>
                </c:pt>
                <c:pt idx="1638">
                  <c:v>452.04999999999995</c:v>
                </c:pt>
                <c:pt idx="1639">
                  <c:v>452.15</c:v>
                </c:pt>
                <c:pt idx="1640">
                  <c:v>452.25</c:v>
                </c:pt>
                <c:pt idx="1641">
                  <c:v>452.34999999999997</c:v>
                </c:pt>
                <c:pt idx="1642">
                  <c:v>452.45</c:v>
                </c:pt>
                <c:pt idx="1643">
                  <c:v>452.54999999999995</c:v>
                </c:pt>
                <c:pt idx="1644">
                  <c:v>452.65</c:v>
                </c:pt>
                <c:pt idx="1645">
                  <c:v>452.75</c:v>
                </c:pt>
                <c:pt idx="1646">
                  <c:v>452.84999999999997</c:v>
                </c:pt>
                <c:pt idx="1647">
                  <c:v>452.95</c:v>
                </c:pt>
                <c:pt idx="1648">
                  <c:v>453.04999999999995</c:v>
                </c:pt>
                <c:pt idx="1649">
                  <c:v>453.15</c:v>
                </c:pt>
                <c:pt idx="1650">
                  <c:v>453.25</c:v>
                </c:pt>
                <c:pt idx="1651">
                  <c:v>453.34999999999997</c:v>
                </c:pt>
                <c:pt idx="1652">
                  <c:v>453.45</c:v>
                </c:pt>
                <c:pt idx="1653">
                  <c:v>453.54999999999995</c:v>
                </c:pt>
                <c:pt idx="1654">
                  <c:v>453.65</c:v>
                </c:pt>
                <c:pt idx="1655">
                  <c:v>453.75</c:v>
                </c:pt>
                <c:pt idx="1656">
                  <c:v>453.84999999999997</c:v>
                </c:pt>
                <c:pt idx="1657">
                  <c:v>453.95</c:v>
                </c:pt>
                <c:pt idx="1658">
                  <c:v>454.04999999999995</c:v>
                </c:pt>
                <c:pt idx="1659">
                  <c:v>454.15</c:v>
                </c:pt>
                <c:pt idx="1660">
                  <c:v>454.25</c:v>
                </c:pt>
                <c:pt idx="1661">
                  <c:v>454.34999999999997</c:v>
                </c:pt>
                <c:pt idx="1662">
                  <c:v>454.45</c:v>
                </c:pt>
                <c:pt idx="1663">
                  <c:v>454.54999999999995</c:v>
                </c:pt>
                <c:pt idx="1664">
                  <c:v>454.65</c:v>
                </c:pt>
                <c:pt idx="1665">
                  <c:v>454.75</c:v>
                </c:pt>
                <c:pt idx="1666">
                  <c:v>454.84999999999997</c:v>
                </c:pt>
                <c:pt idx="1667">
                  <c:v>454.95</c:v>
                </c:pt>
                <c:pt idx="1668">
                  <c:v>455.04999999999995</c:v>
                </c:pt>
                <c:pt idx="1669">
                  <c:v>455.15</c:v>
                </c:pt>
                <c:pt idx="1670">
                  <c:v>455.25</c:v>
                </c:pt>
                <c:pt idx="1671">
                  <c:v>455.34999999999997</c:v>
                </c:pt>
                <c:pt idx="1672">
                  <c:v>455.45</c:v>
                </c:pt>
                <c:pt idx="1673">
                  <c:v>455.54999999999995</c:v>
                </c:pt>
                <c:pt idx="1674">
                  <c:v>455.65</c:v>
                </c:pt>
                <c:pt idx="1675">
                  <c:v>455.75</c:v>
                </c:pt>
                <c:pt idx="1676">
                  <c:v>455.84999999999997</c:v>
                </c:pt>
                <c:pt idx="1677">
                  <c:v>455.95</c:v>
                </c:pt>
                <c:pt idx="1678">
                  <c:v>456.04999999999995</c:v>
                </c:pt>
                <c:pt idx="1679">
                  <c:v>456.15</c:v>
                </c:pt>
                <c:pt idx="1680">
                  <c:v>456.25</c:v>
                </c:pt>
                <c:pt idx="1681">
                  <c:v>456.34999999999997</c:v>
                </c:pt>
                <c:pt idx="1682">
                  <c:v>456.45</c:v>
                </c:pt>
                <c:pt idx="1683">
                  <c:v>456.54999999999995</c:v>
                </c:pt>
                <c:pt idx="1684">
                  <c:v>456.65</c:v>
                </c:pt>
                <c:pt idx="1685">
                  <c:v>456.75</c:v>
                </c:pt>
                <c:pt idx="1686">
                  <c:v>456.84999999999997</c:v>
                </c:pt>
                <c:pt idx="1687">
                  <c:v>456.95</c:v>
                </c:pt>
                <c:pt idx="1688">
                  <c:v>457.04999999999995</c:v>
                </c:pt>
                <c:pt idx="1689">
                  <c:v>457.15</c:v>
                </c:pt>
                <c:pt idx="1690">
                  <c:v>457.25</c:v>
                </c:pt>
                <c:pt idx="1691">
                  <c:v>457.34999999999997</c:v>
                </c:pt>
                <c:pt idx="1692">
                  <c:v>457.45</c:v>
                </c:pt>
                <c:pt idx="1693">
                  <c:v>457.54999999999995</c:v>
                </c:pt>
                <c:pt idx="1694">
                  <c:v>457.65</c:v>
                </c:pt>
                <c:pt idx="1695">
                  <c:v>457.75</c:v>
                </c:pt>
                <c:pt idx="1696">
                  <c:v>457.84999999999997</c:v>
                </c:pt>
                <c:pt idx="1697">
                  <c:v>457.95</c:v>
                </c:pt>
                <c:pt idx="1698">
                  <c:v>458.04999999999995</c:v>
                </c:pt>
                <c:pt idx="1699">
                  <c:v>458.15</c:v>
                </c:pt>
                <c:pt idx="1700">
                  <c:v>458.25</c:v>
                </c:pt>
                <c:pt idx="1701">
                  <c:v>458.34999999999997</c:v>
                </c:pt>
                <c:pt idx="1702">
                  <c:v>458.45</c:v>
                </c:pt>
                <c:pt idx="1703">
                  <c:v>458.54999999999995</c:v>
                </c:pt>
                <c:pt idx="1704">
                  <c:v>458.65</c:v>
                </c:pt>
                <c:pt idx="1705">
                  <c:v>458.75</c:v>
                </c:pt>
                <c:pt idx="1706">
                  <c:v>458.84999999999997</c:v>
                </c:pt>
                <c:pt idx="1707">
                  <c:v>458.95</c:v>
                </c:pt>
                <c:pt idx="1708">
                  <c:v>459.04999999999995</c:v>
                </c:pt>
                <c:pt idx="1709">
                  <c:v>459.15</c:v>
                </c:pt>
                <c:pt idx="1710">
                  <c:v>459.25</c:v>
                </c:pt>
                <c:pt idx="1711">
                  <c:v>459.34999999999997</c:v>
                </c:pt>
                <c:pt idx="1712">
                  <c:v>459.45</c:v>
                </c:pt>
                <c:pt idx="1713">
                  <c:v>459.54999999999995</c:v>
                </c:pt>
                <c:pt idx="1714">
                  <c:v>459.65</c:v>
                </c:pt>
                <c:pt idx="1715">
                  <c:v>459.75</c:v>
                </c:pt>
                <c:pt idx="1716">
                  <c:v>459.84999999999997</c:v>
                </c:pt>
                <c:pt idx="1717">
                  <c:v>459.95</c:v>
                </c:pt>
                <c:pt idx="1718">
                  <c:v>460.04999999999995</c:v>
                </c:pt>
                <c:pt idx="1719">
                  <c:v>460.15</c:v>
                </c:pt>
                <c:pt idx="1720">
                  <c:v>460.25</c:v>
                </c:pt>
                <c:pt idx="1721">
                  <c:v>460.34999999999997</c:v>
                </c:pt>
                <c:pt idx="1722">
                  <c:v>460.45</c:v>
                </c:pt>
                <c:pt idx="1723">
                  <c:v>460.54999999999995</c:v>
                </c:pt>
                <c:pt idx="1724">
                  <c:v>460.65</c:v>
                </c:pt>
                <c:pt idx="1725">
                  <c:v>460.75</c:v>
                </c:pt>
                <c:pt idx="1726">
                  <c:v>460.84999999999997</c:v>
                </c:pt>
                <c:pt idx="1727">
                  <c:v>460.95</c:v>
                </c:pt>
                <c:pt idx="1728">
                  <c:v>461.04999999999995</c:v>
                </c:pt>
                <c:pt idx="1729">
                  <c:v>461.15</c:v>
                </c:pt>
                <c:pt idx="1730">
                  <c:v>461.25</c:v>
                </c:pt>
                <c:pt idx="1731">
                  <c:v>461.34999999999997</c:v>
                </c:pt>
                <c:pt idx="1732">
                  <c:v>461.45</c:v>
                </c:pt>
                <c:pt idx="1733">
                  <c:v>461.54999999999995</c:v>
                </c:pt>
                <c:pt idx="1734">
                  <c:v>461.65</c:v>
                </c:pt>
                <c:pt idx="1735">
                  <c:v>461.75</c:v>
                </c:pt>
                <c:pt idx="1736">
                  <c:v>461.84999999999997</c:v>
                </c:pt>
                <c:pt idx="1737">
                  <c:v>461.95</c:v>
                </c:pt>
                <c:pt idx="1738">
                  <c:v>462.04999999999995</c:v>
                </c:pt>
                <c:pt idx="1739">
                  <c:v>462.15</c:v>
                </c:pt>
                <c:pt idx="1740">
                  <c:v>462.25</c:v>
                </c:pt>
                <c:pt idx="1741">
                  <c:v>462.34999999999997</c:v>
                </c:pt>
                <c:pt idx="1742">
                  <c:v>462.45</c:v>
                </c:pt>
                <c:pt idx="1743">
                  <c:v>462.54999999999995</c:v>
                </c:pt>
                <c:pt idx="1744">
                  <c:v>462.65</c:v>
                </c:pt>
                <c:pt idx="1745">
                  <c:v>462.75</c:v>
                </c:pt>
                <c:pt idx="1746">
                  <c:v>462.84999999999997</c:v>
                </c:pt>
                <c:pt idx="1747">
                  <c:v>462.95</c:v>
                </c:pt>
                <c:pt idx="1748">
                  <c:v>463.04999999999995</c:v>
                </c:pt>
                <c:pt idx="1749">
                  <c:v>463.15</c:v>
                </c:pt>
                <c:pt idx="1750">
                  <c:v>463.25</c:v>
                </c:pt>
                <c:pt idx="1751">
                  <c:v>463.34999999999997</c:v>
                </c:pt>
                <c:pt idx="1752">
                  <c:v>463.45</c:v>
                </c:pt>
                <c:pt idx="1753">
                  <c:v>463.54999999999995</c:v>
                </c:pt>
                <c:pt idx="1754">
                  <c:v>463.65</c:v>
                </c:pt>
                <c:pt idx="1755">
                  <c:v>463.75</c:v>
                </c:pt>
                <c:pt idx="1756">
                  <c:v>463.84999999999997</c:v>
                </c:pt>
                <c:pt idx="1757">
                  <c:v>463.95</c:v>
                </c:pt>
                <c:pt idx="1758">
                  <c:v>464.04999999999995</c:v>
                </c:pt>
                <c:pt idx="1759">
                  <c:v>464.15</c:v>
                </c:pt>
                <c:pt idx="1760">
                  <c:v>464.25</c:v>
                </c:pt>
                <c:pt idx="1761">
                  <c:v>464.34999999999997</c:v>
                </c:pt>
                <c:pt idx="1762">
                  <c:v>464.45</c:v>
                </c:pt>
                <c:pt idx="1763">
                  <c:v>464.54999999999995</c:v>
                </c:pt>
                <c:pt idx="1764">
                  <c:v>464.65</c:v>
                </c:pt>
                <c:pt idx="1765">
                  <c:v>464.75</c:v>
                </c:pt>
                <c:pt idx="1766">
                  <c:v>464.84999999999997</c:v>
                </c:pt>
                <c:pt idx="1767">
                  <c:v>464.95</c:v>
                </c:pt>
                <c:pt idx="1768">
                  <c:v>465.04999999999995</c:v>
                </c:pt>
                <c:pt idx="1769">
                  <c:v>465.15</c:v>
                </c:pt>
                <c:pt idx="1770">
                  <c:v>465.25</c:v>
                </c:pt>
                <c:pt idx="1771">
                  <c:v>465.34999999999997</c:v>
                </c:pt>
                <c:pt idx="1772">
                  <c:v>465.45</c:v>
                </c:pt>
                <c:pt idx="1773">
                  <c:v>465.54999999999995</c:v>
                </c:pt>
                <c:pt idx="1774">
                  <c:v>465.65</c:v>
                </c:pt>
                <c:pt idx="1775">
                  <c:v>465.75</c:v>
                </c:pt>
                <c:pt idx="1776">
                  <c:v>465.84999999999997</c:v>
                </c:pt>
                <c:pt idx="1777">
                  <c:v>465.95</c:v>
                </c:pt>
                <c:pt idx="1778">
                  <c:v>466.04999999999995</c:v>
                </c:pt>
                <c:pt idx="1779">
                  <c:v>466.15</c:v>
                </c:pt>
                <c:pt idx="1780">
                  <c:v>466.25</c:v>
                </c:pt>
                <c:pt idx="1781">
                  <c:v>466.34999999999997</c:v>
                </c:pt>
                <c:pt idx="1782">
                  <c:v>466.45</c:v>
                </c:pt>
                <c:pt idx="1783">
                  <c:v>466.54999999999995</c:v>
                </c:pt>
                <c:pt idx="1784">
                  <c:v>466.65</c:v>
                </c:pt>
                <c:pt idx="1785">
                  <c:v>466.75</c:v>
                </c:pt>
                <c:pt idx="1786">
                  <c:v>466.84999999999997</c:v>
                </c:pt>
                <c:pt idx="1787">
                  <c:v>466.95</c:v>
                </c:pt>
                <c:pt idx="1788">
                  <c:v>467.04999999999995</c:v>
                </c:pt>
                <c:pt idx="1789">
                  <c:v>467.15</c:v>
                </c:pt>
                <c:pt idx="1790">
                  <c:v>467.25</c:v>
                </c:pt>
                <c:pt idx="1791">
                  <c:v>467.34999999999997</c:v>
                </c:pt>
                <c:pt idx="1792">
                  <c:v>467.45</c:v>
                </c:pt>
                <c:pt idx="1793">
                  <c:v>467.54999999999995</c:v>
                </c:pt>
                <c:pt idx="1794">
                  <c:v>467.65</c:v>
                </c:pt>
                <c:pt idx="1795">
                  <c:v>467.75</c:v>
                </c:pt>
                <c:pt idx="1796">
                  <c:v>467.84999999999997</c:v>
                </c:pt>
                <c:pt idx="1797">
                  <c:v>467.95</c:v>
                </c:pt>
                <c:pt idx="1798">
                  <c:v>468.04999999999995</c:v>
                </c:pt>
                <c:pt idx="1799">
                  <c:v>468.15</c:v>
                </c:pt>
                <c:pt idx="1800">
                  <c:v>468.25</c:v>
                </c:pt>
                <c:pt idx="1801">
                  <c:v>468.34999999999997</c:v>
                </c:pt>
                <c:pt idx="1802">
                  <c:v>468.45</c:v>
                </c:pt>
                <c:pt idx="1803">
                  <c:v>468.54999999999995</c:v>
                </c:pt>
                <c:pt idx="1804">
                  <c:v>468.65</c:v>
                </c:pt>
                <c:pt idx="1805">
                  <c:v>468.75</c:v>
                </c:pt>
                <c:pt idx="1806">
                  <c:v>468.84999999999997</c:v>
                </c:pt>
                <c:pt idx="1807">
                  <c:v>468.95</c:v>
                </c:pt>
                <c:pt idx="1808">
                  <c:v>469.04999999999995</c:v>
                </c:pt>
                <c:pt idx="1809">
                  <c:v>469.15</c:v>
                </c:pt>
                <c:pt idx="1810">
                  <c:v>469.25</c:v>
                </c:pt>
                <c:pt idx="1811">
                  <c:v>469.34999999999997</c:v>
                </c:pt>
                <c:pt idx="1812">
                  <c:v>469.45</c:v>
                </c:pt>
                <c:pt idx="1813">
                  <c:v>469.54999999999995</c:v>
                </c:pt>
                <c:pt idx="1814">
                  <c:v>469.65</c:v>
                </c:pt>
                <c:pt idx="1815">
                  <c:v>469.75</c:v>
                </c:pt>
                <c:pt idx="1816">
                  <c:v>469.84999999999997</c:v>
                </c:pt>
                <c:pt idx="1817">
                  <c:v>469.95</c:v>
                </c:pt>
                <c:pt idx="1818">
                  <c:v>470.04999999999995</c:v>
                </c:pt>
                <c:pt idx="1819">
                  <c:v>470.15</c:v>
                </c:pt>
                <c:pt idx="1820">
                  <c:v>470.25</c:v>
                </c:pt>
                <c:pt idx="1821">
                  <c:v>470.34999999999997</c:v>
                </c:pt>
                <c:pt idx="1822">
                  <c:v>470.45</c:v>
                </c:pt>
                <c:pt idx="1823">
                  <c:v>470.54999999999995</c:v>
                </c:pt>
                <c:pt idx="1824">
                  <c:v>470.65</c:v>
                </c:pt>
                <c:pt idx="1825">
                  <c:v>470.75</c:v>
                </c:pt>
                <c:pt idx="1826">
                  <c:v>470.84999999999997</c:v>
                </c:pt>
                <c:pt idx="1827">
                  <c:v>470.95</c:v>
                </c:pt>
                <c:pt idx="1828">
                  <c:v>471.04999999999995</c:v>
                </c:pt>
                <c:pt idx="1829">
                  <c:v>471.15</c:v>
                </c:pt>
                <c:pt idx="1830">
                  <c:v>471.25</c:v>
                </c:pt>
                <c:pt idx="1831">
                  <c:v>471.34999999999997</c:v>
                </c:pt>
                <c:pt idx="1832">
                  <c:v>471.45</c:v>
                </c:pt>
                <c:pt idx="1833">
                  <c:v>471.54999999999995</c:v>
                </c:pt>
                <c:pt idx="1834">
                  <c:v>471.65</c:v>
                </c:pt>
                <c:pt idx="1835">
                  <c:v>471.75</c:v>
                </c:pt>
                <c:pt idx="1836">
                  <c:v>471.84999999999997</c:v>
                </c:pt>
                <c:pt idx="1837">
                  <c:v>471.95</c:v>
                </c:pt>
                <c:pt idx="1838">
                  <c:v>472.04999999999995</c:v>
                </c:pt>
                <c:pt idx="1839">
                  <c:v>472.15</c:v>
                </c:pt>
                <c:pt idx="1840">
                  <c:v>472.25</c:v>
                </c:pt>
                <c:pt idx="1841">
                  <c:v>472.34999999999997</c:v>
                </c:pt>
                <c:pt idx="1842">
                  <c:v>472.45</c:v>
                </c:pt>
                <c:pt idx="1843">
                  <c:v>472.54999999999995</c:v>
                </c:pt>
                <c:pt idx="1844">
                  <c:v>472.65</c:v>
                </c:pt>
                <c:pt idx="1845">
                  <c:v>472.75</c:v>
                </c:pt>
                <c:pt idx="1846">
                  <c:v>472.84999999999997</c:v>
                </c:pt>
                <c:pt idx="1847">
                  <c:v>472.95</c:v>
                </c:pt>
                <c:pt idx="1848">
                  <c:v>473.04999999999995</c:v>
                </c:pt>
                <c:pt idx="1849">
                  <c:v>473.15</c:v>
                </c:pt>
                <c:pt idx="1850">
                  <c:v>473.25</c:v>
                </c:pt>
                <c:pt idx="1851">
                  <c:v>473.34999999999997</c:v>
                </c:pt>
                <c:pt idx="1852">
                  <c:v>473.45</c:v>
                </c:pt>
                <c:pt idx="1853">
                  <c:v>473.54999999999995</c:v>
                </c:pt>
                <c:pt idx="1854">
                  <c:v>473.65</c:v>
                </c:pt>
                <c:pt idx="1855">
                  <c:v>473.75</c:v>
                </c:pt>
                <c:pt idx="1856">
                  <c:v>473.84999999999997</c:v>
                </c:pt>
                <c:pt idx="1857">
                  <c:v>473.95</c:v>
                </c:pt>
                <c:pt idx="1858">
                  <c:v>474.04999999999995</c:v>
                </c:pt>
                <c:pt idx="1859">
                  <c:v>474.15</c:v>
                </c:pt>
                <c:pt idx="1860">
                  <c:v>474.25</c:v>
                </c:pt>
                <c:pt idx="1861">
                  <c:v>474.34999999999997</c:v>
                </c:pt>
                <c:pt idx="1862">
                  <c:v>474.45</c:v>
                </c:pt>
                <c:pt idx="1863">
                  <c:v>474.54999999999995</c:v>
                </c:pt>
                <c:pt idx="1864">
                  <c:v>474.65</c:v>
                </c:pt>
                <c:pt idx="1865">
                  <c:v>474.75</c:v>
                </c:pt>
                <c:pt idx="1866">
                  <c:v>474.84999999999997</c:v>
                </c:pt>
                <c:pt idx="1867">
                  <c:v>474.95</c:v>
                </c:pt>
                <c:pt idx="1868">
                  <c:v>475.04999999999995</c:v>
                </c:pt>
                <c:pt idx="1869">
                  <c:v>475.15</c:v>
                </c:pt>
                <c:pt idx="1870">
                  <c:v>475.25</c:v>
                </c:pt>
                <c:pt idx="1871">
                  <c:v>475.34999999999997</c:v>
                </c:pt>
                <c:pt idx="1872">
                  <c:v>475.45</c:v>
                </c:pt>
                <c:pt idx="1873">
                  <c:v>475.54999999999995</c:v>
                </c:pt>
                <c:pt idx="1874">
                  <c:v>475.65</c:v>
                </c:pt>
                <c:pt idx="1875">
                  <c:v>475.75</c:v>
                </c:pt>
                <c:pt idx="1876">
                  <c:v>475.84999999999997</c:v>
                </c:pt>
                <c:pt idx="1877">
                  <c:v>475.95</c:v>
                </c:pt>
                <c:pt idx="1878">
                  <c:v>476.04999999999995</c:v>
                </c:pt>
                <c:pt idx="1879">
                  <c:v>476.15</c:v>
                </c:pt>
                <c:pt idx="1880">
                  <c:v>476.25</c:v>
                </c:pt>
                <c:pt idx="1881">
                  <c:v>476.34999999999997</c:v>
                </c:pt>
                <c:pt idx="1882">
                  <c:v>476.45</c:v>
                </c:pt>
                <c:pt idx="1883">
                  <c:v>476.54999999999995</c:v>
                </c:pt>
                <c:pt idx="1884">
                  <c:v>476.65</c:v>
                </c:pt>
                <c:pt idx="1885">
                  <c:v>476.75</c:v>
                </c:pt>
                <c:pt idx="1886">
                  <c:v>476.84999999999997</c:v>
                </c:pt>
                <c:pt idx="1887">
                  <c:v>476.95</c:v>
                </c:pt>
                <c:pt idx="1888">
                  <c:v>477.04999999999995</c:v>
                </c:pt>
                <c:pt idx="1889">
                  <c:v>477.15</c:v>
                </c:pt>
                <c:pt idx="1890">
                  <c:v>477.25</c:v>
                </c:pt>
                <c:pt idx="1891">
                  <c:v>477.34999999999997</c:v>
                </c:pt>
                <c:pt idx="1892">
                  <c:v>477.45</c:v>
                </c:pt>
                <c:pt idx="1893">
                  <c:v>477.54999999999995</c:v>
                </c:pt>
                <c:pt idx="1894">
                  <c:v>477.65</c:v>
                </c:pt>
                <c:pt idx="1895">
                  <c:v>477.75</c:v>
                </c:pt>
                <c:pt idx="1896">
                  <c:v>477.84999999999997</c:v>
                </c:pt>
                <c:pt idx="1897">
                  <c:v>477.95</c:v>
                </c:pt>
                <c:pt idx="1898">
                  <c:v>478.04999999999995</c:v>
                </c:pt>
                <c:pt idx="1899">
                  <c:v>478.15</c:v>
                </c:pt>
                <c:pt idx="1900">
                  <c:v>478.25</c:v>
                </c:pt>
                <c:pt idx="1901">
                  <c:v>478.34999999999997</c:v>
                </c:pt>
                <c:pt idx="1902">
                  <c:v>478.45</c:v>
                </c:pt>
                <c:pt idx="1903">
                  <c:v>478.54999999999995</c:v>
                </c:pt>
                <c:pt idx="1904">
                  <c:v>478.65</c:v>
                </c:pt>
                <c:pt idx="1905">
                  <c:v>478.75</c:v>
                </c:pt>
                <c:pt idx="1906">
                  <c:v>478.84999999999997</c:v>
                </c:pt>
                <c:pt idx="1907">
                  <c:v>478.95</c:v>
                </c:pt>
                <c:pt idx="1908">
                  <c:v>479.04999999999995</c:v>
                </c:pt>
                <c:pt idx="1909">
                  <c:v>479.15</c:v>
                </c:pt>
                <c:pt idx="1910">
                  <c:v>479.25</c:v>
                </c:pt>
                <c:pt idx="1911">
                  <c:v>479.34999999999997</c:v>
                </c:pt>
                <c:pt idx="1912">
                  <c:v>479.45</c:v>
                </c:pt>
                <c:pt idx="1913">
                  <c:v>479.54999999999995</c:v>
                </c:pt>
                <c:pt idx="1914">
                  <c:v>479.65</c:v>
                </c:pt>
                <c:pt idx="1915">
                  <c:v>479.75</c:v>
                </c:pt>
                <c:pt idx="1916">
                  <c:v>479.84999999999997</c:v>
                </c:pt>
                <c:pt idx="1917">
                  <c:v>479.95</c:v>
                </c:pt>
                <c:pt idx="1918">
                  <c:v>480.04999999999995</c:v>
                </c:pt>
                <c:pt idx="1919">
                  <c:v>480.15</c:v>
                </c:pt>
                <c:pt idx="1920">
                  <c:v>480.25</c:v>
                </c:pt>
                <c:pt idx="1921">
                  <c:v>480.34999999999997</c:v>
                </c:pt>
                <c:pt idx="1922">
                  <c:v>480.45</c:v>
                </c:pt>
                <c:pt idx="1923">
                  <c:v>480.54999999999995</c:v>
                </c:pt>
                <c:pt idx="1924">
                  <c:v>480.65</c:v>
                </c:pt>
                <c:pt idx="1925">
                  <c:v>480.75</c:v>
                </c:pt>
                <c:pt idx="1926">
                  <c:v>480.84999999999997</c:v>
                </c:pt>
                <c:pt idx="1927">
                  <c:v>480.95</c:v>
                </c:pt>
                <c:pt idx="1928">
                  <c:v>481.04999999999995</c:v>
                </c:pt>
                <c:pt idx="1929">
                  <c:v>481.15</c:v>
                </c:pt>
                <c:pt idx="1930">
                  <c:v>481.25</c:v>
                </c:pt>
                <c:pt idx="1931">
                  <c:v>481.34999999999997</c:v>
                </c:pt>
                <c:pt idx="1932">
                  <c:v>481.45</c:v>
                </c:pt>
                <c:pt idx="1933">
                  <c:v>481.54999999999995</c:v>
                </c:pt>
                <c:pt idx="1934">
                  <c:v>481.65</c:v>
                </c:pt>
                <c:pt idx="1935">
                  <c:v>481.75</c:v>
                </c:pt>
                <c:pt idx="1936">
                  <c:v>481.84999999999997</c:v>
                </c:pt>
                <c:pt idx="1937">
                  <c:v>481.95</c:v>
                </c:pt>
                <c:pt idx="1938">
                  <c:v>482.04999999999995</c:v>
                </c:pt>
                <c:pt idx="1939">
                  <c:v>482.15</c:v>
                </c:pt>
                <c:pt idx="1940">
                  <c:v>482.25</c:v>
                </c:pt>
                <c:pt idx="1941">
                  <c:v>482.34999999999997</c:v>
                </c:pt>
                <c:pt idx="1942">
                  <c:v>482.45</c:v>
                </c:pt>
                <c:pt idx="1943">
                  <c:v>482.54999999999995</c:v>
                </c:pt>
                <c:pt idx="1944">
                  <c:v>482.65</c:v>
                </c:pt>
                <c:pt idx="1945">
                  <c:v>482.75</c:v>
                </c:pt>
                <c:pt idx="1946">
                  <c:v>482.84999999999997</c:v>
                </c:pt>
                <c:pt idx="1947">
                  <c:v>482.95</c:v>
                </c:pt>
                <c:pt idx="1948">
                  <c:v>483.04999999999995</c:v>
                </c:pt>
                <c:pt idx="1949">
                  <c:v>483.15</c:v>
                </c:pt>
                <c:pt idx="1950">
                  <c:v>483.25</c:v>
                </c:pt>
                <c:pt idx="1951">
                  <c:v>483.34999999999997</c:v>
                </c:pt>
                <c:pt idx="1952">
                  <c:v>483.45</c:v>
                </c:pt>
                <c:pt idx="1953">
                  <c:v>483.54999999999995</c:v>
                </c:pt>
                <c:pt idx="1954">
                  <c:v>483.65</c:v>
                </c:pt>
                <c:pt idx="1955">
                  <c:v>483.75</c:v>
                </c:pt>
                <c:pt idx="1956">
                  <c:v>483.84999999999997</c:v>
                </c:pt>
                <c:pt idx="1957">
                  <c:v>483.95</c:v>
                </c:pt>
                <c:pt idx="1958">
                  <c:v>484.04999999999995</c:v>
                </c:pt>
                <c:pt idx="1959">
                  <c:v>484.15</c:v>
                </c:pt>
                <c:pt idx="1960">
                  <c:v>484.25</c:v>
                </c:pt>
                <c:pt idx="1961">
                  <c:v>484.34999999999997</c:v>
                </c:pt>
                <c:pt idx="1962">
                  <c:v>484.45</c:v>
                </c:pt>
                <c:pt idx="1963">
                  <c:v>484.54999999999995</c:v>
                </c:pt>
                <c:pt idx="1964">
                  <c:v>484.65</c:v>
                </c:pt>
                <c:pt idx="1965">
                  <c:v>484.75</c:v>
                </c:pt>
                <c:pt idx="1966">
                  <c:v>484.84999999999997</c:v>
                </c:pt>
                <c:pt idx="1967">
                  <c:v>484.95</c:v>
                </c:pt>
                <c:pt idx="1968">
                  <c:v>485.04999999999995</c:v>
                </c:pt>
                <c:pt idx="1969">
                  <c:v>485.15</c:v>
                </c:pt>
                <c:pt idx="1970">
                  <c:v>485.25</c:v>
                </c:pt>
                <c:pt idx="1971">
                  <c:v>485.34999999999997</c:v>
                </c:pt>
                <c:pt idx="1972">
                  <c:v>485.45</c:v>
                </c:pt>
                <c:pt idx="1973">
                  <c:v>485.54999999999995</c:v>
                </c:pt>
                <c:pt idx="1974">
                  <c:v>485.65</c:v>
                </c:pt>
                <c:pt idx="1975">
                  <c:v>485.75</c:v>
                </c:pt>
                <c:pt idx="1976">
                  <c:v>485.84999999999997</c:v>
                </c:pt>
                <c:pt idx="1977">
                  <c:v>485.95</c:v>
                </c:pt>
                <c:pt idx="1978">
                  <c:v>486.04999999999995</c:v>
                </c:pt>
                <c:pt idx="1979">
                  <c:v>486.15</c:v>
                </c:pt>
                <c:pt idx="1980">
                  <c:v>486.25</c:v>
                </c:pt>
                <c:pt idx="1981">
                  <c:v>486.34999999999997</c:v>
                </c:pt>
                <c:pt idx="1982">
                  <c:v>486.45</c:v>
                </c:pt>
                <c:pt idx="1983">
                  <c:v>486.54999999999995</c:v>
                </c:pt>
                <c:pt idx="1984">
                  <c:v>486.65</c:v>
                </c:pt>
                <c:pt idx="1985">
                  <c:v>486.75</c:v>
                </c:pt>
                <c:pt idx="1986">
                  <c:v>486.84999999999997</c:v>
                </c:pt>
                <c:pt idx="1987">
                  <c:v>486.95</c:v>
                </c:pt>
                <c:pt idx="1988">
                  <c:v>487.04999999999995</c:v>
                </c:pt>
                <c:pt idx="1989">
                  <c:v>487.15</c:v>
                </c:pt>
                <c:pt idx="1990">
                  <c:v>487.25</c:v>
                </c:pt>
                <c:pt idx="1991">
                  <c:v>487.34999999999997</c:v>
                </c:pt>
                <c:pt idx="1992">
                  <c:v>487.45</c:v>
                </c:pt>
                <c:pt idx="1993">
                  <c:v>487.54999999999995</c:v>
                </c:pt>
                <c:pt idx="1994">
                  <c:v>487.65</c:v>
                </c:pt>
                <c:pt idx="1995">
                  <c:v>487.75</c:v>
                </c:pt>
                <c:pt idx="1996">
                  <c:v>487.84999999999997</c:v>
                </c:pt>
                <c:pt idx="1997">
                  <c:v>487.95</c:v>
                </c:pt>
                <c:pt idx="1998">
                  <c:v>488.04999999999995</c:v>
                </c:pt>
                <c:pt idx="1999">
                  <c:v>488.15</c:v>
                </c:pt>
                <c:pt idx="2000">
                  <c:v>488.25</c:v>
                </c:pt>
                <c:pt idx="2001">
                  <c:v>488.34999999999997</c:v>
                </c:pt>
                <c:pt idx="2002">
                  <c:v>488.45</c:v>
                </c:pt>
                <c:pt idx="2003">
                  <c:v>488.54999999999995</c:v>
                </c:pt>
                <c:pt idx="2004">
                  <c:v>488.65</c:v>
                </c:pt>
                <c:pt idx="2005">
                  <c:v>488.75</c:v>
                </c:pt>
                <c:pt idx="2006">
                  <c:v>488.84999999999997</c:v>
                </c:pt>
                <c:pt idx="2007">
                  <c:v>488.95</c:v>
                </c:pt>
                <c:pt idx="2008">
                  <c:v>489.04999999999995</c:v>
                </c:pt>
                <c:pt idx="2009">
                  <c:v>489.15</c:v>
                </c:pt>
                <c:pt idx="2010">
                  <c:v>489.25</c:v>
                </c:pt>
                <c:pt idx="2011">
                  <c:v>489.34999999999997</c:v>
                </c:pt>
                <c:pt idx="2012">
                  <c:v>489.45</c:v>
                </c:pt>
                <c:pt idx="2013">
                  <c:v>489.54999999999995</c:v>
                </c:pt>
                <c:pt idx="2014">
                  <c:v>489.65</c:v>
                </c:pt>
                <c:pt idx="2015">
                  <c:v>489.75</c:v>
                </c:pt>
                <c:pt idx="2016">
                  <c:v>489.84999999999997</c:v>
                </c:pt>
                <c:pt idx="2017">
                  <c:v>489.95</c:v>
                </c:pt>
                <c:pt idx="2018">
                  <c:v>490.04999999999995</c:v>
                </c:pt>
                <c:pt idx="2019">
                  <c:v>490.15</c:v>
                </c:pt>
                <c:pt idx="2020">
                  <c:v>490.25</c:v>
                </c:pt>
                <c:pt idx="2021">
                  <c:v>490.34999999999997</c:v>
                </c:pt>
                <c:pt idx="2022">
                  <c:v>490.45</c:v>
                </c:pt>
                <c:pt idx="2023">
                  <c:v>490.54999999999995</c:v>
                </c:pt>
                <c:pt idx="2024">
                  <c:v>490.65</c:v>
                </c:pt>
                <c:pt idx="2025">
                  <c:v>490.75</c:v>
                </c:pt>
                <c:pt idx="2026">
                  <c:v>490.84999999999997</c:v>
                </c:pt>
                <c:pt idx="2027">
                  <c:v>490.95</c:v>
                </c:pt>
                <c:pt idx="2028">
                  <c:v>491.04999999999995</c:v>
                </c:pt>
                <c:pt idx="2029">
                  <c:v>491.15</c:v>
                </c:pt>
                <c:pt idx="2030">
                  <c:v>491.25</c:v>
                </c:pt>
                <c:pt idx="2031">
                  <c:v>491.34999999999997</c:v>
                </c:pt>
                <c:pt idx="2032">
                  <c:v>491.45</c:v>
                </c:pt>
                <c:pt idx="2033">
                  <c:v>491.54999999999995</c:v>
                </c:pt>
                <c:pt idx="2034">
                  <c:v>491.65</c:v>
                </c:pt>
                <c:pt idx="2035">
                  <c:v>491.75</c:v>
                </c:pt>
                <c:pt idx="2036">
                  <c:v>491.84999999999997</c:v>
                </c:pt>
                <c:pt idx="2037">
                  <c:v>491.95</c:v>
                </c:pt>
                <c:pt idx="2038">
                  <c:v>492.04999999999995</c:v>
                </c:pt>
                <c:pt idx="2039">
                  <c:v>492.15</c:v>
                </c:pt>
                <c:pt idx="2040">
                  <c:v>492.25</c:v>
                </c:pt>
                <c:pt idx="2041">
                  <c:v>492.34999999999997</c:v>
                </c:pt>
                <c:pt idx="2042">
                  <c:v>492.45</c:v>
                </c:pt>
                <c:pt idx="2043">
                  <c:v>492.54999999999995</c:v>
                </c:pt>
                <c:pt idx="2044">
                  <c:v>492.65</c:v>
                </c:pt>
                <c:pt idx="2045">
                  <c:v>492.75</c:v>
                </c:pt>
                <c:pt idx="2046">
                  <c:v>492.84999999999997</c:v>
                </c:pt>
                <c:pt idx="2047">
                  <c:v>492.95</c:v>
                </c:pt>
                <c:pt idx="2048">
                  <c:v>493.04999999999995</c:v>
                </c:pt>
                <c:pt idx="2049">
                  <c:v>493.15</c:v>
                </c:pt>
                <c:pt idx="2050">
                  <c:v>493.25</c:v>
                </c:pt>
                <c:pt idx="2051">
                  <c:v>493.34999999999997</c:v>
                </c:pt>
                <c:pt idx="2052">
                  <c:v>493.45</c:v>
                </c:pt>
                <c:pt idx="2053">
                  <c:v>493.54999999999995</c:v>
                </c:pt>
                <c:pt idx="2054">
                  <c:v>493.65</c:v>
                </c:pt>
                <c:pt idx="2055">
                  <c:v>493.75</c:v>
                </c:pt>
                <c:pt idx="2056">
                  <c:v>493.84999999999997</c:v>
                </c:pt>
                <c:pt idx="2057">
                  <c:v>493.95</c:v>
                </c:pt>
                <c:pt idx="2058">
                  <c:v>494.04999999999995</c:v>
                </c:pt>
                <c:pt idx="2059">
                  <c:v>494.15</c:v>
                </c:pt>
                <c:pt idx="2060">
                  <c:v>494.25</c:v>
                </c:pt>
                <c:pt idx="2061">
                  <c:v>494.34999999999997</c:v>
                </c:pt>
                <c:pt idx="2062">
                  <c:v>494.45</c:v>
                </c:pt>
                <c:pt idx="2063">
                  <c:v>494.54999999999995</c:v>
                </c:pt>
                <c:pt idx="2064">
                  <c:v>494.65</c:v>
                </c:pt>
                <c:pt idx="2065">
                  <c:v>494.75</c:v>
                </c:pt>
                <c:pt idx="2066">
                  <c:v>494.84999999999997</c:v>
                </c:pt>
                <c:pt idx="2067">
                  <c:v>494.95</c:v>
                </c:pt>
                <c:pt idx="2068">
                  <c:v>495.04999999999995</c:v>
                </c:pt>
                <c:pt idx="2069">
                  <c:v>495.15</c:v>
                </c:pt>
                <c:pt idx="2070">
                  <c:v>495.25</c:v>
                </c:pt>
                <c:pt idx="2071">
                  <c:v>495.34999999999997</c:v>
                </c:pt>
                <c:pt idx="2072">
                  <c:v>495.45</c:v>
                </c:pt>
                <c:pt idx="2073">
                  <c:v>495.54999999999995</c:v>
                </c:pt>
                <c:pt idx="2074">
                  <c:v>495.65</c:v>
                </c:pt>
                <c:pt idx="2075">
                  <c:v>495.75</c:v>
                </c:pt>
                <c:pt idx="2076">
                  <c:v>495.84999999999997</c:v>
                </c:pt>
                <c:pt idx="2077">
                  <c:v>495.95</c:v>
                </c:pt>
                <c:pt idx="2078">
                  <c:v>496.04999999999995</c:v>
                </c:pt>
                <c:pt idx="2079">
                  <c:v>496.15</c:v>
                </c:pt>
                <c:pt idx="2080">
                  <c:v>496.25</c:v>
                </c:pt>
                <c:pt idx="2081">
                  <c:v>496.34999999999997</c:v>
                </c:pt>
                <c:pt idx="2082">
                  <c:v>496.45</c:v>
                </c:pt>
                <c:pt idx="2083">
                  <c:v>496.54999999999995</c:v>
                </c:pt>
                <c:pt idx="2084">
                  <c:v>496.65</c:v>
                </c:pt>
                <c:pt idx="2085">
                  <c:v>496.75</c:v>
                </c:pt>
                <c:pt idx="2086">
                  <c:v>496.84999999999997</c:v>
                </c:pt>
                <c:pt idx="2087">
                  <c:v>496.95</c:v>
                </c:pt>
                <c:pt idx="2088">
                  <c:v>497.04999999999995</c:v>
                </c:pt>
                <c:pt idx="2089">
                  <c:v>497.15</c:v>
                </c:pt>
                <c:pt idx="2090">
                  <c:v>497.25</c:v>
                </c:pt>
                <c:pt idx="2091">
                  <c:v>497.34999999999997</c:v>
                </c:pt>
                <c:pt idx="2092">
                  <c:v>497.45</c:v>
                </c:pt>
                <c:pt idx="2093">
                  <c:v>497.54999999999995</c:v>
                </c:pt>
                <c:pt idx="2094">
                  <c:v>497.65</c:v>
                </c:pt>
                <c:pt idx="2095">
                  <c:v>497.75</c:v>
                </c:pt>
                <c:pt idx="2096">
                  <c:v>497.84999999999997</c:v>
                </c:pt>
                <c:pt idx="2097">
                  <c:v>497.95</c:v>
                </c:pt>
                <c:pt idx="2098">
                  <c:v>498.04999999999995</c:v>
                </c:pt>
                <c:pt idx="2099">
                  <c:v>498.15</c:v>
                </c:pt>
                <c:pt idx="2100">
                  <c:v>498.25</c:v>
                </c:pt>
                <c:pt idx="2101">
                  <c:v>498.34999999999997</c:v>
                </c:pt>
                <c:pt idx="2102">
                  <c:v>498.45</c:v>
                </c:pt>
                <c:pt idx="2103">
                  <c:v>498.54999999999995</c:v>
                </c:pt>
                <c:pt idx="2104">
                  <c:v>498.65</c:v>
                </c:pt>
                <c:pt idx="2105">
                  <c:v>498.75</c:v>
                </c:pt>
                <c:pt idx="2106">
                  <c:v>498.84999999999997</c:v>
                </c:pt>
                <c:pt idx="2107">
                  <c:v>498.95</c:v>
                </c:pt>
                <c:pt idx="2108">
                  <c:v>499.04999999999995</c:v>
                </c:pt>
                <c:pt idx="2109">
                  <c:v>499.15</c:v>
                </c:pt>
                <c:pt idx="2110">
                  <c:v>499.25</c:v>
                </c:pt>
                <c:pt idx="2111">
                  <c:v>499.34999999999997</c:v>
                </c:pt>
                <c:pt idx="2112">
                  <c:v>499.45</c:v>
                </c:pt>
                <c:pt idx="2113">
                  <c:v>499.54999999999995</c:v>
                </c:pt>
                <c:pt idx="2114">
                  <c:v>499.65</c:v>
                </c:pt>
                <c:pt idx="2115">
                  <c:v>499.75</c:v>
                </c:pt>
                <c:pt idx="2116">
                  <c:v>499.84999999999997</c:v>
                </c:pt>
                <c:pt idx="2117">
                  <c:v>499.95</c:v>
                </c:pt>
                <c:pt idx="2118">
                  <c:v>500.04999999999995</c:v>
                </c:pt>
                <c:pt idx="2119">
                  <c:v>500.15</c:v>
                </c:pt>
                <c:pt idx="2120">
                  <c:v>500.25</c:v>
                </c:pt>
                <c:pt idx="2121">
                  <c:v>500.34999999999997</c:v>
                </c:pt>
                <c:pt idx="2122">
                  <c:v>500.45</c:v>
                </c:pt>
                <c:pt idx="2123">
                  <c:v>500.54999999999995</c:v>
                </c:pt>
                <c:pt idx="2124">
                  <c:v>500.65</c:v>
                </c:pt>
                <c:pt idx="2125">
                  <c:v>500.75</c:v>
                </c:pt>
                <c:pt idx="2126">
                  <c:v>500.84999999999997</c:v>
                </c:pt>
                <c:pt idx="2127">
                  <c:v>500.95</c:v>
                </c:pt>
                <c:pt idx="2128">
                  <c:v>501.04999999999995</c:v>
                </c:pt>
                <c:pt idx="2129">
                  <c:v>501.15</c:v>
                </c:pt>
                <c:pt idx="2130">
                  <c:v>501.25</c:v>
                </c:pt>
                <c:pt idx="2131">
                  <c:v>501.34999999999997</c:v>
                </c:pt>
                <c:pt idx="2132">
                  <c:v>501.45</c:v>
                </c:pt>
                <c:pt idx="2133">
                  <c:v>501.54999999999995</c:v>
                </c:pt>
                <c:pt idx="2134">
                  <c:v>501.65</c:v>
                </c:pt>
                <c:pt idx="2135">
                  <c:v>501.75</c:v>
                </c:pt>
                <c:pt idx="2136">
                  <c:v>501.84999999999997</c:v>
                </c:pt>
                <c:pt idx="2137">
                  <c:v>501.95</c:v>
                </c:pt>
                <c:pt idx="2138">
                  <c:v>502.04999999999995</c:v>
                </c:pt>
                <c:pt idx="2139">
                  <c:v>502.15</c:v>
                </c:pt>
                <c:pt idx="2140">
                  <c:v>502.25</c:v>
                </c:pt>
                <c:pt idx="2141">
                  <c:v>502.34999999999997</c:v>
                </c:pt>
                <c:pt idx="2142">
                  <c:v>502.45</c:v>
                </c:pt>
                <c:pt idx="2143">
                  <c:v>502.54999999999995</c:v>
                </c:pt>
                <c:pt idx="2144">
                  <c:v>502.65</c:v>
                </c:pt>
                <c:pt idx="2145">
                  <c:v>502.75</c:v>
                </c:pt>
                <c:pt idx="2146">
                  <c:v>502.84999999999997</c:v>
                </c:pt>
                <c:pt idx="2147">
                  <c:v>502.95</c:v>
                </c:pt>
                <c:pt idx="2148">
                  <c:v>503.04999999999995</c:v>
                </c:pt>
                <c:pt idx="2149">
                  <c:v>503.15</c:v>
                </c:pt>
                <c:pt idx="2150">
                  <c:v>503.25</c:v>
                </c:pt>
                <c:pt idx="2151">
                  <c:v>503.34999999999997</c:v>
                </c:pt>
                <c:pt idx="2152">
                  <c:v>503.45</c:v>
                </c:pt>
                <c:pt idx="2153">
                  <c:v>503.54999999999995</c:v>
                </c:pt>
                <c:pt idx="2154">
                  <c:v>503.65</c:v>
                </c:pt>
                <c:pt idx="2155">
                  <c:v>503.75</c:v>
                </c:pt>
                <c:pt idx="2156">
                  <c:v>503.84999999999997</c:v>
                </c:pt>
                <c:pt idx="2157">
                  <c:v>503.95</c:v>
                </c:pt>
                <c:pt idx="2158">
                  <c:v>504.04999999999995</c:v>
                </c:pt>
                <c:pt idx="2159">
                  <c:v>504.15</c:v>
                </c:pt>
                <c:pt idx="2160">
                  <c:v>504.25</c:v>
                </c:pt>
                <c:pt idx="2161">
                  <c:v>504.34999999999997</c:v>
                </c:pt>
                <c:pt idx="2162">
                  <c:v>504.45</c:v>
                </c:pt>
                <c:pt idx="2163">
                  <c:v>504.54999999999995</c:v>
                </c:pt>
                <c:pt idx="2164">
                  <c:v>504.65</c:v>
                </c:pt>
                <c:pt idx="2165">
                  <c:v>504.75</c:v>
                </c:pt>
                <c:pt idx="2166">
                  <c:v>504.84999999999997</c:v>
                </c:pt>
                <c:pt idx="2167">
                  <c:v>504.95</c:v>
                </c:pt>
                <c:pt idx="2168">
                  <c:v>505.04999999999995</c:v>
                </c:pt>
                <c:pt idx="2169">
                  <c:v>505.15</c:v>
                </c:pt>
                <c:pt idx="2170">
                  <c:v>505.25</c:v>
                </c:pt>
                <c:pt idx="2171">
                  <c:v>505.34999999999997</c:v>
                </c:pt>
                <c:pt idx="2172">
                  <c:v>505.45</c:v>
                </c:pt>
                <c:pt idx="2173">
                  <c:v>505.54999999999995</c:v>
                </c:pt>
                <c:pt idx="2174">
                  <c:v>505.65</c:v>
                </c:pt>
                <c:pt idx="2175">
                  <c:v>505.75</c:v>
                </c:pt>
                <c:pt idx="2176">
                  <c:v>505.84999999999997</c:v>
                </c:pt>
                <c:pt idx="2177">
                  <c:v>505.95</c:v>
                </c:pt>
                <c:pt idx="2178">
                  <c:v>506.04999999999995</c:v>
                </c:pt>
                <c:pt idx="2179">
                  <c:v>506.15</c:v>
                </c:pt>
                <c:pt idx="2180">
                  <c:v>506.25</c:v>
                </c:pt>
                <c:pt idx="2181">
                  <c:v>506.34999999999997</c:v>
                </c:pt>
                <c:pt idx="2182">
                  <c:v>506.45</c:v>
                </c:pt>
                <c:pt idx="2183">
                  <c:v>506.54999999999995</c:v>
                </c:pt>
                <c:pt idx="2184">
                  <c:v>506.65</c:v>
                </c:pt>
                <c:pt idx="2185">
                  <c:v>506.75</c:v>
                </c:pt>
                <c:pt idx="2186">
                  <c:v>506.84999999999997</c:v>
                </c:pt>
                <c:pt idx="2187">
                  <c:v>506.95</c:v>
                </c:pt>
                <c:pt idx="2188">
                  <c:v>507.04999999999995</c:v>
                </c:pt>
                <c:pt idx="2189">
                  <c:v>507.15</c:v>
                </c:pt>
                <c:pt idx="2190">
                  <c:v>507.25</c:v>
                </c:pt>
                <c:pt idx="2191">
                  <c:v>507.34999999999997</c:v>
                </c:pt>
                <c:pt idx="2192">
                  <c:v>507.45</c:v>
                </c:pt>
                <c:pt idx="2193">
                  <c:v>507.54999999999995</c:v>
                </c:pt>
                <c:pt idx="2194">
                  <c:v>507.65</c:v>
                </c:pt>
                <c:pt idx="2195">
                  <c:v>507.75</c:v>
                </c:pt>
                <c:pt idx="2196">
                  <c:v>507.84999999999997</c:v>
                </c:pt>
                <c:pt idx="2197">
                  <c:v>507.95</c:v>
                </c:pt>
                <c:pt idx="2198">
                  <c:v>508.04999999999995</c:v>
                </c:pt>
                <c:pt idx="2199">
                  <c:v>508.15</c:v>
                </c:pt>
                <c:pt idx="2200">
                  <c:v>508.25</c:v>
                </c:pt>
                <c:pt idx="2201">
                  <c:v>508.34999999999997</c:v>
                </c:pt>
                <c:pt idx="2202">
                  <c:v>508.45</c:v>
                </c:pt>
                <c:pt idx="2203">
                  <c:v>508.54999999999995</c:v>
                </c:pt>
                <c:pt idx="2204">
                  <c:v>508.65</c:v>
                </c:pt>
                <c:pt idx="2205">
                  <c:v>508.75</c:v>
                </c:pt>
                <c:pt idx="2206">
                  <c:v>508.84999999999997</c:v>
                </c:pt>
                <c:pt idx="2207">
                  <c:v>508.95</c:v>
                </c:pt>
                <c:pt idx="2208">
                  <c:v>509.04999999999995</c:v>
                </c:pt>
                <c:pt idx="2209">
                  <c:v>509.15</c:v>
                </c:pt>
                <c:pt idx="2210">
                  <c:v>509.25</c:v>
                </c:pt>
                <c:pt idx="2211">
                  <c:v>509.34999999999997</c:v>
                </c:pt>
                <c:pt idx="2212">
                  <c:v>509.45</c:v>
                </c:pt>
                <c:pt idx="2213">
                  <c:v>509.54999999999995</c:v>
                </c:pt>
                <c:pt idx="2214">
                  <c:v>509.65</c:v>
                </c:pt>
                <c:pt idx="2215">
                  <c:v>509.75</c:v>
                </c:pt>
                <c:pt idx="2216">
                  <c:v>509.84999999999997</c:v>
                </c:pt>
                <c:pt idx="2217">
                  <c:v>509.95</c:v>
                </c:pt>
                <c:pt idx="2218">
                  <c:v>510.04999999999995</c:v>
                </c:pt>
                <c:pt idx="2219">
                  <c:v>510.15</c:v>
                </c:pt>
                <c:pt idx="2220">
                  <c:v>510.25</c:v>
                </c:pt>
                <c:pt idx="2221">
                  <c:v>510.34999999999997</c:v>
                </c:pt>
                <c:pt idx="2222">
                  <c:v>510.45</c:v>
                </c:pt>
                <c:pt idx="2223">
                  <c:v>510.54999999999995</c:v>
                </c:pt>
                <c:pt idx="2224">
                  <c:v>510.65</c:v>
                </c:pt>
                <c:pt idx="2225">
                  <c:v>510.75</c:v>
                </c:pt>
                <c:pt idx="2226">
                  <c:v>510.84999999999997</c:v>
                </c:pt>
                <c:pt idx="2227">
                  <c:v>510.95</c:v>
                </c:pt>
                <c:pt idx="2228">
                  <c:v>511.04999999999995</c:v>
                </c:pt>
                <c:pt idx="2229">
                  <c:v>511.15</c:v>
                </c:pt>
                <c:pt idx="2230">
                  <c:v>511.25</c:v>
                </c:pt>
                <c:pt idx="2231">
                  <c:v>511.34999999999997</c:v>
                </c:pt>
                <c:pt idx="2232">
                  <c:v>511.45</c:v>
                </c:pt>
                <c:pt idx="2233">
                  <c:v>511.54999999999995</c:v>
                </c:pt>
                <c:pt idx="2234">
                  <c:v>511.65</c:v>
                </c:pt>
                <c:pt idx="2235">
                  <c:v>511.75</c:v>
                </c:pt>
                <c:pt idx="2236">
                  <c:v>511.84999999999997</c:v>
                </c:pt>
                <c:pt idx="2237">
                  <c:v>511.95</c:v>
                </c:pt>
                <c:pt idx="2238">
                  <c:v>512.04999999999995</c:v>
                </c:pt>
                <c:pt idx="2239">
                  <c:v>512.15</c:v>
                </c:pt>
                <c:pt idx="2240">
                  <c:v>512.25</c:v>
                </c:pt>
                <c:pt idx="2241">
                  <c:v>512.34999999999991</c:v>
                </c:pt>
                <c:pt idx="2242">
                  <c:v>512.45000000000005</c:v>
                </c:pt>
                <c:pt idx="2243">
                  <c:v>512.54999999999995</c:v>
                </c:pt>
                <c:pt idx="2244">
                  <c:v>512.65</c:v>
                </c:pt>
                <c:pt idx="2245">
                  <c:v>512.75</c:v>
                </c:pt>
                <c:pt idx="2246">
                  <c:v>512.84999999999991</c:v>
                </c:pt>
                <c:pt idx="2247">
                  <c:v>512.95000000000005</c:v>
                </c:pt>
                <c:pt idx="2248">
                  <c:v>513.04999999999995</c:v>
                </c:pt>
                <c:pt idx="2249">
                  <c:v>513.15</c:v>
                </c:pt>
                <c:pt idx="2250">
                  <c:v>513.25</c:v>
                </c:pt>
                <c:pt idx="2251">
                  <c:v>513.34999999999991</c:v>
                </c:pt>
                <c:pt idx="2252">
                  <c:v>513.45000000000005</c:v>
                </c:pt>
                <c:pt idx="2253">
                  <c:v>513.54999999999995</c:v>
                </c:pt>
                <c:pt idx="2254">
                  <c:v>513.65</c:v>
                </c:pt>
                <c:pt idx="2255">
                  <c:v>513.75</c:v>
                </c:pt>
                <c:pt idx="2256">
                  <c:v>513.84999999999991</c:v>
                </c:pt>
                <c:pt idx="2257">
                  <c:v>513.95000000000005</c:v>
                </c:pt>
                <c:pt idx="2258">
                  <c:v>514.04999999999995</c:v>
                </c:pt>
                <c:pt idx="2259">
                  <c:v>514.15</c:v>
                </c:pt>
                <c:pt idx="2260">
                  <c:v>514.25</c:v>
                </c:pt>
                <c:pt idx="2261">
                  <c:v>514.34999999999991</c:v>
                </c:pt>
                <c:pt idx="2262">
                  <c:v>514.45000000000005</c:v>
                </c:pt>
                <c:pt idx="2263">
                  <c:v>514.54999999999995</c:v>
                </c:pt>
                <c:pt idx="2264">
                  <c:v>514.65</c:v>
                </c:pt>
                <c:pt idx="2265">
                  <c:v>514.75</c:v>
                </c:pt>
                <c:pt idx="2266">
                  <c:v>514.84999999999991</c:v>
                </c:pt>
                <c:pt idx="2267">
                  <c:v>514.95000000000005</c:v>
                </c:pt>
                <c:pt idx="2268">
                  <c:v>515.04999999999995</c:v>
                </c:pt>
                <c:pt idx="2269">
                  <c:v>515.15</c:v>
                </c:pt>
                <c:pt idx="2270">
                  <c:v>515.25</c:v>
                </c:pt>
                <c:pt idx="2271">
                  <c:v>515.34999999999991</c:v>
                </c:pt>
                <c:pt idx="2272">
                  <c:v>515.45000000000005</c:v>
                </c:pt>
                <c:pt idx="2273">
                  <c:v>515.54999999999995</c:v>
                </c:pt>
                <c:pt idx="2274">
                  <c:v>515.65</c:v>
                </c:pt>
                <c:pt idx="2275">
                  <c:v>515.75</c:v>
                </c:pt>
                <c:pt idx="2276">
                  <c:v>515.84999999999991</c:v>
                </c:pt>
                <c:pt idx="2277">
                  <c:v>515.95000000000005</c:v>
                </c:pt>
                <c:pt idx="2278">
                  <c:v>516.04999999999995</c:v>
                </c:pt>
                <c:pt idx="2279">
                  <c:v>516.15</c:v>
                </c:pt>
                <c:pt idx="2280">
                  <c:v>516.25</c:v>
                </c:pt>
                <c:pt idx="2281">
                  <c:v>516.34999999999991</c:v>
                </c:pt>
                <c:pt idx="2282">
                  <c:v>516.45000000000005</c:v>
                </c:pt>
                <c:pt idx="2283">
                  <c:v>516.54999999999995</c:v>
                </c:pt>
                <c:pt idx="2284">
                  <c:v>516.65</c:v>
                </c:pt>
                <c:pt idx="2285">
                  <c:v>516.75</c:v>
                </c:pt>
                <c:pt idx="2286">
                  <c:v>516.84999999999991</c:v>
                </c:pt>
                <c:pt idx="2287">
                  <c:v>516.95000000000005</c:v>
                </c:pt>
                <c:pt idx="2288">
                  <c:v>517.04999999999995</c:v>
                </c:pt>
                <c:pt idx="2289">
                  <c:v>517.15</c:v>
                </c:pt>
                <c:pt idx="2290">
                  <c:v>517.25</c:v>
                </c:pt>
                <c:pt idx="2291">
                  <c:v>517.34999999999991</c:v>
                </c:pt>
                <c:pt idx="2292">
                  <c:v>517.45000000000005</c:v>
                </c:pt>
                <c:pt idx="2293">
                  <c:v>517.54999999999995</c:v>
                </c:pt>
                <c:pt idx="2294">
                  <c:v>517.65</c:v>
                </c:pt>
                <c:pt idx="2295">
                  <c:v>517.75</c:v>
                </c:pt>
                <c:pt idx="2296">
                  <c:v>517.84999999999991</c:v>
                </c:pt>
                <c:pt idx="2297">
                  <c:v>517.95000000000005</c:v>
                </c:pt>
                <c:pt idx="2298">
                  <c:v>518.04999999999995</c:v>
                </c:pt>
                <c:pt idx="2299">
                  <c:v>518.15</c:v>
                </c:pt>
                <c:pt idx="2300">
                  <c:v>518.25</c:v>
                </c:pt>
                <c:pt idx="2301">
                  <c:v>518.34999999999991</c:v>
                </c:pt>
                <c:pt idx="2302">
                  <c:v>518.45000000000005</c:v>
                </c:pt>
                <c:pt idx="2303">
                  <c:v>518.54999999999995</c:v>
                </c:pt>
                <c:pt idx="2304">
                  <c:v>518.65</c:v>
                </c:pt>
                <c:pt idx="2305">
                  <c:v>518.75</c:v>
                </c:pt>
                <c:pt idx="2306">
                  <c:v>518.84999999999991</c:v>
                </c:pt>
                <c:pt idx="2307">
                  <c:v>518.95000000000005</c:v>
                </c:pt>
                <c:pt idx="2308">
                  <c:v>519.04999999999995</c:v>
                </c:pt>
                <c:pt idx="2309">
                  <c:v>519.15</c:v>
                </c:pt>
                <c:pt idx="2310">
                  <c:v>519.25</c:v>
                </c:pt>
                <c:pt idx="2311">
                  <c:v>519.34999999999991</c:v>
                </c:pt>
                <c:pt idx="2312">
                  <c:v>519.45000000000005</c:v>
                </c:pt>
                <c:pt idx="2313">
                  <c:v>519.54999999999995</c:v>
                </c:pt>
                <c:pt idx="2314">
                  <c:v>519.65</c:v>
                </c:pt>
                <c:pt idx="2315">
                  <c:v>519.75</c:v>
                </c:pt>
                <c:pt idx="2316">
                  <c:v>519.84999999999991</c:v>
                </c:pt>
                <c:pt idx="2317">
                  <c:v>519.95000000000005</c:v>
                </c:pt>
                <c:pt idx="2318">
                  <c:v>520.04999999999995</c:v>
                </c:pt>
                <c:pt idx="2319">
                  <c:v>520.15</c:v>
                </c:pt>
                <c:pt idx="2320">
                  <c:v>520.25</c:v>
                </c:pt>
                <c:pt idx="2321">
                  <c:v>520.34999999999991</c:v>
                </c:pt>
                <c:pt idx="2322">
                  <c:v>520.45000000000005</c:v>
                </c:pt>
                <c:pt idx="2323">
                  <c:v>520.54999999999995</c:v>
                </c:pt>
                <c:pt idx="2324">
                  <c:v>520.65</c:v>
                </c:pt>
                <c:pt idx="2325">
                  <c:v>520.75</c:v>
                </c:pt>
                <c:pt idx="2326">
                  <c:v>520.84999999999991</c:v>
                </c:pt>
                <c:pt idx="2327">
                  <c:v>520.95000000000005</c:v>
                </c:pt>
                <c:pt idx="2328">
                  <c:v>521.04999999999995</c:v>
                </c:pt>
                <c:pt idx="2329">
                  <c:v>521.15</c:v>
                </c:pt>
                <c:pt idx="2330">
                  <c:v>521.25</c:v>
                </c:pt>
                <c:pt idx="2331">
                  <c:v>521.34999999999991</c:v>
                </c:pt>
                <c:pt idx="2332">
                  <c:v>521.45000000000005</c:v>
                </c:pt>
                <c:pt idx="2333">
                  <c:v>521.54999999999995</c:v>
                </c:pt>
                <c:pt idx="2334">
                  <c:v>521.65</c:v>
                </c:pt>
                <c:pt idx="2335">
                  <c:v>521.75</c:v>
                </c:pt>
                <c:pt idx="2336">
                  <c:v>521.84999999999991</c:v>
                </c:pt>
                <c:pt idx="2337">
                  <c:v>521.95000000000005</c:v>
                </c:pt>
                <c:pt idx="2338">
                  <c:v>522.04999999999995</c:v>
                </c:pt>
                <c:pt idx="2339">
                  <c:v>522.15</c:v>
                </c:pt>
                <c:pt idx="2340">
                  <c:v>522.25</c:v>
                </c:pt>
                <c:pt idx="2341">
                  <c:v>522.34999999999991</c:v>
                </c:pt>
                <c:pt idx="2342">
                  <c:v>522.45000000000005</c:v>
                </c:pt>
                <c:pt idx="2343">
                  <c:v>522.54999999999995</c:v>
                </c:pt>
                <c:pt idx="2344">
                  <c:v>522.65</c:v>
                </c:pt>
                <c:pt idx="2345">
                  <c:v>522.75</c:v>
                </c:pt>
                <c:pt idx="2346">
                  <c:v>522.84999999999991</c:v>
                </c:pt>
                <c:pt idx="2347">
                  <c:v>522.95000000000005</c:v>
                </c:pt>
                <c:pt idx="2348">
                  <c:v>523.04999999999995</c:v>
                </c:pt>
                <c:pt idx="2349">
                  <c:v>523.15</c:v>
                </c:pt>
                <c:pt idx="2350">
                  <c:v>523.25</c:v>
                </c:pt>
                <c:pt idx="2351">
                  <c:v>523.34999999999991</c:v>
                </c:pt>
                <c:pt idx="2352">
                  <c:v>523.45000000000005</c:v>
                </c:pt>
                <c:pt idx="2353">
                  <c:v>523.54999999999995</c:v>
                </c:pt>
                <c:pt idx="2354">
                  <c:v>523.65</c:v>
                </c:pt>
                <c:pt idx="2355">
                  <c:v>523.75</c:v>
                </c:pt>
                <c:pt idx="2356">
                  <c:v>523.84999999999991</c:v>
                </c:pt>
                <c:pt idx="2357">
                  <c:v>523.95000000000005</c:v>
                </c:pt>
                <c:pt idx="2358">
                  <c:v>524.04999999999995</c:v>
                </c:pt>
                <c:pt idx="2359">
                  <c:v>524.15</c:v>
                </c:pt>
                <c:pt idx="2360">
                  <c:v>524.25</c:v>
                </c:pt>
                <c:pt idx="2361">
                  <c:v>524.34999999999991</c:v>
                </c:pt>
                <c:pt idx="2362">
                  <c:v>524.45000000000005</c:v>
                </c:pt>
                <c:pt idx="2363">
                  <c:v>524.54999999999995</c:v>
                </c:pt>
                <c:pt idx="2364">
                  <c:v>524.65</c:v>
                </c:pt>
                <c:pt idx="2365">
                  <c:v>524.75</c:v>
                </c:pt>
                <c:pt idx="2366">
                  <c:v>524.84999999999991</c:v>
                </c:pt>
                <c:pt idx="2367">
                  <c:v>524.95000000000005</c:v>
                </c:pt>
                <c:pt idx="2368">
                  <c:v>525.04999999999995</c:v>
                </c:pt>
                <c:pt idx="2369">
                  <c:v>525.15</c:v>
                </c:pt>
                <c:pt idx="2370">
                  <c:v>525.25</c:v>
                </c:pt>
                <c:pt idx="2371">
                  <c:v>525.34999999999991</c:v>
                </c:pt>
                <c:pt idx="2372">
                  <c:v>525.45000000000005</c:v>
                </c:pt>
                <c:pt idx="2373">
                  <c:v>525.54999999999995</c:v>
                </c:pt>
                <c:pt idx="2374">
                  <c:v>525.65</c:v>
                </c:pt>
                <c:pt idx="2375">
                  <c:v>525.75</c:v>
                </c:pt>
                <c:pt idx="2376">
                  <c:v>525.84999999999991</c:v>
                </c:pt>
                <c:pt idx="2377">
                  <c:v>525.95000000000005</c:v>
                </c:pt>
                <c:pt idx="2378">
                  <c:v>526.04999999999995</c:v>
                </c:pt>
                <c:pt idx="2379">
                  <c:v>526.15</c:v>
                </c:pt>
                <c:pt idx="2380">
                  <c:v>526.25</c:v>
                </c:pt>
                <c:pt idx="2381">
                  <c:v>526.34999999999991</c:v>
                </c:pt>
                <c:pt idx="2382">
                  <c:v>526.45000000000005</c:v>
                </c:pt>
                <c:pt idx="2383">
                  <c:v>526.54999999999995</c:v>
                </c:pt>
                <c:pt idx="2384">
                  <c:v>526.65</c:v>
                </c:pt>
                <c:pt idx="2385">
                  <c:v>526.75</c:v>
                </c:pt>
                <c:pt idx="2386">
                  <c:v>526.84999999999991</c:v>
                </c:pt>
                <c:pt idx="2387">
                  <c:v>526.95000000000005</c:v>
                </c:pt>
                <c:pt idx="2388">
                  <c:v>527.04999999999995</c:v>
                </c:pt>
                <c:pt idx="2389">
                  <c:v>527.15</c:v>
                </c:pt>
                <c:pt idx="2390">
                  <c:v>527.25</c:v>
                </c:pt>
                <c:pt idx="2391">
                  <c:v>527.34999999999991</c:v>
                </c:pt>
                <c:pt idx="2392">
                  <c:v>527.45000000000005</c:v>
                </c:pt>
                <c:pt idx="2393">
                  <c:v>527.54999999999995</c:v>
                </c:pt>
                <c:pt idx="2394">
                  <c:v>527.65</c:v>
                </c:pt>
                <c:pt idx="2395">
                  <c:v>527.75</c:v>
                </c:pt>
                <c:pt idx="2396">
                  <c:v>527.84999999999991</c:v>
                </c:pt>
                <c:pt idx="2397">
                  <c:v>527.95000000000005</c:v>
                </c:pt>
                <c:pt idx="2398">
                  <c:v>528.04999999999995</c:v>
                </c:pt>
                <c:pt idx="2399">
                  <c:v>528.15</c:v>
                </c:pt>
                <c:pt idx="2400">
                  <c:v>528.25</c:v>
                </c:pt>
                <c:pt idx="2401">
                  <c:v>528.34999999999991</c:v>
                </c:pt>
                <c:pt idx="2402">
                  <c:v>528.45000000000005</c:v>
                </c:pt>
                <c:pt idx="2403">
                  <c:v>528.54999999999995</c:v>
                </c:pt>
                <c:pt idx="2404">
                  <c:v>528.65</c:v>
                </c:pt>
                <c:pt idx="2405">
                  <c:v>528.75</c:v>
                </c:pt>
                <c:pt idx="2406">
                  <c:v>528.84999999999991</c:v>
                </c:pt>
                <c:pt idx="2407">
                  <c:v>528.95000000000005</c:v>
                </c:pt>
                <c:pt idx="2408">
                  <c:v>529.04999999999995</c:v>
                </c:pt>
                <c:pt idx="2409">
                  <c:v>529.15</c:v>
                </c:pt>
                <c:pt idx="2410">
                  <c:v>529.25</c:v>
                </c:pt>
                <c:pt idx="2411">
                  <c:v>529.34999999999991</c:v>
                </c:pt>
                <c:pt idx="2412">
                  <c:v>529.45000000000005</c:v>
                </c:pt>
                <c:pt idx="2413">
                  <c:v>529.54999999999995</c:v>
                </c:pt>
                <c:pt idx="2414">
                  <c:v>529.65</c:v>
                </c:pt>
                <c:pt idx="2415">
                  <c:v>529.75</c:v>
                </c:pt>
                <c:pt idx="2416">
                  <c:v>529.84999999999991</c:v>
                </c:pt>
                <c:pt idx="2417">
                  <c:v>529.95000000000005</c:v>
                </c:pt>
                <c:pt idx="2418">
                  <c:v>530.04999999999995</c:v>
                </c:pt>
                <c:pt idx="2419">
                  <c:v>530.15</c:v>
                </c:pt>
                <c:pt idx="2420">
                  <c:v>530.25</c:v>
                </c:pt>
                <c:pt idx="2421">
                  <c:v>530.34999999999991</c:v>
                </c:pt>
                <c:pt idx="2422">
                  <c:v>530.45000000000005</c:v>
                </c:pt>
                <c:pt idx="2423">
                  <c:v>530.54999999999995</c:v>
                </c:pt>
                <c:pt idx="2424">
                  <c:v>530.65</c:v>
                </c:pt>
                <c:pt idx="2425">
                  <c:v>530.75</c:v>
                </c:pt>
                <c:pt idx="2426">
                  <c:v>530.84999999999991</c:v>
                </c:pt>
                <c:pt idx="2427">
                  <c:v>530.95000000000005</c:v>
                </c:pt>
                <c:pt idx="2428">
                  <c:v>531.04999999999995</c:v>
                </c:pt>
                <c:pt idx="2429">
                  <c:v>531.15</c:v>
                </c:pt>
                <c:pt idx="2430">
                  <c:v>531.25</c:v>
                </c:pt>
                <c:pt idx="2431">
                  <c:v>531.34999999999991</c:v>
                </c:pt>
                <c:pt idx="2432">
                  <c:v>531.45000000000005</c:v>
                </c:pt>
                <c:pt idx="2433">
                  <c:v>531.54999999999995</c:v>
                </c:pt>
                <c:pt idx="2434">
                  <c:v>531.65</c:v>
                </c:pt>
                <c:pt idx="2435">
                  <c:v>531.75</c:v>
                </c:pt>
                <c:pt idx="2436">
                  <c:v>531.84999999999991</c:v>
                </c:pt>
                <c:pt idx="2437">
                  <c:v>531.95000000000005</c:v>
                </c:pt>
                <c:pt idx="2438">
                  <c:v>532.04999999999995</c:v>
                </c:pt>
                <c:pt idx="2439">
                  <c:v>532.15</c:v>
                </c:pt>
                <c:pt idx="2440">
                  <c:v>532.25</c:v>
                </c:pt>
                <c:pt idx="2441">
                  <c:v>532.34999999999991</c:v>
                </c:pt>
                <c:pt idx="2442">
                  <c:v>532.45000000000005</c:v>
                </c:pt>
                <c:pt idx="2443">
                  <c:v>532.54999999999995</c:v>
                </c:pt>
                <c:pt idx="2444">
                  <c:v>532.65</c:v>
                </c:pt>
                <c:pt idx="2445">
                  <c:v>532.75</c:v>
                </c:pt>
                <c:pt idx="2446">
                  <c:v>532.84999999999991</c:v>
                </c:pt>
                <c:pt idx="2447">
                  <c:v>532.95000000000005</c:v>
                </c:pt>
                <c:pt idx="2448">
                  <c:v>533.04999999999995</c:v>
                </c:pt>
                <c:pt idx="2449">
                  <c:v>533.15</c:v>
                </c:pt>
                <c:pt idx="2450">
                  <c:v>533.25</c:v>
                </c:pt>
                <c:pt idx="2451">
                  <c:v>533.34999999999991</c:v>
                </c:pt>
                <c:pt idx="2452">
                  <c:v>533.45000000000005</c:v>
                </c:pt>
                <c:pt idx="2453">
                  <c:v>533.54999999999995</c:v>
                </c:pt>
                <c:pt idx="2454">
                  <c:v>533.65</c:v>
                </c:pt>
                <c:pt idx="2455">
                  <c:v>533.75</c:v>
                </c:pt>
                <c:pt idx="2456">
                  <c:v>533.84999999999991</c:v>
                </c:pt>
                <c:pt idx="2457">
                  <c:v>533.95000000000005</c:v>
                </c:pt>
                <c:pt idx="2458">
                  <c:v>534.04999999999995</c:v>
                </c:pt>
                <c:pt idx="2459">
                  <c:v>534.15</c:v>
                </c:pt>
                <c:pt idx="2460">
                  <c:v>534.25</c:v>
                </c:pt>
                <c:pt idx="2461">
                  <c:v>534.34999999999991</c:v>
                </c:pt>
                <c:pt idx="2462">
                  <c:v>534.45000000000005</c:v>
                </c:pt>
                <c:pt idx="2463">
                  <c:v>534.54999999999995</c:v>
                </c:pt>
                <c:pt idx="2464">
                  <c:v>534.65</c:v>
                </c:pt>
                <c:pt idx="2465">
                  <c:v>534.75</c:v>
                </c:pt>
                <c:pt idx="2466">
                  <c:v>534.84999999999991</c:v>
                </c:pt>
                <c:pt idx="2467">
                  <c:v>534.95000000000005</c:v>
                </c:pt>
                <c:pt idx="2468">
                  <c:v>535.04999999999995</c:v>
                </c:pt>
                <c:pt idx="2469">
                  <c:v>535.15</c:v>
                </c:pt>
                <c:pt idx="2470">
                  <c:v>535.25</c:v>
                </c:pt>
                <c:pt idx="2471">
                  <c:v>535.34999999999991</c:v>
                </c:pt>
                <c:pt idx="2472">
                  <c:v>535.45000000000005</c:v>
                </c:pt>
                <c:pt idx="2473">
                  <c:v>535.54999999999995</c:v>
                </c:pt>
                <c:pt idx="2474">
                  <c:v>535.65</c:v>
                </c:pt>
                <c:pt idx="2475">
                  <c:v>535.75</c:v>
                </c:pt>
                <c:pt idx="2476">
                  <c:v>535.84999999999991</c:v>
                </c:pt>
                <c:pt idx="2477">
                  <c:v>535.95000000000005</c:v>
                </c:pt>
                <c:pt idx="2478">
                  <c:v>536.04999999999995</c:v>
                </c:pt>
                <c:pt idx="2479">
                  <c:v>536.15</c:v>
                </c:pt>
                <c:pt idx="2480">
                  <c:v>536.25</c:v>
                </c:pt>
                <c:pt idx="2481">
                  <c:v>536.34999999999991</c:v>
                </c:pt>
                <c:pt idx="2482">
                  <c:v>536.45000000000005</c:v>
                </c:pt>
                <c:pt idx="2483">
                  <c:v>536.54999999999995</c:v>
                </c:pt>
                <c:pt idx="2484">
                  <c:v>536.65</c:v>
                </c:pt>
                <c:pt idx="2485">
                  <c:v>536.75</c:v>
                </c:pt>
                <c:pt idx="2486">
                  <c:v>536.84999999999991</c:v>
                </c:pt>
                <c:pt idx="2487">
                  <c:v>536.95000000000005</c:v>
                </c:pt>
                <c:pt idx="2488">
                  <c:v>537.04999999999995</c:v>
                </c:pt>
                <c:pt idx="2489">
                  <c:v>537.15</c:v>
                </c:pt>
                <c:pt idx="2490">
                  <c:v>537.25</c:v>
                </c:pt>
                <c:pt idx="2491">
                  <c:v>537.34999999999991</c:v>
                </c:pt>
                <c:pt idx="2492">
                  <c:v>537.45000000000005</c:v>
                </c:pt>
                <c:pt idx="2493">
                  <c:v>537.54999999999995</c:v>
                </c:pt>
                <c:pt idx="2494">
                  <c:v>537.65</c:v>
                </c:pt>
                <c:pt idx="2495">
                  <c:v>537.75</c:v>
                </c:pt>
                <c:pt idx="2496">
                  <c:v>537.84999999999991</c:v>
                </c:pt>
                <c:pt idx="2497">
                  <c:v>537.95000000000005</c:v>
                </c:pt>
                <c:pt idx="2498">
                  <c:v>538.04999999999995</c:v>
                </c:pt>
                <c:pt idx="2499">
                  <c:v>538.15</c:v>
                </c:pt>
                <c:pt idx="2500">
                  <c:v>538.25</c:v>
                </c:pt>
                <c:pt idx="2501">
                  <c:v>538.34999999999991</c:v>
                </c:pt>
                <c:pt idx="2502">
                  <c:v>538.45000000000005</c:v>
                </c:pt>
                <c:pt idx="2503">
                  <c:v>538.54999999999995</c:v>
                </c:pt>
                <c:pt idx="2504">
                  <c:v>538.65</c:v>
                </c:pt>
                <c:pt idx="2505">
                  <c:v>538.75</c:v>
                </c:pt>
                <c:pt idx="2506">
                  <c:v>538.84999999999991</c:v>
                </c:pt>
                <c:pt idx="2507">
                  <c:v>538.95000000000005</c:v>
                </c:pt>
                <c:pt idx="2508">
                  <c:v>539.04999999999995</c:v>
                </c:pt>
                <c:pt idx="2509">
                  <c:v>539.15</c:v>
                </c:pt>
                <c:pt idx="2510">
                  <c:v>539.25</c:v>
                </c:pt>
                <c:pt idx="2511">
                  <c:v>539.34999999999991</c:v>
                </c:pt>
                <c:pt idx="2512">
                  <c:v>539.45000000000005</c:v>
                </c:pt>
                <c:pt idx="2513">
                  <c:v>539.54999999999995</c:v>
                </c:pt>
                <c:pt idx="2514">
                  <c:v>539.65</c:v>
                </c:pt>
                <c:pt idx="2515">
                  <c:v>539.75</c:v>
                </c:pt>
                <c:pt idx="2516">
                  <c:v>539.84999999999991</c:v>
                </c:pt>
                <c:pt idx="2517">
                  <c:v>539.95000000000005</c:v>
                </c:pt>
                <c:pt idx="2518">
                  <c:v>540.04999999999995</c:v>
                </c:pt>
                <c:pt idx="2519">
                  <c:v>540.15</c:v>
                </c:pt>
                <c:pt idx="2520">
                  <c:v>540.25</c:v>
                </c:pt>
                <c:pt idx="2521">
                  <c:v>540.34999999999991</c:v>
                </c:pt>
                <c:pt idx="2522">
                  <c:v>540.45000000000005</c:v>
                </c:pt>
                <c:pt idx="2523">
                  <c:v>540.54999999999995</c:v>
                </c:pt>
                <c:pt idx="2524">
                  <c:v>540.65</c:v>
                </c:pt>
                <c:pt idx="2525">
                  <c:v>540.75</c:v>
                </c:pt>
                <c:pt idx="2526">
                  <c:v>540.84999999999991</c:v>
                </c:pt>
                <c:pt idx="2527">
                  <c:v>540.95000000000005</c:v>
                </c:pt>
                <c:pt idx="2528">
                  <c:v>541.04999999999995</c:v>
                </c:pt>
                <c:pt idx="2529">
                  <c:v>541.15</c:v>
                </c:pt>
                <c:pt idx="2530">
                  <c:v>541.25</c:v>
                </c:pt>
                <c:pt idx="2531">
                  <c:v>541.34999999999991</c:v>
                </c:pt>
                <c:pt idx="2532">
                  <c:v>541.45000000000005</c:v>
                </c:pt>
                <c:pt idx="2533">
                  <c:v>541.54999999999995</c:v>
                </c:pt>
                <c:pt idx="2534">
                  <c:v>541.65</c:v>
                </c:pt>
                <c:pt idx="2535">
                  <c:v>541.75</c:v>
                </c:pt>
                <c:pt idx="2536">
                  <c:v>541.84999999999991</c:v>
                </c:pt>
                <c:pt idx="2537">
                  <c:v>541.95000000000005</c:v>
                </c:pt>
                <c:pt idx="2538">
                  <c:v>542.04999999999995</c:v>
                </c:pt>
                <c:pt idx="2539">
                  <c:v>542.15</c:v>
                </c:pt>
                <c:pt idx="2540">
                  <c:v>542.25</c:v>
                </c:pt>
                <c:pt idx="2541">
                  <c:v>542.34999999999991</c:v>
                </c:pt>
                <c:pt idx="2542">
                  <c:v>542.45000000000005</c:v>
                </c:pt>
                <c:pt idx="2543">
                  <c:v>542.54999999999995</c:v>
                </c:pt>
                <c:pt idx="2544">
                  <c:v>542.65</c:v>
                </c:pt>
                <c:pt idx="2545">
                  <c:v>542.75</c:v>
                </c:pt>
                <c:pt idx="2546">
                  <c:v>542.84999999999991</c:v>
                </c:pt>
                <c:pt idx="2547">
                  <c:v>542.95000000000005</c:v>
                </c:pt>
                <c:pt idx="2548">
                  <c:v>543.04999999999995</c:v>
                </c:pt>
                <c:pt idx="2549">
                  <c:v>543.15</c:v>
                </c:pt>
                <c:pt idx="2550">
                  <c:v>543.25</c:v>
                </c:pt>
                <c:pt idx="2551">
                  <c:v>543.34999999999991</c:v>
                </c:pt>
                <c:pt idx="2552">
                  <c:v>543.45000000000005</c:v>
                </c:pt>
                <c:pt idx="2553">
                  <c:v>543.54999999999995</c:v>
                </c:pt>
                <c:pt idx="2554">
                  <c:v>543.65</c:v>
                </c:pt>
                <c:pt idx="2555">
                  <c:v>543.75</c:v>
                </c:pt>
                <c:pt idx="2556">
                  <c:v>543.84999999999991</c:v>
                </c:pt>
                <c:pt idx="2557">
                  <c:v>543.95000000000005</c:v>
                </c:pt>
                <c:pt idx="2558">
                  <c:v>544.04999999999995</c:v>
                </c:pt>
                <c:pt idx="2559">
                  <c:v>544.15</c:v>
                </c:pt>
                <c:pt idx="2560">
                  <c:v>544.25</c:v>
                </c:pt>
                <c:pt idx="2561">
                  <c:v>544.34999999999991</c:v>
                </c:pt>
                <c:pt idx="2562">
                  <c:v>544.45000000000005</c:v>
                </c:pt>
                <c:pt idx="2563">
                  <c:v>544.54999999999995</c:v>
                </c:pt>
                <c:pt idx="2564">
                  <c:v>544.65</c:v>
                </c:pt>
                <c:pt idx="2565">
                  <c:v>544.75</c:v>
                </c:pt>
                <c:pt idx="2566">
                  <c:v>544.84999999999991</c:v>
                </c:pt>
                <c:pt idx="2567">
                  <c:v>544.95000000000005</c:v>
                </c:pt>
                <c:pt idx="2568">
                  <c:v>545.04999999999995</c:v>
                </c:pt>
                <c:pt idx="2569">
                  <c:v>545.15</c:v>
                </c:pt>
                <c:pt idx="2570">
                  <c:v>545.25</c:v>
                </c:pt>
                <c:pt idx="2571">
                  <c:v>545.34999999999991</c:v>
                </c:pt>
                <c:pt idx="2572">
                  <c:v>545.45000000000005</c:v>
                </c:pt>
                <c:pt idx="2573">
                  <c:v>545.54999999999995</c:v>
                </c:pt>
                <c:pt idx="2574">
                  <c:v>545.65</c:v>
                </c:pt>
                <c:pt idx="2575">
                  <c:v>545.75</c:v>
                </c:pt>
                <c:pt idx="2576">
                  <c:v>545.84999999999991</c:v>
                </c:pt>
                <c:pt idx="2577">
                  <c:v>545.95000000000005</c:v>
                </c:pt>
                <c:pt idx="2578">
                  <c:v>546.04999999999995</c:v>
                </c:pt>
                <c:pt idx="2579">
                  <c:v>546.15</c:v>
                </c:pt>
                <c:pt idx="2580">
                  <c:v>546.25</c:v>
                </c:pt>
                <c:pt idx="2581">
                  <c:v>546.34999999999991</c:v>
                </c:pt>
                <c:pt idx="2582">
                  <c:v>546.45000000000005</c:v>
                </c:pt>
                <c:pt idx="2583">
                  <c:v>546.54999999999995</c:v>
                </c:pt>
                <c:pt idx="2584">
                  <c:v>546.65</c:v>
                </c:pt>
                <c:pt idx="2585">
                  <c:v>546.75</c:v>
                </c:pt>
                <c:pt idx="2586">
                  <c:v>546.84999999999991</c:v>
                </c:pt>
                <c:pt idx="2587">
                  <c:v>546.95000000000005</c:v>
                </c:pt>
                <c:pt idx="2588">
                  <c:v>547.04999999999995</c:v>
                </c:pt>
                <c:pt idx="2589">
                  <c:v>547.15</c:v>
                </c:pt>
                <c:pt idx="2590">
                  <c:v>547.25</c:v>
                </c:pt>
                <c:pt idx="2591">
                  <c:v>547.34999999999991</c:v>
                </c:pt>
                <c:pt idx="2592">
                  <c:v>547.45000000000005</c:v>
                </c:pt>
                <c:pt idx="2593">
                  <c:v>547.54999999999995</c:v>
                </c:pt>
                <c:pt idx="2594">
                  <c:v>547.65</c:v>
                </c:pt>
                <c:pt idx="2595">
                  <c:v>547.75</c:v>
                </c:pt>
                <c:pt idx="2596">
                  <c:v>547.84999999999991</c:v>
                </c:pt>
                <c:pt idx="2597">
                  <c:v>547.95000000000005</c:v>
                </c:pt>
                <c:pt idx="2598">
                  <c:v>548.04999999999995</c:v>
                </c:pt>
                <c:pt idx="2599">
                  <c:v>548.15</c:v>
                </c:pt>
                <c:pt idx="2600">
                  <c:v>548.25</c:v>
                </c:pt>
                <c:pt idx="2601">
                  <c:v>548.34999999999991</c:v>
                </c:pt>
                <c:pt idx="2602">
                  <c:v>548.45000000000005</c:v>
                </c:pt>
                <c:pt idx="2603">
                  <c:v>548.54999999999995</c:v>
                </c:pt>
                <c:pt idx="2604">
                  <c:v>548.65</c:v>
                </c:pt>
                <c:pt idx="2605">
                  <c:v>548.75</c:v>
                </c:pt>
                <c:pt idx="2606">
                  <c:v>548.84999999999991</c:v>
                </c:pt>
                <c:pt idx="2607">
                  <c:v>548.95000000000005</c:v>
                </c:pt>
                <c:pt idx="2608">
                  <c:v>549.04999999999995</c:v>
                </c:pt>
                <c:pt idx="2609">
                  <c:v>549.15</c:v>
                </c:pt>
                <c:pt idx="2610">
                  <c:v>549.25</c:v>
                </c:pt>
                <c:pt idx="2611">
                  <c:v>549.34999999999991</c:v>
                </c:pt>
                <c:pt idx="2612">
                  <c:v>549.45000000000005</c:v>
                </c:pt>
                <c:pt idx="2613">
                  <c:v>549.54999999999995</c:v>
                </c:pt>
                <c:pt idx="2614">
                  <c:v>549.65</c:v>
                </c:pt>
                <c:pt idx="2615">
                  <c:v>549.75</c:v>
                </c:pt>
                <c:pt idx="2616">
                  <c:v>549.84999999999991</c:v>
                </c:pt>
                <c:pt idx="2617">
                  <c:v>549.95000000000005</c:v>
                </c:pt>
                <c:pt idx="2618">
                  <c:v>550.04999999999995</c:v>
                </c:pt>
                <c:pt idx="2619">
                  <c:v>550.15</c:v>
                </c:pt>
                <c:pt idx="2620">
                  <c:v>550.25</c:v>
                </c:pt>
                <c:pt idx="2621">
                  <c:v>550.34999999999991</c:v>
                </c:pt>
                <c:pt idx="2622">
                  <c:v>550.45000000000005</c:v>
                </c:pt>
                <c:pt idx="2623">
                  <c:v>550.54999999999995</c:v>
                </c:pt>
                <c:pt idx="2624">
                  <c:v>550.65</c:v>
                </c:pt>
                <c:pt idx="2625">
                  <c:v>550.75</c:v>
                </c:pt>
                <c:pt idx="2626">
                  <c:v>550.84999999999991</c:v>
                </c:pt>
                <c:pt idx="2627">
                  <c:v>550.95000000000005</c:v>
                </c:pt>
                <c:pt idx="2628">
                  <c:v>551.04999999999995</c:v>
                </c:pt>
                <c:pt idx="2629">
                  <c:v>551.15</c:v>
                </c:pt>
                <c:pt idx="2630">
                  <c:v>551.25</c:v>
                </c:pt>
                <c:pt idx="2631">
                  <c:v>551.34999999999991</c:v>
                </c:pt>
                <c:pt idx="2632">
                  <c:v>551.45000000000005</c:v>
                </c:pt>
                <c:pt idx="2633">
                  <c:v>551.54999999999995</c:v>
                </c:pt>
                <c:pt idx="2634">
                  <c:v>551.65</c:v>
                </c:pt>
                <c:pt idx="2635">
                  <c:v>551.75</c:v>
                </c:pt>
                <c:pt idx="2636">
                  <c:v>551.84999999999991</c:v>
                </c:pt>
                <c:pt idx="2637">
                  <c:v>551.95000000000005</c:v>
                </c:pt>
                <c:pt idx="2638">
                  <c:v>552.04999999999995</c:v>
                </c:pt>
                <c:pt idx="2639">
                  <c:v>552.15</c:v>
                </c:pt>
                <c:pt idx="2640">
                  <c:v>552.25</c:v>
                </c:pt>
                <c:pt idx="2641">
                  <c:v>552.34999999999991</c:v>
                </c:pt>
                <c:pt idx="2642">
                  <c:v>552.45000000000005</c:v>
                </c:pt>
                <c:pt idx="2643">
                  <c:v>552.54999999999995</c:v>
                </c:pt>
                <c:pt idx="2644">
                  <c:v>552.65</c:v>
                </c:pt>
                <c:pt idx="2645">
                  <c:v>552.75</c:v>
                </c:pt>
                <c:pt idx="2646">
                  <c:v>552.84833743236595</c:v>
                </c:pt>
                <c:pt idx="2647">
                  <c:v>552.9466748647319</c:v>
                </c:pt>
                <c:pt idx="2648">
                  <c:v>553.04501229709786</c:v>
                </c:pt>
                <c:pt idx="2649">
                  <c:v>553.15</c:v>
                </c:pt>
                <c:pt idx="2650">
                  <c:v>553.25</c:v>
                </c:pt>
                <c:pt idx="2651">
                  <c:v>553.35</c:v>
                </c:pt>
                <c:pt idx="2652">
                  <c:v>553.45000000000005</c:v>
                </c:pt>
                <c:pt idx="2653">
                  <c:v>553.54999999999995</c:v>
                </c:pt>
                <c:pt idx="2654">
                  <c:v>553.65</c:v>
                </c:pt>
                <c:pt idx="2655">
                  <c:v>553.75</c:v>
                </c:pt>
                <c:pt idx="2656">
                  <c:v>553.85</c:v>
                </c:pt>
                <c:pt idx="2657">
                  <c:v>553.95000000000005</c:v>
                </c:pt>
                <c:pt idx="2658">
                  <c:v>554.04999999999905</c:v>
                </c:pt>
                <c:pt idx="2659">
                  <c:v>554.15</c:v>
                </c:pt>
                <c:pt idx="2660">
                  <c:v>554.25000000000102</c:v>
                </c:pt>
                <c:pt idx="2661">
                  <c:v>554.35000000000196</c:v>
                </c:pt>
                <c:pt idx="2662">
                  <c:v>554.450000000003</c:v>
                </c:pt>
                <c:pt idx="2663">
                  <c:v>554.54999999999995</c:v>
                </c:pt>
                <c:pt idx="2664">
                  <c:v>554.65</c:v>
                </c:pt>
                <c:pt idx="2665">
                  <c:v>554.75</c:v>
                </c:pt>
                <c:pt idx="2666">
                  <c:v>554.84999999999991</c:v>
                </c:pt>
                <c:pt idx="2667">
                  <c:v>554.95000000000005</c:v>
                </c:pt>
                <c:pt idx="2668">
                  <c:v>555.04999999999995</c:v>
                </c:pt>
                <c:pt idx="2669">
                  <c:v>555.15</c:v>
                </c:pt>
                <c:pt idx="2670">
                  <c:v>555.25</c:v>
                </c:pt>
                <c:pt idx="2671">
                  <c:v>555.34999999999991</c:v>
                </c:pt>
                <c:pt idx="2672">
                  <c:v>555.45000000000005</c:v>
                </c:pt>
                <c:pt idx="2673">
                  <c:v>555.54999999999995</c:v>
                </c:pt>
                <c:pt idx="2674">
                  <c:v>555.65</c:v>
                </c:pt>
                <c:pt idx="2675">
                  <c:v>555.75</c:v>
                </c:pt>
                <c:pt idx="2676">
                  <c:v>555.84999999999991</c:v>
                </c:pt>
                <c:pt idx="2677">
                  <c:v>555.95000000000005</c:v>
                </c:pt>
                <c:pt idx="2678">
                  <c:v>556.04999999999995</c:v>
                </c:pt>
                <c:pt idx="2679">
                  <c:v>556.15</c:v>
                </c:pt>
                <c:pt idx="2680">
                  <c:v>556.25</c:v>
                </c:pt>
                <c:pt idx="2681">
                  <c:v>556.34999999999991</c:v>
                </c:pt>
                <c:pt idx="2682">
                  <c:v>556.45000000000005</c:v>
                </c:pt>
                <c:pt idx="2683">
                  <c:v>556.54999999999995</c:v>
                </c:pt>
                <c:pt idx="2684">
                  <c:v>556.65</c:v>
                </c:pt>
                <c:pt idx="2685">
                  <c:v>556.75</c:v>
                </c:pt>
                <c:pt idx="2686">
                  <c:v>556.84999999999991</c:v>
                </c:pt>
                <c:pt idx="2687">
                  <c:v>556.95000000000005</c:v>
                </c:pt>
                <c:pt idx="2688">
                  <c:v>557.04999999999995</c:v>
                </c:pt>
                <c:pt idx="2689">
                  <c:v>557.15</c:v>
                </c:pt>
                <c:pt idx="2690">
                  <c:v>557.25</c:v>
                </c:pt>
                <c:pt idx="2691">
                  <c:v>557.34999999999991</c:v>
                </c:pt>
                <c:pt idx="2692">
                  <c:v>557.45000000000005</c:v>
                </c:pt>
                <c:pt idx="2693">
                  <c:v>557.54999999999995</c:v>
                </c:pt>
                <c:pt idx="2694">
                  <c:v>557.65</c:v>
                </c:pt>
                <c:pt idx="2695">
                  <c:v>557.75</c:v>
                </c:pt>
                <c:pt idx="2696">
                  <c:v>557.84999999999991</c:v>
                </c:pt>
                <c:pt idx="2697">
                  <c:v>557.95000000000005</c:v>
                </c:pt>
                <c:pt idx="2698">
                  <c:v>558.04999999999995</c:v>
                </c:pt>
                <c:pt idx="2699">
                  <c:v>558.15</c:v>
                </c:pt>
                <c:pt idx="2700">
                  <c:v>558.25</c:v>
                </c:pt>
                <c:pt idx="2701">
                  <c:v>558.34999999999991</c:v>
                </c:pt>
                <c:pt idx="2702">
                  <c:v>558.45000000000005</c:v>
                </c:pt>
                <c:pt idx="2703">
                  <c:v>558.54999999999995</c:v>
                </c:pt>
                <c:pt idx="2704">
                  <c:v>558.65</c:v>
                </c:pt>
                <c:pt idx="2705">
                  <c:v>558.75</c:v>
                </c:pt>
                <c:pt idx="2706">
                  <c:v>558.84999999999991</c:v>
                </c:pt>
                <c:pt idx="2707">
                  <c:v>558.95000000000005</c:v>
                </c:pt>
                <c:pt idx="2708">
                  <c:v>559.04999999999995</c:v>
                </c:pt>
                <c:pt idx="2709">
                  <c:v>559.15</c:v>
                </c:pt>
                <c:pt idx="2710">
                  <c:v>559.25</c:v>
                </c:pt>
                <c:pt idx="2711">
                  <c:v>559.34999999999991</c:v>
                </c:pt>
                <c:pt idx="2712">
                  <c:v>559.45000000000005</c:v>
                </c:pt>
                <c:pt idx="2713">
                  <c:v>559.54999999999995</c:v>
                </c:pt>
                <c:pt idx="2714">
                  <c:v>559.65</c:v>
                </c:pt>
                <c:pt idx="2715">
                  <c:v>559.75</c:v>
                </c:pt>
                <c:pt idx="2716">
                  <c:v>559.84999999999991</c:v>
                </c:pt>
                <c:pt idx="2717">
                  <c:v>559.95000000000005</c:v>
                </c:pt>
                <c:pt idx="2718">
                  <c:v>560.04999999999995</c:v>
                </c:pt>
                <c:pt idx="2719">
                  <c:v>560.15</c:v>
                </c:pt>
                <c:pt idx="2720">
                  <c:v>560.25</c:v>
                </c:pt>
                <c:pt idx="2721">
                  <c:v>560.34999999999991</c:v>
                </c:pt>
                <c:pt idx="2722">
                  <c:v>560.45000000000005</c:v>
                </c:pt>
                <c:pt idx="2723">
                  <c:v>560.54999999999995</c:v>
                </c:pt>
                <c:pt idx="2724">
                  <c:v>560.65</c:v>
                </c:pt>
                <c:pt idx="2725">
                  <c:v>560.75</c:v>
                </c:pt>
                <c:pt idx="2726">
                  <c:v>560.84999999999991</c:v>
                </c:pt>
                <c:pt idx="2727">
                  <c:v>560.95000000000005</c:v>
                </c:pt>
                <c:pt idx="2728">
                  <c:v>561.04999999999995</c:v>
                </c:pt>
                <c:pt idx="2729">
                  <c:v>561.15</c:v>
                </c:pt>
                <c:pt idx="2730">
                  <c:v>561.25</c:v>
                </c:pt>
                <c:pt idx="2731">
                  <c:v>561.34999999999991</c:v>
                </c:pt>
                <c:pt idx="2732">
                  <c:v>561.45000000000005</c:v>
                </c:pt>
                <c:pt idx="2733">
                  <c:v>561.54999999999995</c:v>
                </c:pt>
                <c:pt idx="2734">
                  <c:v>561.65</c:v>
                </c:pt>
                <c:pt idx="2735">
                  <c:v>561.75</c:v>
                </c:pt>
                <c:pt idx="2736">
                  <c:v>561.84999999999991</c:v>
                </c:pt>
                <c:pt idx="2737">
                  <c:v>561.95000000000005</c:v>
                </c:pt>
                <c:pt idx="2738">
                  <c:v>562.04999999999995</c:v>
                </c:pt>
                <c:pt idx="2739">
                  <c:v>562.15</c:v>
                </c:pt>
                <c:pt idx="2740">
                  <c:v>562.25</c:v>
                </c:pt>
                <c:pt idx="2741">
                  <c:v>562.34999999999991</c:v>
                </c:pt>
                <c:pt idx="2742">
                  <c:v>562.45000000000005</c:v>
                </c:pt>
                <c:pt idx="2743">
                  <c:v>562.54999999999995</c:v>
                </c:pt>
                <c:pt idx="2744">
                  <c:v>562.65</c:v>
                </c:pt>
                <c:pt idx="2745">
                  <c:v>562.75</c:v>
                </c:pt>
                <c:pt idx="2746">
                  <c:v>562.84999999999991</c:v>
                </c:pt>
                <c:pt idx="2747">
                  <c:v>562.95000000000005</c:v>
                </c:pt>
                <c:pt idx="2748">
                  <c:v>563.04999999999995</c:v>
                </c:pt>
                <c:pt idx="2749">
                  <c:v>563.15</c:v>
                </c:pt>
                <c:pt idx="2750">
                  <c:v>563.25</c:v>
                </c:pt>
                <c:pt idx="2751">
                  <c:v>563.34999999999991</c:v>
                </c:pt>
                <c:pt idx="2752">
                  <c:v>563.45000000000005</c:v>
                </c:pt>
                <c:pt idx="2753">
                  <c:v>563.54999999999995</c:v>
                </c:pt>
                <c:pt idx="2754">
                  <c:v>563.65</c:v>
                </c:pt>
                <c:pt idx="2755">
                  <c:v>563.75</c:v>
                </c:pt>
                <c:pt idx="2756">
                  <c:v>563.84999999999991</c:v>
                </c:pt>
                <c:pt idx="2757">
                  <c:v>563.95000000000005</c:v>
                </c:pt>
                <c:pt idx="2758">
                  <c:v>564.04999999999995</c:v>
                </c:pt>
                <c:pt idx="2759">
                  <c:v>564.15</c:v>
                </c:pt>
                <c:pt idx="2760">
                  <c:v>564.25</c:v>
                </c:pt>
                <c:pt idx="2761">
                  <c:v>564.34999999999991</c:v>
                </c:pt>
                <c:pt idx="2762">
                  <c:v>564.45000000000005</c:v>
                </c:pt>
                <c:pt idx="2763">
                  <c:v>564.54999999999995</c:v>
                </c:pt>
                <c:pt idx="2764">
                  <c:v>564.65</c:v>
                </c:pt>
                <c:pt idx="2765">
                  <c:v>564.75</c:v>
                </c:pt>
                <c:pt idx="2766">
                  <c:v>564.84999999999991</c:v>
                </c:pt>
                <c:pt idx="2767">
                  <c:v>564.95000000000005</c:v>
                </c:pt>
                <c:pt idx="2768">
                  <c:v>565.04999999999995</c:v>
                </c:pt>
                <c:pt idx="2769">
                  <c:v>565.15</c:v>
                </c:pt>
                <c:pt idx="2770">
                  <c:v>565.25</c:v>
                </c:pt>
                <c:pt idx="2771">
                  <c:v>565.34999999999991</c:v>
                </c:pt>
                <c:pt idx="2772">
                  <c:v>565.45000000000005</c:v>
                </c:pt>
                <c:pt idx="2773">
                  <c:v>565.54999999999995</c:v>
                </c:pt>
                <c:pt idx="2774">
                  <c:v>565.65</c:v>
                </c:pt>
                <c:pt idx="2775">
                  <c:v>565.75</c:v>
                </c:pt>
                <c:pt idx="2776">
                  <c:v>565.84999999999991</c:v>
                </c:pt>
                <c:pt idx="2777">
                  <c:v>565.95000000000005</c:v>
                </c:pt>
                <c:pt idx="2778">
                  <c:v>566.04999999999995</c:v>
                </c:pt>
                <c:pt idx="2779">
                  <c:v>566.15</c:v>
                </c:pt>
                <c:pt idx="2780">
                  <c:v>566.25</c:v>
                </c:pt>
                <c:pt idx="2781">
                  <c:v>566.34999999999991</c:v>
                </c:pt>
                <c:pt idx="2782">
                  <c:v>566.45000000000005</c:v>
                </c:pt>
                <c:pt idx="2783">
                  <c:v>566.54999999999995</c:v>
                </c:pt>
                <c:pt idx="2784">
                  <c:v>566.65</c:v>
                </c:pt>
                <c:pt idx="2785">
                  <c:v>566.75</c:v>
                </c:pt>
                <c:pt idx="2786">
                  <c:v>566.84999999999991</c:v>
                </c:pt>
                <c:pt idx="2787">
                  <c:v>566.95000000000005</c:v>
                </c:pt>
                <c:pt idx="2788">
                  <c:v>567.04999999999995</c:v>
                </c:pt>
                <c:pt idx="2789">
                  <c:v>567.15</c:v>
                </c:pt>
                <c:pt idx="2790">
                  <c:v>567.25</c:v>
                </c:pt>
                <c:pt idx="2791">
                  <c:v>567.34999999999991</c:v>
                </c:pt>
                <c:pt idx="2792">
                  <c:v>567.45000000000005</c:v>
                </c:pt>
                <c:pt idx="2793">
                  <c:v>567.54999999999995</c:v>
                </c:pt>
                <c:pt idx="2794">
                  <c:v>567.65</c:v>
                </c:pt>
                <c:pt idx="2795">
                  <c:v>567.75</c:v>
                </c:pt>
                <c:pt idx="2796">
                  <c:v>567.84999999999991</c:v>
                </c:pt>
                <c:pt idx="2797">
                  <c:v>567.95000000000005</c:v>
                </c:pt>
                <c:pt idx="2798">
                  <c:v>568.04999999999995</c:v>
                </c:pt>
                <c:pt idx="2799">
                  <c:v>568.15</c:v>
                </c:pt>
                <c:pt idx="2800">
                  <c:v>568.25</c:v>
                </c:pt>
                <c:pt idx="2801">
                  <c:v>568.34999999999991</c:v>
                </c:pt>
                <c:pt idx="2802">
                  <c:v>568.45000000000005</c:v>
                </c:pt>
                <c:pt idx="2803">
                  <c:v>568.54999999999995</c:v>
                </c:pt>
                <c:pt idx="2804">
                  <c:v>568.65</c:v>
                </c:pt>
                <c:pt idx="2805">
                  <c:v>568.75</c:v>
                </c:pt>
                <c:pt idx="2806">
                  <c:v>568.84999999999991</c:v>
                </c:pt>
                <c:pt idx="2807">
                  <c:v>568.95000000000005</c:v>
                </c:pt>
                <c:pt idx="2808">
                  <c:v>569.04999999999995</c:v>
                </c:pt>
                <c:pt idx="2809">
                  <c:v>569.15</c:v>
                </c:pt>
                <c:pt idx="2810">
                  <c:v>569.25</c:v>
                </c:pt>
                <c:pt idx="2811">
                  <c:v>569.34999999999991</c:v>
                </c:pt>
                <c:pt idx="2812">
                  <c:v>569.45000000000005</c:v>
                </c:pt>
                <c:pt idx="2813">
                  <c:v>569.54999999999995</c:v>
                </c:pt>
                <c:pt idx="2814">
                  <c:v>569.65</c:v>
                </c:pt>
                <c:pt idx="2815">
                  <c:v>569.75</c:v>
                </c:pt>
                <c:pt idx="2816">
                  <c:v>569.84999999999991</c:v>
                </c:pt>
                <c:pt idx="2817">
                  <c:v>569.95000000000005</c:v>
                </c:pt>
                <c:pt idx="2818">
                  <c:v>570.04999999999995</c:v>
                </c:pt>
                <c:pt idx="2819">
                  <c:v>570.15</c:v>
                </c:pt>
                <c:pt idx="2820">
                  <c:v>570.25</c:v>
                </c:pt>
                <c:pt idx="2821">
                  <c:v>570.34999999999991</c:v>
                </c:pt>
                <c:pt idx="2822">
                  <c:v>570.45000000000005</c:v>
                </c:pt>
                <c:pt idx="2823">
                  <c:v>570.54999999999995</c:v>
                </c:pt>
                <c:pt idx="2824">
                  <c:v>570.65</c:v>
                </c:pt>
                <c:pt idx="2825">
                  <c:v>570.75</c:v>
                </c:pt>
                <c:pt idx="2826">
                  <c:v>570.84999999999991</c:v>
                </c:pt>
                <c:pt idx="2827">
                  <c:v>570.95000000000005</c:v>
                </c:pt>
                <c:pt idx="2828">
                  <c:v>571.04999999999995</c:v>
                </c:pt>
                <c:pt idx="2829">
                  <c:v>571.15</c:v>
                </c:pt>
                <c:pt idx="2830">
                  <c:v>571.25</c:v>
                </c:pt>
                <c:pt idx="2831">
                  <c:v>571.34999999999991</c:v>
                </c:pt>
                <c:pt idx="2832">
                  <c:v>571.45000000000005</c:v>
                </c:pt>
                <c:pt idx="2833">
                  <c:v>571.54999999999995</c:v>
                </c:pt>
                <c:pt idx="2834">
                  <c:v>571.65</c:v>
                </c:pt>
                <c:pt idx="2835">
                  <c:v>571.75</c:v>
                </c:pt>
                <c:pt idx="2836">
                  <c:v>571.84999999999991</c:v>
                </c:pt>
                <c:pt idx="2837">
                  <c:v>571.95000000000005</c:v>
                </c:pt>
                <c:pt idx="2838">
                  <c:v>572.04999999999995</c:v>
                </c:pt>
                <c:pt idx="2839">
                  <c:v>572.15</c:v>
                </c:pt>
                <c:pt idx="2840">
                  <c:v>572.25</c:v>
                </c:pt>
                <c:pt idx="2841">
                  <c:v>572.34999999999991</c:v>
                </c:pt>
                <c:pt idx="2842">
                  <c:v>572.45000000000005</c:v>
                </c:pt>
                <c:pt idx="2843">
                  <c:v>572.54999999999995</c:v>
                </c:pt>
                <c:pt idx="2844">
                  <c:v>572.65</c:v>
                </c:pt>
                <c:pt idx="2845">
                  <c:v>572.75</c:v>
                </c:pt>
                <c:pt idx="2846">
                  <c:v>572.84999999999991</c:v>
                </c:pt>
                <c:pt idx="2847">
                  <c:v>572.95000000000005</c:v>
                </c:pt>
                <c:pt idx="2848">
                  <c:v>573.04999999999995</c:v>
                </c:pt>
                <c:pt idx="2849">
                  <c:v>573.15</c:v>
                </c:pt>
                <c:pt idx="2850">
                  <c:v>573.25</c:v>
                </c:pt>
                <c:pt idx="2851">
                  <c:v>573.34999999999991</c:v>
                </c:pt>
              </c:numCache>
            </c:numRef>
          </c:xVal>
          <c:yVal>
            <c:numRef>
              <c:f>List2!$C$2:$C$2853</c:f>
              <c:numCache>
                <c:formatCode>0.0000</c:formatCode>
                <c:ptCount val="2852"/>
                <c:pt idx="0">
                  <c:v>1.1101032137787499</c:v>
                </c:pt>
                <c:pt idx="1">
                  <c:v>1.11059950584611</c:v>
                </c:pt>
                <c:pt idx="2">
                  <c:v>1.1110957979134701</c:v>
                </c:pt>
                <c:pt idx="3">
                  <c:v>1.11159208998083</c:v>
                </c:pt>
                <c:pt idx="4">
                  <c:v>1.1120883820481899</c:v>
                </c:pt>
                <c:pt idx="5">
                  <c:v>1.1125846741155601</c:v>
                </c:pt>
                <c:pt idx="6">
                  <c:v>1.11308096618292</c:v>
                </c:pt>
                <c:pt idx="7">
                  <c:v>1.1135772582502799</c:v>
                </c:pt>
                <c:pt idx="8">
                  <c:v>1.1140735503176402</c:v>
                </c:pt>
                <c:pt idx="9">
                  <c:v>1.1145698423850001</c:v>
                </c:pt>
                <c:pt idx="10">
                  <c:v>1.11506613445236</c:v>
                </c:pt>
                <c:pt idx="11">
                  <c:v>1.1155624265197199</c:v>
                </c:pt>
                <c:pt idx="12">
                  <c:v>1.1160587185870801</c:v>
                </c:pt>
                <c:pt idx="13">
                  <c:v>1.11655501065445</c:v>
                </c:pt>
                <c:pt idx="14">
                  <c:v>1.1170513027218099</c:v>
                </c:pt>
                <c:pt idx="15">
                  <c:v>1.1175475947891702</c:v>
                </c:pt>
                <c:pt idx="16">
                  <c:v>1.1180438868565301</c:v>
                </c:pt>
                <c:pt idx="17">
                  <c:v>1.11854017892389</c:v>
                </c:pt>
                <c:pt idx="18">
                  <c:v>1.1190364709912499</c:v>
                </c:pt>
                <c:pt idx="19">
                  <c:v>1.11953276305861</c:v>
                </c:pt>
                <c:pt idx="20">
                  <c:v>1.1200290551259799</c:v>
                </c:pt>
                <c:pt idx="21">
                  <c:v>1.1205253471933398</c:v>
                </c:pt>
                <c:pt idx="22">
                  <c:v>1.1210216392607002</c:v>
                </c:pt>
                <c:pt idx="23">
                  <c:v>1.1215179313280601</c:v>
                </c:pt>
                <c:pt idx="24">
                  <c:v>1.12201422339542</c:v>
                </c:pt>
                <c:pt idx="25">
                  <c:v>1.1225105154627799</c:v>
                </c:pt>
                <c:pt idx="26">
                  <c:v>1.12300680753014</c:v>
                </c:pt>
                <c:pt idx="27">
                  <c:v>1.1235030995974999</c:v>
                </c:pt>
                <c:pt idx="28">
                  <c:v>1.1239993916648698</c:v>
                </c:pt>
                <c:pt idx="29">
                  <c:v>1.1244956837322302</c:v>
                </c:pt>
                <c:pt idx="30">
                  <c:v>1.1249919757995901</c:v>
                </c:pt>
                <c:pt idx="31">
                  <c:v>1.12548826786695</c:v>
                </c:pt>
                <c:pt idx="32">
                  <c:v>1.1259845599343099</c:v>
                </c:pt>
                <c:pt idx="33">
                  <c:v>1.12648085200167</c:v>
                </c:pt>
                <c:pt idx="34">
                  <c:v>1.1269771440690299</c:v>
                </c:pt>
                <c:pt idx="35">
                  <c:v>1.1274734361363998</c:v>
                </c:pt>
                <c:pt idx="36">
                  <c:v>1.1279697282037602</c:v>
                </c:pt>
                <c:pt idx="37">
                  <c:v>1.1284660202711201</c:v>
                </c:pt>
                <c:pt idx="38">
                  <c:v>1.12896231233848</c:v>
                </c:pt>
                <c:pt idx="39">
                  <c:v>1.1294586044058399</c:v>
                </c:pt>
                <c:pt idx="40">
                  <c:v>1.1299548964732</c:v>
                </c:pt>
                <c:pt idx="41">
                  <c:v>1.1304511885405599</c:v>
                </c:pt>
                <c:pt idx="42">
                  <c:v>1.1309474806079298</c:v>
                </c:pt>
                <c:pt idx="43">
                  <c:v>1.1314437726752902</c:v>
                </c:pt>
                <c:pt idx="44">
                  <c:v>1.1319400647426501</c:v>
                </c:pt>
                <c:pt idx="45">
                  <c:v>1.13243635681001</c:v>
                </c:pt>
                <c:pt idx="46">
                  <c:v>1.1329326488773699</c:v>
                </c:pt>
                <c:pt idx="47">
                  <c:v>1.13342894094473</c:v>
                </c:pt>
                <c:pt idx="48">
                  <c:v>1.1339252330120899</c:v>
                </c:pt>
                <c:pt idx="49">
                  <c:v>1.1344215250794498</c:v>
                </c:pt>
                <c:pt idx="50">
                  <c:v>1.1349178171468202</c:v>
                </c:pt>
                <c:pt idx="51">
                  <c:v>1.1354141092141801</c:v>
                </c:pt>
                <c:pt idx="52">
                  <c:v>1.13591040128154</c:v>
                </c:pt>
                <c:pt idx="53">
                  <c:v>1.1364066933488999</c:v>
                </c:pt>
                <c:pt idx="54">
                  <c:v>1.13690298541626</c:v>
                </c:pt>
                <c:pt idx="55">
                  <c:v>1.1373992774836199</c:v>
                </c:pt>
                <c:pt idx="56">
                  <c:v>1.1378955695509798</c:v>
                </c:pt>
                <c:pt idx="57">
                  <c:v>1.1383918616183502</c:v>
                </c:pt>
                <c:pt idx="58">
                  <c:v>1.1388881536857101</c:v>
                </c:pt>
                <c:pt idx="59">
                  <c:v>1.13938444575307</c:v>
                </c:pt>
                <c:pt idx="60">
                  <c:v>1.1398807378204301</c:v>
                </c:pt>
                <c:pt idx="61">
                  <c:v>1.14037702988779</c:v>
                </c:pt>
                <c:pt idx="62">
                  <c:v>1.1408733219551499</c:v>
                </c:pt>
                <c:pt idx="63">
                  <c:v>1.14136961402251</c:v>
                </c:pt>
                <c:pt idx="64">
                  <c:v>1.1418659060898702</c:v>
                </c:pt>
                <c:pt idx="65">
                  <c:v>1.14236219815724</c:v>
                </c:pt>
                <c:pt idx="66">
                  <c:v>1.1428584902246</c:v>
                </c:pt>
                <c:pt idx="67">
                  <c:v>1.1433547822919601</c:v>
                </c:pt>
                <c:pt idx="68">
                  <c:v>1.14385107435932</c:v>
                </c:pt>
                <c:pt idx="69">
                  <c:v>1.1443473664266799</c:v>
                </c:pt>
                <c:pt idx="70">
                  <c:v>1.14484365849404</c:v>
                </c:pt>
                <c:pt idx="71">
                  <c:v>1.1453399505614001</c:v>
                </c:pt>
                <c:pt idx="72">
                  <c:v>1.14583624262877</c:v>
                </c:pt>
                <c:pt idx="73">
                  <c:v>1.1463325346961299</c:v>
                </c:pt>
                <c:pt idx="74">
                  <c:v>1.1468288267634901</c:v>
                </c:pt>
                <c:pt idx="75">
                  <c:v>1.14501261883085</c:v>
                </c:pt>
                <c:pt idx="76">
                  <c:v>1.14597141089821</c:v>
                </c:pt>
                <c:pt idx="77">
                  <c:v>1.1469302029655699</c:v>
                </c:pt>
                <c:pt idx="78">
                  <c:v>1.1478889950329301</c:v>
                </c:pt>
                <c:pt idx="79">
                  <c:v>1.1488477871003</c:v>
                </c:pt>
                <c:pt idx="80">
                  <c:v>1.1498065791676599</c:v>
                </c:pt>
                <c:pt idx="81">
                  <c:v>1.1507653712350201</c:v>
                </c:pt>
                <c:pt idx="82">
                  <c:v>1.15172416330238</c:v>
                </c:pt>
                <c:pt idx="83">
                  <c:v>1.15268295536974</c:v>
                </c:pt>
                <c:pt idx="84">
                  <c:v>1.15268295536974</c:v>
                </c:pt>
                <c:pt idx="85">
                  <c:v>1.1536417474370999</c:v>
                </c:pt>
                <c:pt idx="86">
                  <c:v>1.1546005395044601</c:v>
                </c:pt>
                <c:pt idx="87">
                  <c:v>1.15555933157182</c:v>
                </c:pt>
                <c:pt idx="88">
                  <c:v>1.1549114727966701</c:v>
                </c:pt>
                <c:pt idx="89">
                  <c:v>1.15606823665156</c:v>
                </c:pt>
                <c:pt idx="90">
                  <c:v>1.1572250005064499</c:v>
                </c:pt>
                <c:pt idx="91">
                  <c:v>1.1583817643613401</c:v>
                </c:pt>
                <c:pt idx="92">
                  <c:v>1.1595385282162201</c:v>
                </c:pt>
                <c:pt idx="93">
                  <c:v>1.16069529207111</c:v>
                </c:pt>
                <c:pt idx="94">
                  <c:v>1.1618520559259999</c:v>
                </c:pt>
                <c:pt idx="95">
                  <c:v>1.1630088197808901</c:v>
                </c:pt>
                <c:pt idx="96">
                  <c:v>1.16416558363578</c:v>
                </c:pt>
                <c:pt idx="97">
                  <c:v>1.16532234749067</c:v>
                </c:pt>
                <c:pt idx="98">
                  <c:v>1.1664791113455599</c:v>
                </c:pt>
                <c:pt idx="99">
                  <c:v>1.1676358752004501</c:v>
                </c:pt>
                <c:pt idx="100">
                  <c:v>1.16879263905534</c:v>
                </c:pt>
                <c:pt idx="101">
                  <c:v>1.16994940291023</c:v>
                </c:pt>
                <c:pt idx="102">
                  <c:v>1.1711061667651199</c:v>
                </c:pt>
                <c:pt idx="103">
                  <c:v>1.1722629306200001</c:v>
                </c:pt>
                <c:pt idx="104">
                  <c:v>1.17341969447489</c:v>
                </c:pt>
                <c:pt idx="105">
                  <c:v>1.17457645832978</c:v>
                </c:pt>
                <c:pt idx="106">
                  <c:v>1.1757332221846699</c:v>
                </c:pt>
                <c:pt idx="107">
                  <c:v>1.1768899860395601</c:v>
                </c:pt>
                <c:pt idx="108">
                  <c:v>1.17804674989447</c:v>
                </c:pt>
                <c:pt idx="109">
                  <c:v>1.1792035137493599</c:v>
                </c:pt>
                <c:pt idx="110">
                  <c:v>1.1803602776042501</c:v>
                </c:pt>
                <c:pt idx="111">
                  <c:v>1.18151704145914</c:v>
                </c:pt>
                <c:pt idx="112">
                  <c:v>1.18267380531403</c:v>
                </c:pt>
                <c:pt idx="113">
                  <c:v>1.1838305691689199</c:v>
                </c:pt>
                <c:pt idx="114">
                  <c:v>1.1849873330238101</c:v>
                </c:pt>
                <c:pt idx="115">
                  <c:v>1.176993319978848</c:v>
                </c:pt>
                <c:pt idx="116">
                  <c:v>1.1788973358884185</c:v>
                </c:pt>
                <c:pt idx="117">
                  <c:v>1.1797030634694456</c:v>
                </c:pt>
                <c:pt idx="118">
                  <c:v>1.1818163952234664</c:v>
                </c:pt>
                <c:pt idx="119">
                  <c:v>1.1765551382613777</c:v>
                </c:pt>
                <c:pt idx="120">
                  <c:v>1.1828678932293919</c:v>
                </c:pt>
                <c:pt idx="121">
                  <c:v>1.1864346528895555</c:v>
                </c:pt>
                <c:pt idx="122">
                  <c:v>1.1888778369090132</c:v>
                </c:pt>
                <c:pt idx="123">
                  <c:v>1.1859093760784964</c:v>
                </c:pt>
                <c:pt idx="124">
                  <c:v>1.1922715850658498</c:v>
                </c:pt>
                <c:pt idx="125">
                  <c:v>1.1938476048259821</c:v>
                </c:pt>
                <c:pt idx="126">
                  <c:v>1.1859212680558469</c:v>
                </c:pt>
                <c:pt idx="127">
                  <c:v>1.2022476582177857</c:v>
                </c:pt>
                <c:pt idx="128">
                  <c:v>1.1961130573978609</c:v>
                </c:pt>
                <c:pt idx="129">
                  <c:v>1.1971660964841018</c:v>
                </c:pt>
                <c:pt idx="130">
                  <c:v>1.1980960339144138</c:v>
                </c:pt>
                <c:pt idx="131">
                  <c:v>1.1975705351045389</c:v>
                </c:pt>
                <c:pt idx="132">
                  <c:v>1.2064777651422929</c:v>
                </c:pt>
                <c:pt idx="133">
                  <c:v>1.1946027135343198</c:v>
                </c:pt>
                <c:pt idx="134">
                  <c:v>1.2018635476290942</c:v>
                </c:pt>
                <c:pt idx="135">
                  <c:v>1.1972458436941533</c:v>
                </c:pt>
                <c:pt idx="136">
                  <c:v>1.2156687244390767</c:v>
                </c:pt>
                <c:pt idx="137">
                  <c:v>1.1917255613580309</c:v>
                </c:pt>
                <c:pt idx="138">
                  <c:v>1.2102650474088237</c:v>
                </c:pt>
                <c:pt idx="139">
                  <c:v>1.2056788736540844</c:v>
                </c:pt>
                <c:pt idx="140">
                  <c:v>1.2030557225337728</c:v>
                </c:pt>
                <c:pt idx="141">
                  <c:v>1.2054927091258802</c:v>
                </c:pt>
                <c:pt idx="142">
                  <c:v>1.2088293062987396</c:v>
                </c:pt>
                <c:pt idx="143">
                  <c:v>1.2039777665412068</c:v>
                </c:pt>
                <c:pt idx="144">
                  <c:v>1.2140622519315138</c:v>
                </c:pt>
                <c:pt idx="145">
                  <c:v>1.2104531466440009</c:v>
                </c:pt>
                <c:pt idx="146">
                  <c:v>1.2194812546426126</c:v>
                </c:pt>
                <c:pt idx="147">
                  <c:v>1.2105521145343772</c:v>
                </c:pt>
                <c:pt idx="148">
                  <c:v>1.2134990380388728</c:v>
                </c:pt>
                <c:pt idx="149">
                  <c:v>1.214345348288318</c:v>
                </c:pt>
                <c:pt idx="150">
                  <c:v>1.2123336279391999</c:v>
                </c:pt>
                <c:pt idx="151">
                  <c:v>1.2184886543047557</c:v>
                </c:pt>
                <c:pt idx="152">
                  <c:v>1.2160247951478644</c:v>
                </c:pt>
                <c:pt idx="153">
                  <c:v>1.2187981263049299</c:v>
                </c:pt>
                <c:pt idx="154">
                  <c:v>1.2200564762185029</c:v>
                </c:pt>
                <c:pt idx="155">
                  <c:v>1.2209775478629885</c:v>
                </c:pt>
                <c:pt idx="156">
                  <c:v>1.2285588017955145</c:v>
                </c:pt>
                <c:pt idx="157">
                  <c:v>1.2220377254811536</c:v>
                </c:pt>
                <c:pt idx="158">
                  <c:v>1.2212203387226006</c:v>
                </c:pt>
                <c:pt idx="159">
                  <c:v>1.2237908513072646</c:v>
                </c:pt>
                <c:pt idx="160">
                  <c:v>1.2298305901130331</c:v>
                </c:pt>
                <c:pt idx="161">
                  <c:v>1.2286528950284457</c:v>
                </c:pt>
                <c:pt idx="162">
                  <c:v>1.2350938738678892</c:v>
                </c:pt>
                <c:pt idx="163">
                  <c:v>1.2286004548026455</c:v>
                </c:pt>
                <c:pt idx="164">
                  <c:v>1.2383112590304239</c:v>
                </c:pt>
                <c:pt idx="165">
                  <c:v>1.2385189219173041</c:v>
                </c:pt>
                <c:pt idx="166">
                  <c:v>1.2370519030568312</c:v>
                </c:pt>
                <c:pt idx="167">
                  <c:v>1.2442674103556877</c:v>
                </c:pt>
                <c:pt idx="168">
                  <c:v>1.242283611644464</c:v>
                </c:pt>
                <c:pt idx="169">
                  <c:v>1.2413971897393701</c:v>
                </c:pt>
                <c:pt idx="170">
                  <c:v>1.2443569604370404</c:v>
                </c:pt>
                <c:pt idx="171">
                  <c:v>1.246245219677226</c:v>
                </c:pt>
                <c:pt idx="172">
                  <c:v>1.2486924402325117</c:v>
                </c:pt>
                <c:pt idx="173">
                  <c:v>1.2459294305325181</c:v>
                </c:pt>
                <c:pt idx="174">
                  <c:v>1.2501923248668783</c:v>
                </c:pt>
                <c:pt idx="175">
                  <c:v>1.2509309088160596</c:v>
                </c:pt>
                <c:pt idx="176">
                  <c:v>1.2516694927652408</c:v>
                </c:pt>
                <c:pt idx="177">
                  <c:v>1.250690866923218</c:v>
                </c:pt>
                <c:pt idx="178">
                  <c:v>1.2541235163389499</c:v>
                </c:pt>
                <c:pt idx="179">
                  <c:v>1.2547348601984667</c:v>
                </c:pt>
                <c:pt idx="180">
                  <c:v>1.2569802745738847</c:v>
                </c:pt>
                <c:pt idx="181">
                  <c:v>1.2579052740780836</c:v>
                </c:pt>
                <c:pt idx="182">
                  <c:v>1.2571928707346693</c:v>
                </c:pt>
                <c:pt idx="183">
                  <c:v>1.2647653788732622</c:v>
                </c:pt>
                <c:pt idx="184">
                  <c:v>1.2636979741817547</c:v>
                </c:pt>
                <c:pt idx="185">
                  <c:v>1.2615845896134947</c:v>
                </c:pt>
                <c:pt idx="186">
                  <c:v>1.2630127824165331</c:v>
                </c:pt>
                <c:pt idx="187">
                  <c:v>1.2671468692316383</c:v>
                </c:pt>
                <c:pt idx="188">
                  <c:v>1.2652707498284703</c:v>
                </c:pt>
                <c:pt idx="189">
                  <c:v>1.2674862375301335</c:v>
                </c:pt>
                <c:pt idx="190">
                  <c:v>1.270000668391212</c:v>
                </c:pt>
                <c:pt idx="191">
                  <c:v>1.2698817945424161</c:v>
                </c:pt>
                <c:pt idx="192">
                  <c:v>1.2718038946901069</c:v>
                </c:pt>
                <c:pt idx="193">
                  <c:v>1.2698145533176213</c:v>
                </c:pt>
                <c:pt idx="194">
                  <c:v>1.2755958787838322</c:v>
                </c:pt>
                <c:pt idx="195">
                  <c:v>1.2817384865630645</c:v>
                </c:pt>
                <c:pt idx="196">
                  <c:v>1.2802714853341597</c:v>
                </c:pt>
                <c:pt idx="197">
                  <c:v>1.2841318400313546</c:v>
                </c:pt>
                <c:pt idx="198">
                  <c:v>1.2856085151452017</c:v>
                </c:pt>
                <c:pt idx="199">
                  <c:v>1.2890751681821444</c:v>
                </c:pt>
                <c:pt idx="200">
                  <c:v>1.2895945176391523</c:v>
                </c:pt>
                <c:pt idx="201">
                  <c:v>1.2892874467628916</c:v>
                </c:pt>
                <c:pt idx="202">
                  <c:v>1.2914479669555659</c:v>
                </c:pt>
                <c:pt idx="203">
                  <c:v>1.2958621348305146</c:v>
                </c:pt>
                <c:pt idx="204">
                  <c:v>1.2946394986257415</c:v>
                </c:pt>
                <c:pt idx="205">
                  <c:v>1.2947875044131114</c:v>
                </c:pt>
                <c:pt idx="206">
                  <c:v>1.2974381646673658</c:v>
                </c:pt>
                <c:pt idx="207">
                  <c:v>1.2973682439016492</c:v>
                </c:pt>
                <c:pt idx="208">
                  <c:v>1.3026530424057727</c:v>
                </c:pt>
                <c:pt idx="209">
                  <c:v>1.2986947698974129</c:v>
                </c:pt>
                <c:pt idx="210">
                  <c:v>1.3049836151528746</c:v>
                </c:pt>
                <c:pt idx="211">
                  <c:v>1.301323474932097</c:v>
                </c:pt>
                <c:pt idx="212">
                  <c:v>1.3081183894748778</c:v>
                </c:pt>
                <c:pt idx="213">
                  <c:v>1.308970362346777</c:v>
                </c:pt>
                <c:pt idx="214">
                  <c:v>1.3091030625029132</c:v>
                </c:pt>
                <c:pt idx="215">
                  <c:v>1.3157639109880532</c:v>
                </c:pt>
                <c:pt idx="216">
                  <c:v>1.3213054945091753</c:v>
                </c:pt>
                <c:pt idx="217">
                  <c:v>1.3226377404413228</c:v>
                </c:pt>
                <c:pt idx="218">
                  <c:v>1.3250365698221243</c:v>
                </c:pt>
                <c:pt idx="219">
                  <c:v>1.3298782157121776</c:v>
                </c:pt>
                <c:pt idx="220">
                  <c:v>1.3302274439952273</c:v>
                </c:pt>
                <c:pt idx="221">
                  <c:v>1.3298883386848812</c:v>
                </c:pt>
                <c:pt idx="222">
                  <c:v>1.3320430154804155</c:v>
                </c:pt>
                <c:pt idx="223">
                  <c:v>1.3350569254979943</c:v>
                </c:pt>
                <c:pt idx="224">
                  <c:v>1.3393154174267752</c:v>
                </c:pt>
                <c:pt idx="225">
                  <c:v>1.3516766718265953</c:v>
                </c:pt>
                <c:pt idx="226">
                  <c:v>1.35328703087859</c:v>
                </c:pt>
                <c:pt idx="227">
                  <c:v>1.3589056953005072</c:v>
                </c:pt>
                <c:pt idx="228">
                  <c:v>1.3661224140590307</c:v>
                </c:pt>
                <c:pt idx="229">
                  <c:v>1.3715306221295263</c:v>
                </c:pt>
                <c:pt idx="230">
                  <c:v>1.3742057964594776</c:v>
                </c:pt>
                <c:pt idx="231">
                  <c:v>1.3708077427439493</c:v>
                </c:pt>
                <c:pt idx="232">
                  <c:v>1.373461016208829</c:v>
                </c:pt>
                <c:pt idx="233">
                  <c:v>1.3728651541786547</c:v>
                </c:pt>
                <c:pt idx="234">
                  <c:v>1.3694064304505813</c:v>
                </c:pt>
                <c:pt idx="235">
                  <c:v>1.376317995501289</c:v>
                </c:pt>
                <c:pt idx="236">
                  <c:v>1.3776660236770863</c:v>
                </c:pt>
                <c:pt idx="237">
                  <c:v>1.3833087685393008</c:v>
                </c:pt>
                <c:pt idx="238">
                  <c:v>1.386263461312343</c:v>
                </c:pt>
                <c:pt idx="239">
                  <c:v>1.3873363629792126</c:v>
                </c:pt>
                <c:pt idx="240">
                  <c:v>1.3869408565722592</c:v>
                </c:pt>
                <c:pt idx="241">
                  <c:v>1.3897967662209922</c:v>
                </c:pt>
                <c:pt idx="242">
                  <c:v>1.3901816290444347</c:v>
                </c:pt>
                <c:pt idx="243">
                  <c:v>1.3929492290450833</c:v>
                </c:pt>
                <c:pt idx="244">
                  <c:v>1.3882263581051146</c:v>
                </c:pt>
                <c:pt idx="245">
                  <c:v>1.3913881872926799</c:v>
                </c:pt>
                <c:pt idx="246">
                  <c:v>1.3904256428683761</c:v>
                </c:pt>
                <c:pt idx="247">
                  <c:v>1.3934760805769673</c:v>
                </c:pt>
                <c:pt idx="248">
                  <c:v>1.3997163451883685</c:v>
                </c:pt>
                <c:pt idx="249">
                  <c:v>1.397651932066047</c:v>
                </c:pt>
                <c:pt idx="250">
                  <c:v>1.4030974810654171</c:v>
                </c:pt>
                <c:pt idx="251">
                  <c:v>1.4065931124335409</c:v>
                </c:pt>
                <c:pt idx="252">
                  <c:v>1.4083687054568694</c:v>
                </c:pt>
                <c:pt idx="253">
                  <c:v>1.4100977272335344</c:v>
                </c:pt>
                <c:pt idx="254">
                  <c:v>1.410264895035269</c:v>
                </c:pt>
                <c:pt idx="255">
                  <c:v>1.4111507830568646</c:v>
                </c:pt>
                <c:pt idx="256">
                  <c:v>1.4107916086349872</c:v>
                </c:pt>
                <c:pt idx="257">
                  <c:v>1.4146925302427971</c:v>
                </c:pt>
                <c:pt idx="258">
                  <c:v>1.4146451519047114</c:v>
                </c:pt>
                <c:pt idx="259">
                  <c:v>1.4165604916228747</c:v>
                </c:pt>
                <c:pt idx="260">
                  <c:v>1.4192307926774566</c:v>
                </c:pt>
                <c:pt idx="261">
                  <c:v>1.4204828264724205</c:v>
                </c:pt>
                <c:pt idx="262">
                  <c:v>1.4236077067202582</c:v>
                </c:pt>
                <c:pt idx="263">
                  <c:v>1.422184098411144</c:v>
                </c:pt>
                <c:pt idx="264">
                  <c:v>1.4204730259064093</c:v>
                </c:pt>
                <c:pt idx="265">
                  <c:v>1.4225295045316797</c:v>
                </c:pt>
                <c:pt idx="266">
                  <c:v>1.4229408094042881</c:v>
                </c:pt>
                <c:pt idx="267">
                  <c:v>1.4281456065640141</c:v>
                </c:pt>
                <c:pt idx="268">
                  <c:v>1.4329635293273417</c:v>
                </c:pt>
                <c:pt idx="269">
                  <c:v>1.4329697523056952</c:v>
                </c:pt>
                <c:pt idx="270">
                  <c:v>1.4400431161480307</c:v>
                </c:pt>
                <c:pt idx="271">
                  <c:v>1.4385725891875916</c:v>
                </c:pt>
                <c:pt idx="272">
                  <c:v>1.4445171972031188</c:v>
                </c:pt>
                <c:pt idx="273">
                  <c:v>1.4492777820244174</c:v>
                </c:pt>
                <c:pt idx="274">
                  <c:v>1.447449303980733</c:v>
                </c:pt>
                <c:pt idx="275">
                  <c:v>1.4480789863024681</c:v>
                </c:pt>
                <c:pt idx="276">
                  <c:v>1.4525811340613843</c:v>
                </c:pt>
                <c:pt idx="277">
                  <c:v>1.4467596535759979</c:v>
                </c:pt>
                <c:pt idx="278">
                  <c:v>1.4524064617353978</c:v>
                </c:pt>
                <c:pt idx="279">
                  <c:v>1.4561782000535606</c:v>
                </c:pt>
                <c:pt idx="280">
                  <c:v>1.4558263607676454</c:v>
                </c:pt>
                <c:pt idx="281">
                  <c:v>1.4571437445374997</c:v>
                </c:pt>
                <c:pt idx="282">
                  <c:v>1.457632461160262</c:v>
                </c:pt>
                <c:pt idx="283">
                  <c:v>1.4606589095735336</c:v>
                </c:pt>
                <c:pt idx="284">
                  <c:v>1.4616980470827459</c:v>
                </c:pt>
                <c:pt idx="285">
                  <c:v>1.4654391974947474</c:v>
                </c:pt>
                <c:pt idx="286">
                  <c:v>1.4713094943240073</c:v>
                </c:pt>
                <c:pt idx="287">
                  <c:v>1.4786193920210131</c:v>
                </c:pt>
                <c:pt idx="288">
                  <c:v>1.4750521386223114</c:v>
                </c:pt>
                <c:pt idx="289">
                  <c:v>1.4747891061315279</c:v>
                </c:pt>
                <c:pt idx="290">
                  <c:v>1.4785723275154496</c:v>
                </c:pt>
                <c:pt idx="291">
                  <c:v>1.4795787117434462</c:v>
                </c:pt>
                <c:pt idx="292">
                  <c:v>1.4867498974959295</c:v>
                </c:pt>
                <c:pt idx="293">
                  <c:v>1.4864033628722166</c:v>
                </c:pt>
                <c:pt idx="294">
                  <c:v>1.484852523487513</c:v>
                </c:pt>
                <c:pt idx="295">
                  <c:v>1.4861066809584367</c:v>
                </c:pt>
                <c:pt idx="296">
                  <c:v>1.4929931182762066</c:v>
                </c:pt>
                <c:pt idx="297">
                  <c:v>1.4928035192285392</c:v>
                </c:pt>
                <c:pt idx="298">
                  <c:v>1.4942862729884536</c:v>
                </c:pt>
                <c:pt idx="299">
                  <c:v>1.4970303317356366</c:v>
                </c:pt>
                <c:pt idx="300">
                  <c:v>1.4942293996573592</c:v>
                </c:pt>
                <c:pt idx="301">
                  <c:v>1.5011845008670497</c:v>
                </c:pt>
                <c:pt idx="302">
                  <c:v>1.4982131407985888</c:v>
                </c:pt>
                <c:pt idx="303">
                  <c:v>1.5038067633527783</c:v>
                </c:pt>
                <c:pt idx="304">
                  <c:v>1.5063931223669835</c:v>
                </c:pt>
                <c:pt idx="305">
                  <c:v>1.5049960349186913</c:v>
                </c:pt>
                <c:pt idx="306">
                  <c:v>1.5100522872685751</c:v>
                </c:pt>
                <c:pt idx="307">
                  <c:v>1.5148249338049642</c:v>
                </c:pt>
                <c:pt idx="308">
                  <c:v>1.5112920640816863</c:v>
                </c:pt>
                <c:pt idx="309">
                  <c:v>1.5151120216118164</c:v>
                </c:pt>
                <c:pt idx="310">
                  <c:v>1.5208599162862855</c:v>
                </c:pt>
                <c:pt idx="311">
                  <c:v>1.5210865211611178</c:v>
                </c:pt>
                <c:pt idx="312">
                  <c:v>1.5223095152956778</c:v>
                </c:pt>
                <c:pt idx="313">
                  <c:v>1.5300458682942748</c:v>
                </c:pt>
                <c:pt idx="314">
                  <c:v>1.5199176007207582</c:v>
                </c:pt>
                <c:pt idx="315">
                  <c:v>1.5265314792407529</c:v>
                </c:pt>
                <c:pt idx="316">
                  <c:v>1.5251855012708142</c:v>
                </c:pt>
                <c:pt idx="317">
                  <c:v>1.529958832956279</c:v>
                </c:pt>
                <c:pt idx="318">
                  <c:v>1.5303185011098075</c:v>
                </c:pt>
                <c:pt idx="319">
                  <c:v>1.5314124270635263</c:v>
                </c:pt>
                <c:pt idx="320">
                  <c:v>1.5301443424714385</c:v>
                </c:pt>
                <c:pt idx="321">
                  <c:v>1.5323296056714459</c:v>
                </c:pt>
                <c:pt idx="322">
                  <c:v>1.537028029726818</c:v>
                </c:pt>
                <c:pt idx="323">
                  <c:v>1.5372992357104474</c:v>
                </c:pt>
                <c:pt idx="324">
                  <c:v>1.5419005991270613</c:v>
                </c:pt>
                <c:pt idx="325">
                  <c:v>1.5414224430190309</c:v>
                </c:pt>
                <c:pt idx="326">
                  <c:v>1.5454551737728688</c:v>
                </c:pt>
                <c:pt idx="327">
                  <c:v>1.5479638979993149</c:v>
                </c:pt>
                <c:pt idx="328">
                  <c:v>1.5539060475506614</c:v>
                </c:pt>
                <c:pt idx="329">
                  <c:v>1.5590886930137624</c:v>
                </c:pt>
                <c:pt idx="330">
                  <c:v>1.554749233833512</c:v>
                </c:pt>
                <c:pt idx="331">
                  <c:v>1.5603311813793963</c:v>
                </c:pt>
                <c:pt idx="332">
                  <c:v>1.5640173651449158</c:v>
                </c:pt>
                <c:pt idx="333">
                  <c:v>1.568215097275113</c:v>
                </c:pt>
                <c:pt idx="334">
                  <c:v>1.5636609912142461</c:v>
                </c:pt>
                <c:pt idx="335">
                  <c:v>1.5642802644321687</c:v>
                </c:pt>
                <c:pt idx="336">
                  <c:v>1.5684181689649708</c:v>
                </c:pt>
                <c:pt idx="337">
                  <c:v>1.5703232314181932</c:v>
                </c:pt>
                <c:pt idx="338">
                  <c:v>1.5666201645812203</c:v>
                </c:pt>
                <c:pt idx="339">
                  <c:v>1.5705038908141871</c:v>
                </c:pt>
                <c:pt idx="340">
                  <c:v>1.5729661567467614</c:v>
                </c:pt>
                <c:pt idx="341">
                  <c:v>1.5749330658414775</c:v>
                </c:pt>
                <c:pt idx="342">
                  <c:v>1.57884260159544</c:v>
                </c:pt>
                <c:pt idx="343">
                  <c:v>1.5755068516959767</c:v>
                </c:pt>
                <c:pt idx="344">
                  <c:v>1.5741323082674048</c:v>
                </c:pt>
                <c:pt idx="345">
                  <c:v>1.589220538366628</c:v>
                </c:pt>
                <c:pt idx="346">
                  <c:v>1.5840882929367466</c:v>
                </c:pt>
                <c:pt idx="347">
                  <c:v>1.5862520108413563</c:v>
                </c:pt>
                <c:pt idx="348">
                  <c:v>1.5915893453395122</c:v>
                </c:pt>
                <c:pt idx="349">
                  <c:v>1.5947215262529113</c:v>
                </c:pt>
                <c:pt idx="350">
                  <c:v>1.6022067148791928</c:v>
                </c:pt>
                <c:pt idx="351">
                  <c:v>1.6063410851940134</c:v>
                </c:pt>
                <c:pt idx="352">
                  <c:v>1.60410183999616</c:v>
                </c:pt>
                <c:pt idx="353">
                  <c:v>1.6026144161425486</c:v>
                </c:pt>
                <c:pt idx="354">
                  <c:v>1.5980783313164384</c:v>
                </c:pt>
                <c:pt idx="355">
                  <c:v>1.606382915007206</c:v>
                </c:pt>
                <c:pt idx="356">
                  <c:v>1.6095887001891409</c:v>
                </c:pt>
                <c:pt idx="357">
                  <c:v>1.6081596967337253</c:v>
                </c:pt>
                <c:pt idx="358">
                  <c:v>1.6115768303585958</c:v>
                </c:pt>
                <c:pt idx="359">
                  <c:v>1.610468445397943</c:v>
                </c:pt>
                <c:pt idx="360">
                  <c:v>1.6098471389403854</c:v>
                </c:pt>
                <c:pt idx="361">
                  <c:v>1.6187735145598088</c:v>
                </c:pt>
                <c:pt idx="362">
                  <c:v>1.6234301613100861</c:v>
                </c:pt>
                <c:pt idx="363">
                  <c:v>1.628963003680195</c:v>
                </c:pt>
                <c:pt idx="364">
                  <c:v>1.6287275168585895</c:v>
                </c:pt>
                <c:pt idx="365">
                  <c:v>1.6298534029039529</c:v>
                </c:pt>
                <c:pt idx="366">
                  <c:v>1.6334473965547713</c:v>
                </c:pt>
                <c:pt idx="367">
                  <c:v>1.6344888196320091</c:v>
                </c:pt>
                <c:pt idx="368">
                  <c:v>1.6379467212298227</c:v>
                </c:pt>
                <c:pt idx="369">
                  <c:v>1.6363565366536272</c:v>
                </c:pt>
                <c:pt idx="370">
                  <c:v>1.6429352713939473</c:v>
                </c:pt>
                <c:pt idx="371">
                  <c:v>1.6371756077471356</c:v>
                </c:pt>
                <c:pt idx="372">
                  <c:v>1.6503090188524734</c:v>
                </c:pt>
                <c:pt idx="373">
                  <c:v>1.6454356006299002</c:v>
                </c:pt>
                <c:pt idx="374">
                  <c:v>1.6466875300506116</c:v>
                </c:pt>
                <c:pt idx="375">
                  <c:v>1.6556774282545164</c:v>
                </c:pt>
                <c:pt idx="376">
                  <c:v>1.6608595426365016</c:v>
                </c:pt>
                <c:pt idx="377">
                  <c:v>1.6596717602519739</c:v>
                </c:pt>
                <c:pt idx="378">
                  <c:v>1.661805695318656</c:v>
                </c:pt>
                <c:pt idx="379">
                  <c:v>1.6634346808376306</c:v>
                </c:pt>
                <c:pt idx="380">
                  <c:v>1.6669734318572444</c:v>
                </c:pt>
                <c:pt idx="381">
                  <c:v>1.6663870954307021</c:v>
                </c:pt>
                <c:pt idx="382">
                  <c:v>1.6708274636567102</c:v>
                </c:pt>
                <c:pt idx="383">
                  <c:v>1.6723084592192148</c:v>
                </c:pt>
                <c:pt idx="384">
                  <c:v>1.6729233784604747</c:v>
                </c:pt>
                <c:pt idx="385">
                  <c:v>1.6684845534292265</c:v>
                </c:pt>
                <c:pt idx="386">
                  <c:v>1.6731033464124823</c:v>
                </c:pt>
                <c:pt idx="387">
                  <c:v>1.6793756358514818</c:v>
                </c:pt>
                <c:pt idx="388">
                  <c:v>1.6747098409478112</c:v>
                </c:pt>
                <c:pt idx="389">
                  <c:v>1.6797605235693263</c:v>
                </c:pt>
                <c:pt idx="390">
                  <c:v>1.6788741304339807</c:v>
                </c:pt>
                <c:pt idx="391">
                  <c:v>1.6768980043642405</c:v>
                </c:pt>
                <c:pt idx="392">
                  <c:v>1.6850654807546248</c:v>
                </c:pt>
                <c:pt idx="393">
                  <c:v>1.6805460068288529</c:v>
                </c:pt>
                <c:pt idx="394">
                  <c:v>1.6942926090273804</c:v>
                </c:pt>
                <c:pt idx="395">
                  <c:v>1.6948013705349081</c:v>
                </c:pt>
                <c:pt idx="396">
                  <c:v>1.6943607696114518</c:v>
                </c:pt>
                <c:pt idx="397">
                  <c:v>1.6967568282349419</c:v>
                </c:pt>
                <c:pt idx="398">
                  <c:v>1.702638917374699</c:v>
                </c:pt>
                <c:pt idx="399">
                  <c:v>1.7087382527195167</c:v>
                </c:pt>
                <c:pt idx="400">
                  <c:v>1.7099991877839888</c:v>
                </c:pt>
                <c:pt idx="401">
                  <c:v>1.7133233372770125</c:v>
                </c:pt>
                <c:pt idx="402">
                  <c:v>1.7121902029643876</c:v>
                </c:pt>
                <c:pt idx="403">
                  <c:v>1.710776104323511</c:v>
                </c:pt>
                <c:pt idx="404">
                  <c:v>1.7160166418907306</c:v>
                </c:pt>
                <c:pt idx="405">
                  <c:v>1.7141823346657667</c:v>
                </c:pt>
                <c:pt idx="406">
                  <c:v>1.7108902143559968</c:v>
                </c:pt>
                <c:pt idx="407">
                  <c:v>1.7178179855774791</c:v>
                </c:pt>
                <c:pt idx="408">
                  <c:v>1.7181795038108407</c:v>
                </c:pt>
                <c:pt idx="409">
                  <c:v>1.7233253445762773</c:v>
                </c:pt>
                <c:pt idx="410">
                  <c:v>1.7269540527961755</c:v>
                </c:pt>
                <c:pt idx="411">
                  <c:v>1.7316201494964545</c:v>
                </c:pt>
                <c:pt idx="412">
                  <c:v>1.725156295402972</c:v>
                </c:pt>
                <c:pt idx="413">
                  <c:v>1.738955698478424</c:v>
                </c:pt>
                <c:pt idx="414">
                  <c:v>1.7444923072752929</c:v>
                </c:pt>
                <c:pt idx="415">
                  <c:v>1.7460564494336466</c:v>
                </c:pt>
                <c:pt idx="416">
                  <c:v>1.7468613869723379</c:v>
                </c:pt>
                <c:pt idx="417">
                  <c:v>1.7473769276515656</c:v>
                </c:pt>
                <c:pt idx="418">
                  <c:v>1.7512188814215592</c:v>
                </c:pt>
                <c:pt idx="419">
                  <c:v>1.7468863519525508</c:v>
                </c:pt>
                <c:pt idx="420">
                  <c:v>1.7503945931451275</c:v>
                </c:pt>
                <c:pt idx="421">
                  <c:v>1.7537077623932815</c:v>
                </c:pt>
                <c:pt idx="422">
                  <c:v>1.7548497294632595</c:v>
                </c:pt>
                <c:pt idx="423">
                  <c:v>1.7565727092510508</c:v>
                </c:pt>
                <c:pt idx="424">
                  <c:v>1.7599662395790483</c:v>
                </c:pt>
                <c:pt idx="425">
                  <c:v>1.7562774701698023</c:v>
                </c:pt>
                <c:pt idx="426">
                  <c:v>1.7588442282223584</c:v>
                </c:pt>
                <c:pt idx="427">
                  <c:v>1.7607651052177962</c:v>
                </c:pt>
                <c:pt idx="428">
                  <c:v>1.7601087937526447</c:v>
                </c:pt>
                <c:pt idx="429">
                  <c:v>1.7678730854568163</c:v>
                </c:pt>
                <c:pt idx="430">
                  <c:v>1.7605190424227717</c:v>
                </c:pt>
                <c:pt idx="431">
                  <c:v>1.7679804878073739</c:v>
                </c:pt>
                <c:pt idx="432">
                  <c:v>1.7736102602167729</c:v>
                </c:pt>
                <c:pt idx="433">
                  <c:v>1.7706958042172418</c:v>
                </c:pt>
                <c:pt idx="434">
                  <c:v>1.7736133464301085</c:v>
                </c:pt>
                <c:pt idx="435">
                  <c:v>1.7806555003961579</c:v>
                </c:pt>
                <c:pt idx="436">
                  <c:v>1.7805439115570216</c:v>
                </c:pt>
                <c:pt idx="437">
                  <c:v>1.7858922131921418</c:v>
                </c:pt>
                <c:pt idx="438">
                  <c:v>1.7860634511537992</c:v>
                </c:pt>
                <c:pt idx="439">
                  <c:v>1.7827198942530165</c:v>
                </c:pt>
                <c:pt idx="440">
                  <c:v>1.790824697563568</c:v>
                </c:pt>
                <c:pt idx="441">
                  <c:v>1.7901595114643913</c:v>
                </c:pt>
                <c:pt idx="442">
                  <c:v>1.7897668179645549</c:v>
                </c:pt>
                <c:pt idx="443">
                  <c:v>1.7905149872242301</c:v>
                </c:pt>
                <c:pt idx="444">
                  <c:v>1.7943825339743322</c:v>
                </c:pt>
                <c:pt idx="445">
                  <c:v>1.796236384039555</c:v>
                </c:pt>
                <c:pt idx="446">
                  <c:v>1.8006417442670286</c:v>
                </c:pt>
                <c:pt idx="447">
                  <c:v>1.8061631034157768</c:v>
                </c:pt>
                <c:pt idx="448">
                  <c:v>1.8035590161711477</c:v>
                </c:pt>
                <c:pt idx="449">
                  <c:v>1.8074840953709592</c:v>
                </c:pt>
                <c:pt idx="450">
                  <c:v>1.8111703234906356</c:v>
                </c:pt>
                <c:pt idx="451">
                  <c:v>1.8086881742805374</c:v>
                </c:pt>
                <c:pt idx="452">
                  <c:v>1.812104559426619</c:v>
                </c:pt>
                <c:pt idx="453">
                  <c:v>1.8103123843514339</c:v>
                </c:pt>
                <c:pt idx="454">
                  <c:v>1.8185706097536174</c:v>
                </c:pt>
                <c:pt idx="455">
                  <c:v>1.8231620595592342</c:v>
                </c:pt>
                <c:pt idx="456">
                  <c:v>1.8253190005250493</c:v>
                </c:pt>
                <c:pt idx="457">
                  <c:v>1.8275986780257261</c:v>
                </c:pt>
                <c:pt idx="458">
                  <c:v>1.8238447693201298</c:v>
                </c:pt>
                <c:pt idx="459">
                  <c:v>1.8241994728977471</c:v>
                </c:pt>
                <c:pt idx="460">
                  <c:v>1.8323416396304852</c:v>
                </c:pt>
                <c:pt idx="461">
                  <c:v>1.8382243882217639</c:v>
                </c:pt>
                <c:pt idx="462">
                  <c:v>1.8348160811733261</c:v>
                </c:pt>
                <c:pt idx="463">
                  <c:v>1.8350328221588159</c:v>
                </c:pt>
                <c:pt idx="464">
                  <c:v>1.8401211305711969</c:v>
                </c:pt>
                <c:pt idx="465">
                  <c:v>1.8384378487891804</c:v>
                </c:pt>
                <c:pt idx="466">
                  <c:v>1.8410594742469422</c:v>
                </c:pt>
                <c:pt idx="467">
                  <c:v>1.839366846615929</c:v>
                </c:pt>
                <c:pt idx="468">
                  <c:v>1.8359284762919705</c:v>
                </c:pt>
                <c:pt idx="469">
                  <c:v>1.8445713593851314</c:v>
                </c:pt>
                <c:pt idx="470">
                  <c:v>1.8410902379499599</c:v>
                </c:pt>
                <c:pt idx="471">
                  <c:v>1.8464903922337386</c:v>
                </c:pt>
                <c:pt idx="472">
                  <c:v>1.8464578881567559</c:v>
                </c:pt>
                <c:pt idx="473">
                  <c:v>1.8493575261611033</c:v>
                </c:pt>
                <c:pt idx="474">
                  <c:v>1.8581311849851345</c:v>
                </c:pt>
                <c:pt idx="475">
                  <c:v>1.8593273160079209</c:v>
                </c:pt>
                <c:pt idx="476">
                  <c:v>1.8555155758385808</c:v>
                </c:pt>
                <c:pt idx="477">
                  <c:v>1.8556029013428379</c:v>
                </c:pt>
                <c:pt idx="478">
                  <c:v>1.8561365160589924</c:v>
                </c:pt>
                <c:pt idx="479">
                  <c:v>1.8638119477301383</c:v>
                </c:pt>
                <c:pt idx="480">
                  <c:v>1.860771734035769</c:v>
                </c:pt>
                <c:pt idx="481">
                  <c:v>1.8709546287685783</c:v>
                </c:pt>
                <c:pt idx="482">
                  <c:v>1.8688584067401448</c:v>
                </c:pt>
                <c:pt idx="483">
                  <c:v>1.8723534046434234</c:v>
                </c:pt>
                <c:pt idx="484">
                  <c:v>1.870142686480792</c:v>
                </c:pt>
                <c:pt idx="485">
                  <c:v>1.8747379949087983</c:v>
                </c:pt>
                <c:pt idx="486">
                  <c:v>1.8763866405514773</c:v>
                </c:pt>
                <c:pt idx="487">
                  <c:v>1.887793903018709</c:v>
                </c:pt>
                <c:pt idx="488">
                  <c:v>1.8945524045008464</c:v>
                </c:pt>
                <c:pt idx="489">
                  <c:v>1.8922653730124888</c:v>
                </c:pt>
                <c:pt idx="490">
                  <c:v>1.8989788654531679</c:v>
                </c:pt>
                <c:pt idx="491">
                  <c:v>1.8948707949661385</c:v>
                </c:pt>
                <c:pt idx="492">
                  <c:v>1.8974713819516114</c:v>
                </c:pt>
                <c:pt idx="493">
                  <c:v>1.898862629207503</c:v>
                </c:pt>
                <c:pt idx="494">
                  <c:v>1.8996268622922157</c:v>
                </c:pt>
                <c:pt idx="495">
                  <c:v>1.9022373456581139</c:v>
                </c:pt>
                <c:pt idx="496">
                  <c:v>1.8975791028321891</c:v>
                </c:pt>
                <c:pt idx="497">
                  <c:v>1.9039306979939856</c:v>
                </c:pt>
                <c:pt idx="498">
                  <c:v>1.903409093801558</c:v>
                </c:pt>
                <c:pt idx="499">
                  <c:v>1.9050925825575731</c:v>
                </c:pt>
                <c:pt idx="500">
                  <c:v>1.9015370328617218</c:v>
                </c:pt>
                <c:pt idx="501">
                  <c:v>1.9046356808732556</c:v>
                </c:pt>
                <c:pt idx="502">
                  <c:v>1.9055808378356844</c:v>
                </c:pt>
                <c:pt idx="503">
                  <c:v>1.9065826143295312</c:v>
                </c:pt>
                <c:pt idx="504">
                  <c:v>1.9095948440688952</c:v>
                </c:pt>
                <c:pt idx="505">
                  <c:v>1.9096071056645054</c:v>
                </c:pt>
                <c:pt idx="506">
                  <c:v>1.9160279076049489</c:v>
                </c:pt>
                <c:pt idx="507">
                  <c:v>1.9200557195814159</c:v>
                </c:pt>
                <c:pt idx="508">
                  <c:v>1.9239840309658747</c:v>
                </c:pt>
                <c:pt idx="509">
                  <c:v>1.9264220510655576</c:v>
                </c:pt>
                <c:pt idx="510">
                  <c:v>1.9236597678569505</c:v>
                </c:pt>
                <c:pt idx="511">
                  <c:v>1.9299697375971268</c:v>
                </c:pt>
                <c:pt idx="512">
                  <c:v>1.9278044670794723</c:v>
                </c:pt>
                <c:pt idx="513">
                  <c:v>1.9304195817416354</c:v>
                </c:pt>
                <c:pt idx="514">
                  <c:v>1.9263377730257003</c:v>
                </c:pt>
                <c:pt idx="515">
                  <c:v>1.9341528327865021</c:v>
                </c:pt>
                <c:pt idx="516">
                  <c:v>1.9383587288149811</c:v>
                </c:pt>
                <c:pt idx="517">
                  <c:v>1.9401482911053447</c:v>
                </c:pt>
                <c:pt idx="518">
                  <c:v>1.9413212323337556</c:v>
                </c:pt>
                <c:pt idx="519">
                  <c:v>1.9468072953936917</c:v>
                </c:pt>
                <c:pt idx="520">
                  <c:v>1.9465318673864045</c:v>
                </c:pt>
                <c:pt idx="521">
                  <c:v>1.9477452913717672</c:v>
                </c:pt>
                <c:pt idx="522">
                  <c:v>1.9450498219220334</c:v>
                </c:pt>
                <c:pt idx="523">
                  <c:v>1.9500173058112027</c:v>
                </c:pt>
                <c:pt idx="524">
                  <c:v>1.9504936327585829</c:v>
                </c:pt>
                <c:pt idx="525">
                  <c:v>1.9519556755990732</c:v>
                </c:pt>
                <c:pt idx="526">
                  <c:v>1.9589490230714994</c:v>
                </c:pt>
                <c:pt idx="527">
                  <c:v>1.9598941791428601</c:v>
                </c:pt>
                <c:pt idx="528">
                  <c:v>1.9608871558253471</c:v>
                </c:pt>
                <c:pt idx="529">
                  <c:v>1.9635476932128373</c:v>
                </c:pt>
                <c:pt idx="530">
                  <c:v>1.9631645304663379</c:v>
                </c:pt>
                <c:pt idx="531">
                  <c:v>1.9608569345740106</c:v>
                </c:pt>
                <c:pt idx="532">
                  <c:v>1.9645790454730727</c:v>
                </c:pt>
                <c:pt idx="533">
                  <c:v>1.97008911125401</c:v>
                </c:pt>
                <c:pt idx="534">
                  <c:v>1.9636079791983791</c:v>
                </c:pt>
                <c:pt idx="535">
                  <c:v>1.9691161895194307</c:v>
                </c:pt>
                <c:pt idx="536">
                  <c:v>1.9648991949511687</c:v>
                </c:pt>
                <c:pt idx="537">
                  <c:v>1.9706936874450942</c:v>
                </c:pt>
                <c:pt idx="538">
                  <c:v>1.9740900974293913</c:v>
                </c:pt>
                <c:pt idx="539">
                  <c:v>1.9787584005317549</c:v>
                </c:pt>
                <c:pt idx="540">
                  <c:v>1.9766404255779919</c:v>
                </c:pt>
                <c:pt idx="541">
                  <c:v>1.9747037697004048</c:v>
                </c:pt>
                <c:pt idx="542">
                  <c:v>1.9801154832555137</c:v>
                </c:pt>
                <c:pt idx="543">
                  <c:v>1.9809817821213831</c:v>
                </c:pt>
                <c:pt idx="544">
                  <c:v>1.9769084212371764</c:v>
                </c:pt>
                <c:pt idx="545">
                  <c:v>1.9843663089743349</c:v>
                </c:pt>
                <c:pt idx="546">
                  <c:v>1.9767451789201154</c:v>
                </c:pt>
                <c:pt idx="547">
                  <c:v>1.9809230726795104</c:v>
                </c:pt>
                <c:pt idx="548">
                  <c:v>1.9822449650364864</c:v>
                </c:pt>
                <c:pt idx="549">
                  <c:v>1.9867104766451538</c:v>
                </c:pt>
                <c:pt idx="550">
                  <c:v>1.9832562034491712</c:v>
                </c:pt>
                <c:pt idx="551">
                  <c:v>1.9882542225072906</c:v>
                </c:pt>
                <c:pt idx="552">
                  <c:v>1.9895568293932406</c:v>
                </c:pt>
                <c:pt idx="553">
                  <c:v>1.9895589377793927</c:v>
                </c:pt>
                <c:pt idx="554">
                  <c:v>1.989730624980854</c:v>
                </c:pt>
                <c:pt idx="555">
                  <c:v>1.9872045071419184</c:v>
                </c:pt>
                <c:pt idx="556">
                  <c:v>1.9874888752546129</c:v>
                </c:pt>
                <c:pt idx="557">
                  <c:v>1.9921959768173421</c:v>
                </c:pt>
                <c:pt idx="558">
                  <c:v>1.9934023916115529</c:v>
                </c:pt>
                <c:pt idx="559">
                  <c:v>1.9936382332827922</c:v>
                </c:pt>
                <c:pt idx="560">
                  <c:v>1.9981709581868452</c:v>
                </c:pt>
                <c:pt idx="561">
                  <c:v>1.9997470039239433</c:v>
                </c:pt>
                <c:pt idx="562">
                  <c:v>1.9966276642775289</c:v>
                </c:pt>
                <c:pt idx="563">
                  <c:v>1.9964172495728492</c:v>
                </c:pt>
                <c:pt idx="564">
                  <c:v>1.9957684606379154</c:v>
                </c:pt>
                <c:pt idx="565">
                  <c:v>1.9974414716495519</c:v>
                </c:pt>
                <c:pt idx="566">
                  <c:v>2.0013305326829278</c:v>
                </c:pt>
                <c:pt idx="567">
                  <c:v>1.9951345612704385</c:v>
                </c:pt>
                <c:pt idx="568">
                  <c:v>2.0028791257543812</c:v>
                </c:pt>
                <c:pt idx="569">
                  <c:v>2.0042485582635234</c:v>
                </c:pt>
                <c:pt idx="570">
                  <c:v>2.0037527752472237</c:v>
                </c:pt>
                <c:pt idx="571">
                  <c:v>2.004853738963309</c:v>
                </c:pt>
                <c:pt idx="572">
                  <c:v>2.0076926626887324</c:v>
                </c:pt>
                <c:pt idx="573">
                  <c:v>2.0089937823907884</c:v>
                </c:pt>
                <c:pt idx="574">
                  <c:v>2.0093811631316574</c:v>
                </c:pt>
                <c:pt idx="575">
                  <c:v>2.011150477551872</c:v>
                </c:pt>
                <c:pt idx="576">
                  <c:v>2.0091690932146018</c:v>
                </c:pt>
                <c:pt idx="577">
                  <c:v>2.0124380471734864</c:v>
                </c:pt>
                <c:pt idx="578">
                  <c:v>2.0128005061815841</c:v>
                </c:pt>
                <c:pt idx="579">
                  <c:v>2.0162164260670044</c:v>
                </c:pt>
                <c:pt idx="580">
                  <c:v>2.0174889532167879</c:v>
                </c:pt>
                <c:pt idx="581">
                  <c:v>2.0169261231488806</c:v>
                </c:pt>
                <c:pt idx="582">
                  <c:v>2.0164793910649448</c:v>
                </c:pt>
                <c:pt idx="583">
                  <c:v>2.0227710422346732</c:v>
                </c:pt>
                <c:pt idx="584">
                  <c:v>2.0211996523565996</c:v>
                </c:pt>
                <c:pt idx="585">
                  <c:v>2.014069163782489</c:v>
                </c:pt>
                <c:pt idx="586">
                  <c:v>2.0188175804270041</c:v>
                </c:pt>
                <c:pt idx="587">
                  <c:v>2.0233810366800848</c:v>
                </c:pt>
                <c:pt idx="588">
                  <c:v>2.0240759553168846</c:v>
                </c:pt>
                <c:pt idx="589">
                  <c:v>2.0264934429083392</c:v>
                </c:pt>
                <c:pt idx="590">
                  <c:v>2.0187263720573401</c:v>
                </c:pt>
                <c:pt idx="591">
                  <c:v>2.0290365701220092</c:v>
                </c:pt>
                <c:pt idx="592">
                  <c:v>2.0298032881530528</c:v>
                </c:pt>
                <c:pt idx="593">
                  <c:v>2.0275894009249451</c:v>
                </c:pt>
                <c:pt idx="594">
                  <c:v>2.0281315974751077</c:v>
                </c:pt>
                <c:pt idx="595">
                  <c:v>2.0318528178650692</c:v>
                </c:pt>
                <c:pt idx="596">
                  <c:v>2.0293669282342761</c:v>
                </c:pt>
                <c:pt idx="597">
                  <c:v>2.0305852175932384</c:v>
                </c:pt>
                <c:pt idx="598">
                  <c:v>2.0314757819049203</c:v>
                </c:pt>
                <c:pt idx="599">
                  <c:v>2.0329608229657912</c:v>
                </c:pt>
                <c:pt idx="600">
                  <c:v>2.0311615341480977</c:v>
                </c:pt>
                <c:pt idx="601">
                  <c:v>2.0357998487785447</c:v>
                </c:pt>
                <c:pt idx="602">
                  <c:v>2.0327133645267588</c:v>
                </c:pt>
                <c:pt idx="603">
                  <c:v>2.0336762159718629</c:v>
                </c:pt>
                <c:pt idx="604">
                  <c:v>2.0672792764610217</c:v>
                </c:pt>
                <c:pt idx="605">
                  <c:v>2.0860660377495961</c:v>
                </c:pt>
                <c:pt idx="606">
                  <c:v>2.0858403413905182</c:v>
                </c:pt>
                <c:pt idx="607">
                  <c:v>2.0799833777896732</c:v>
                </c:pt>
                <c:pt idx="608">
                  <c:v>2.0876028294948692</c:v>
                </c:pt>
                <c:pt idx="609">
                  <c:v>2.0881794343094922</c:v>
                </c:pt>
                <c:pt idx="610">
                  <c:v>2.0877936367993128</c:v>
                </c:pt>
                <c:pt idx="611">
                  <c:v>2.0917484739437318</c:v>
                </c:pt>
                <c:pt idx="612">
                  <c:v>2.0874329008309718</c:v>
                </c:pt>
                <c:pt idx="613">
                  <c:v>2.0938278183412282</c:v>
                </c:pt>
                <c:pt idx="614">
                  <c:v>2.0946328222144754</c:v>
                </c:pt>
                <c:pt idx="615">
                  <c:v>2.0910748257019383</c:v>
                </c:pt>
                <c:pt idx="616">
                  <c:v>2.0905851265529285</c:v>
                </c:pt>
                <c:pt idx="617">
                  <c:v>2.0974216313762182</c:v>
                </c:pt>
                <c:pt idx="618">
                  <c:v>2.0958418302635411</c:v>
                </c:pt>
                <c:pt idx="619">
                  <c:v>2.0965296888939053</c:v>
                </c:pt>
                <c:pt idx="620">
                  <c:v>2.0946701833250572</c:v>
                </c:pt>
                <c:pt idx="621">
                  <c:v>2.0949654606895582</c:v>
                </c:pt>
                <c:pt idx="622">
                  <c:v>2.0989575494967458</c:v>
                </c:pt>
                <c:pt idx="623">
                  <c:v>2.0996304750399766</c:v>
                </c:pt>
                <c:pt idx="624">
                  <c:v>2.0985999262729176</c:v>
                </c:pt>
                <c:pt idx="625">
                  <c:v>2.0972401101761484</c:v>
                </c:pt>
                <c:pt idx="626">
                  <c:v>2.0975688825437335</c:v>
                </c:pt>
                <c:pt idx="627">
                  <c:v>2.1001180134959969</c:v>
                </c:pt>
                <c:pt idx="628">
                  <c:v>2.1004842733700797</c:v>
                </c:pt>
                <c:pt idx="629">
                  <c:v>2.1023879642782437</c:v>
                </c:pt>
                <c:pt idx="630">
                  <c:v>2.1005959630975011</c:v>
                </c:pt>
                <c:pt idx="631">
                  <c:v>2.0994071438293811</c:v>
                </c:pt>
                <c:pt idx="632">
                  <c:v>2.1030500258461271</c:v>
                </c:pt>
                <c:pt idx="633">
                  <c:v>2.0986396449162892</c:v>
                </c:pt>
                <c:pt idx="634">
                  <c:v>2.1083334757546992</c:v>
                </c:pt>
                <c:pt idx="635">
                  <c:v>2.0995712335619605</c:v>
                </c:pt>
                <c:pt idx="636">
                  <c:v>2.1104044897839738</c:v>
                </c:pt>
                <c:pt idx="637">
                  <c:v>2.1087001480151675</c:v>
                </c:pt>
                <c:pt idx="638">
                  <c:v>2.1069297282382773</c:v>
                </c:pt>
                <c:pt idx="639">
                  <c:v>2.1051819371609892</c:v>
                </c:pt>
                <c:pt idx="640">
                  <c:v>2.1115733508426549</c:v>
                </c:pt>
                <c:pt idx="641">
                  <c:v>2.1153039216669955</c:v>
                </c:pt>
                <c:pt idx="642">
                  <c:v>2.1140899103966251</c:v>
                </c:pt>
                <c:pt idx="643">
                  <c:v>2.1208924089050907</c:v>
                </c:pt>
                <c:pt idx="644">
                  <c:v>2.1115379227947133</c:v>
                </c:pt>
                <c:pt idx="645">
                  <c:v>2.1161635271642605</c:v>
                </c:pt>
                <c:pt idx="646">
                  <c:v>2.1136780567099049</c:v>
                </c:pt>
                <c:pt idx="647">
                  <c:v>2.113682372268173</c:v>
                </c:pt>
                <c:pt idx="648">
                  <c:v>2.1194731751334888</c:v>
                </c:pt>
                <c:pt idx="649">
                  <c:v>2.1142922856676551</c:v>
                </c:pt>
                <c:pt idx="650">
                  <c:v>2.1076593179349028</c:v>
                </c:pt>
                <c:pt idx="651">
                  <c:v>2.1166847379156084</c:v>
                </c:pt>
                <c:pt idx="652">
                  <c:v>2.1145643687993387</c:v>
                </c:pt>
                <c:pt idx="653">
                  <c:v>2.1218637726795935</c:v>
                </c:pt>
                <c:pt idx="654">
                  <c:v>2.1102210961572152</c:v>
                </c:pt>
                <c:pt idx="655">
                  <c:v>2.1029815729767023</c:v>
                </c:pt>
                <c:pt idx="656">
                  <c:v>2.1164648989379526</c:v>
                </c:pt>
                <c:pt idx="657">
                  <c:v>2.1077826870215115</c:v>
                </c:pt>
                <c:pt idx="658">
                  <c:v>2.1095921609210682</c:v>
                </c:pt>
                <c:pt idx="659">
                  <c:v>2.1097170654039448</c:v>
                </c:pt>
                <c:pt idx="660">
                  <c:v>2.1126421443160273</c:v>
                </c:pt>
                <c:pt idx="661">
                  <c:v>2.1098408014596584</c:v>
                </c:pt>
                <c:pt idx="662">
                  <c:v>2.1101989061436934</c:v>
                </c:pt>
                <c:pt idx="663">
                  <c:v>2.1081292562624587</c:v>
                </c:pt>
                <c:pt idx="664">
                  <c:v>2.1060586423918903</c:v>
                </c:pt>
                <c:pt idx="665">
                  <c:v>2.1111298840075468</c:v>
                </c:pt>
                <c:pt idx="666">
                  <c:v>2.1063773077936205</c:v>
                </c:pt>
                <c:pt idx="667">
                  <c:v>2.1075884284073143</c:v>
                </c:pt>
                <c:pt idx="668">
                  <c:v>2.1127974691654283</c:v>
                </c:pt>
                <c:pt idx="669">
                  <c:v>2.1076990798221846</c:v>
                </c:pt>
                <c:pt idx="670">
                  <c:v>2.1175435708658799</c:v>
                </c:pt>
                <c:pt idx="671">
                  <c:v>2.1094751608673943</c:v>
                </c:pt>
                <c:pt idx="672">
                  <c:v>2.1131318289100416</c:v>
                </c:pt>
                <c:pt idx="673">
                  <c:v>2.1153474211503034</c:v>
                </c:pt>
                <c:pt idx="674">
                  <c:v>2.1131328907860554</c:v>
                </c:pt>
                <c:pt idx="675">
                  <c:v>2.115786672353885</c:v>
                </c:pt>
                <c:pt idx="676">
                  <c:v>2.121812115060266</c:v>
                </c:pt>
                <c:pt idx="677">
                  <c:v>2.1187814504553661</c:v>
                </c:pt>
                <c:pt idx="678">
                  <c:v>2.1084246314160286</c:v>
                </c:pt>
                <c:pt idx="679">
                  <c:v>2.1132019785719933</c:v>
                </c:pt>
                <c:pt idx="680">
                  <c:v>2.1151793439894644</c:v>
                </c:pt>
                <c:pt idx="681">
                  <c:v>2.1080525506963466</c:v>
                </c:pt>
                <c:pt idx="682">
                  <c:v>2.1149963124685134</c:v>
                </c:pt>
                <c:pt idx="683">
                  <c:v>2.1100237537116366</c:v>
                </c:pt>
                <c:pt idx="684">
                  <c:v>2.1096281507648835</c:v>
                </c:pt>
                <c:pt idx="685">
                  <c:v>2.1092652028730865</c:v>
                </c:pt>
                <c:pt idx="686">
                  <c:v>2.1095829352014643</c:v>
                </c:pt>
                <c:pt idx="687">
                  <c:v>2.116155543751788</c:v>
                </c:pt>
                <c:pt idx="688">
                  <c:v>2.1126378116364326</c:v>
                </c:pt>
                <c:pt idx="689">
                  <c:v>2.1118777363532391</c:v>
                </c:pt>
                <c:pt idx="690">
                  <c:v>2.1102918756098474</c:v>
                </c:pt>
                <c:pt idx="691">
                  <c:v>2.1090153174006621</c:v>
                </c:pt>
                <c:pt idx="692">
                  <c:v>2.1071909155363211</c:v>
                </c:pt>
                <c:pt idx="693">
                  <c:v>2.105882028323077</c:v>
                </c:pt>
                <c:pt idx="694">
                  <c:v>2.1036900071735327</c:v>
                </c:pt>
                <c:pt idx="695">
                  <c:v>2.0990972482305819</c:v>
                </c:pt>
                <c:pt idx="696">
                  <c:v>2.1005797085965501</c:v>
                </c:pt>
                <c:pt idx="697">
                  <c:v>2.1029086748556551</c:v>
                </c:pt>
                <c:pt idx="698">
                  <c:v>2.1011182342765902</c:v>
                </c:pt>
                <c:pt idx="699">
                  <c:v>2.1044019610059128</c:v>
                </c:pt>
                <c:pt idx="700">
                  <c:v>2.117674078245027</c:v>
                </c:pt>
                <c:pt idx="701">
                  <c:v>2.1172024827059412</c:v>
                </c:pt>
                <c:pt idx="702">
                  <c:v>2.1136639817752578</c:v>
                </c:pt>
                <c:pt idx="703">
                  <c:v>2.1188495012238242</c:v>
                </c:pt>
                <c:pt idx="704">
                  <c:v>2.1097908452668688</c:v>
                </c:pt>
                <c:pt idx="705">
                  <c:v>2.1083812892575362</c:v>
                </c:pt>
                <c:pt idx="706">
                  <c:v>2.1053413141374659</c:v>
                </c:pt>
                <c:pt idx="707">
                  <c:v>2.1053271150473623</c:v>
                </c:pt>
                <c:pt idx="708">
                  <c:v>2.110522266757286</c:v>
                </c:pt>
                <c:pt idx="709">
                  <c:v>2.1046658435189265</c:v>
                </c:pt>
                <c:pt idx="710">
                  <c:v>2.1026042629892356</c:v>
                </c:pt>
                <c:pt idx="711">
                  <c:v>2.1051661091817242</c:v>
                </c:pt>
                <c:pt idx="712">
                  <c:v>2.0990353828343662</c:v>
                </c:pt>
                <c:pt idx="713">
                  <c:v>2.1023884715885059</c:v>
                </c:pt>
                <c:pt idx="714">
                  <c:v>2.1042422610301306</c:v>
                </c:pt>
                <c:pt idx="715">
                  <c:v>2.1062490911826335</c:v>
                </c:pt>
                <c:pt idx="716">
                  <c:v>2.0990137590636233</c:v>
                </c:pt>
                <c:pt idx="717">
                  <c:v>2.0975470802878173</c:v>
                </c:pt>
                <c:pt idx="718">
                  <c:v>2.0943700688263358</c:v>
                </c:pt>
                <c:pt idx="719">
                  <c:v>2.0952251298685636</c:v>
                </c:pt>
                <c:pt idx="720">
                  <c:v>2.0888853928059739</c:v>
                </c:pt>
                <c:pt idx="721">
                  <c:v>2.0908377284306074</c:v>
                </c:pt>
                <c:pt idx="722">
                  <c:v>2.0875548392771814</c:v>
                </c:pt>
                <c:pt idx="723">
                  <c:v>2.0836652933101143</c:v>
                </c:pt>
                <c:pt idx="724">
                  <c:v>2.0902153848245466</c:v>
                </c:pt>
                <c:pt idx="725">
                  <c:v>2.0854352551869551</c:v>
                </c:pt>
                <c:pt idx="726">
                  <c:v>2.0822424639142558</c:v>
                </c:pt>
                <c:pt idx="727">
                  <c:v>2.086843047072954</c:v>
                </c:pt>
                <c:pt idx="728">
                  <c:v>2.0801675027868911</c:v>
                </c:pt>
                <c:pt idx="729">
                  <c:v>2.0822062792006797</c:v>
                </c:pt>
                <c:pt idx="730">
                  <c:v>2.0765520244168134</c:v>
                </c:pt>
                <c:pt idx="731">
                  <c:v>2.0728250772633707</c:v>
                </c:pt>
                <c:pt idx="732">
                  <c:v>2.0725600331295393</c:v>
                </c:pt>
                <c:pt idx="733">
                  <c:v>2.0708087462462577</c:v>
                </c:pt>
                <c:pt idx="734">
                  <c:v>2.0734559006452717</c:v>
                </c:pt>
                <c:pt idx="735">
                  <c:v>2.0738878938386738</c:v>
                </c:pt>
                <c:pt idx="736">
                  <c:v>2.0743862649236258</c:v>
                </c:pt>
                <c:pt idx="737">
                  <c:v>2.0712259591826521</c:v>
                </c:pt>
                <c:pt idx="738">
                  <c:v>2.0644550739847216</c:v>
                </c:pt>
                <c:pt idx="739">
                  <c:v>2.0643862542764313</c:v>
                </c:pt>
                <c:pt idx="740">
                  <c:v>2.0553156536003221</c:v>
                </c:pt>
                <c:pt idx="741">
                  <c:v>2.063684304430065</c:v>
                </c:pt>
                <c:pt idx="742">
                  <c:v>2.0568393644973493</c:v>
                </c:pt>
                <c:pt idx="743">
                  <c:v>2.0560252709413587</c:v>
                </c:pt>
                <c:pt idx="744">
                  <c:v>2.0584258885249764</c:v>
                </c:pt>
                <c:pt idx="745">
                  <c:v>2.0543784644901937</c:v>
                </c:pt>
                <c:pt idx="746">
                  <c:v>2.0596572525101489</c:v>
                </c:pt>
                <c:pt idx="747">
                  <c:v>2.0519539582164223</c:v>
                </c:pt>
                <c:pt idx="748">
                  <c:v>2.0495734532403458</c:v>
                </c:pt>
                <c:pt idx="749">
                  <c:v>2.0486555518596101</c:v>
                </c:pt>
                <c:pt idx="750">
                  <c:v>2.046754626807596</c:v>
                </c:pt>
                <c:pt idx="751">
                  <c:v>2.0533322515985231</c:v>
                </c:pt>
                <c:pt idx="752">
                  <c:v>2.0459778168994807</c:v>
                </c:pt>
                <c:pt idx="753">
                  <c:v>2.050324195676541</c:v>
                </c:pt>
                <c:pt idx="754">
                  <c:v>2.0398765463546304</c:v>
                </c:pt>
                <c:pt idx="755">
                  <c:v>2.0371852082823811</c:v>
                </c:pt>
                <c:pt idx="756">
                  <c:v>2.0323058732371062</c:v>
                </c:pt>
                <c:pt idx="757">
                  <c:v>2.0324774960079104</c:v>
                </c:pt>
                <c:pt idx="758">
                  <c:v>2.0326343815895638</c:v>
                </c:pt>
                <c:pt idx="759">
                  <c:v>2.0342494939680829</c:v>
                </c:pt>
                <c:pt idx="760">
                  <c:v>2.031493388199241</c:v>
                </c:pt>
                <c:pt idx="761">
                  <c:v>2.0279856090583483</c:v>
                </c:pt>
                <c:pt idx="762">
                  <c:v>2.027021918115548</c:v>
                </c:pt>
                <c:pt idx="763">
                  <c:v>2.0214091420660627</c:v>
                </c:pt>
                <c:pt idx="764">
                  <c:v>2.0223688859591911</c:v>
                </c:pt>
                <c:pt idx="765">
                  <c:v>2.0142686645512744</c:v>
                </c:pt>
                <c:pt idx="766">
                  <c:v>2.007432636788419</c:v>
                </c:pt>
                <c:pt idx="767">
                  <c:v>2.0173185378283596</c:v>
                </c:pt>
                <c:pt idx="768">
                  <c:v>2.0149303864768595</c:v>
                </c:pt>
                <c:pt idx="769">
                  <c:v>2.0073364488336876</c:v>
                </c:pt>
                <c:pt idx="770">
                  <c:v>2.0073212490838159</c:v>
                </c:pt>
                <c:pt idx="771">
                  <c:v>2.0052230663833086</c:v>
                </c:pt>
                <c:pt idx="772">
                  <c:v>2.0052689018978858</c:v>
                </c:pt>
                <c:pt idx="773">
                  <c:v>2.0046008350633433</c:v>
                </c:pt>
                <c:pt idx="774">
                  <c:v>2.0004456553331456</c:v>
                </c:pt>
                <c:pt idx="775">
                  <c:v>1.9928848146059261</c:v>
                </c:pt>
                <c:pt idx="776">
                  <c:v>1.9941826889717738</c:v>
                </c:pt>
                <c:pt idx="777">
                  <c:v>1.9866763136508614</c:v>
                </c:pt>
                <c:pt idx="778">
                  <c:v>1.9856977622152798</c:v>
                </c:pt>
                <c:pt idx="779">
                  <c:v>1.9793727888732884</c:v>
                </c:pt>
                <c:pt idx="780">
                  <c:v>1.9817527251318512</c:v>
                </c:pt>
                <c:pt idx="781">
                  <c:v>1.981139345656189</c:v>
                </c:pt>
                <c:pt idx="782">
                  <c:v>1.9846865354700005</c:v>
                </c:pt>
                <c:pt idx="783">
                  <c:v>1.9838706020785219</c:v>
                </c:pt>
                <c:pt idx="784">
                  <c:v>1.9762117221634445</c:v>
                </c:pt>
                <c:pt idx="785">
                  <c:v>1.9774712754694515</c:v>
                </c:pt>
                <c:pt idx="786">
                  <c:v>1.9728495930398842</c:v>
                </c:pt>
                <c:pt idx="787">
                  <c:v>1.9739426404517992</c:v>
                </c:pt>
                <c:pt idx="788">
                  <c:v>1.9648239119437982</c:v>
                </c:pt>
                <c:pt idx="789">
                  <c:v>1.964725864332902</c:v>
                </c:pt>
                <c:pt idx="790">
                  <c:v>1.9683090843173328</c:v>
                </c:pt>
                <c:pt idx="791">
                  <c:v>1.9642299454429339</c:v>
                </c:pt>
                <c:pt idx="792">
                  <c:v>1.9604534640039488</c:v>
                </c:pt>
                <c:pt idx="793">
                  <c:v>1.9503108990810483</c:v>
                </c:pt>
                <c:pt idx="794">
                  <c:v>1.9467312322055257</c:v>
                </c:pt>
                <c:pt idx="795">
                  <c:v>1.9451324567285595</c:v>
                </c:pt>
                <c:pt idx="796">
                  <c:v>1.9387085688413224</c:v>
                </c:pt>
                <c:pt idx="797">
                  <c:v>1.9407751278012122</c:v>
                </c:pt>
                <c:pt idx="798">
                  <c:v>1.9358546249064046</c:v>
                </c:pt>
                <c:pt idx="799">
                  <c:v>1.9300111258925425</c:v>
                </c:pt>
                <c:pt idx="800">
                  <c:v>1.9215988423593573</c:v>
                </c:pt>
                <c:pt idx="801">
                  <c:v>1.9173906532335148</c:v>
                </c:pt>
                <c:pt idx="802">
                  <c:v>1.9140948102924329</c:v>
                </c:pt>
                <c:pt idx="803">
                  <c:v>1.9050838851556653</c:v>
                </c:pt>
                <c:pt idx="804">
                  <c:v>1.8989801849343324</c:v>
                </c:pt>
                <c:pt idx="805">
                  <c:v>1.8969737341258148</c:v>
                </c:pt>
                <c:pt idx="806">
                  <c:v>1.8926316385141428</c:v>
                </c:pt>
                <c:pt idx="807">
                  <c:v>1.8833586418438681</c:v>
                </c:pt>
                <c:pt idx="808">
                  <c:v>1.8760097265064883</c:v>
                </c:pt>
                <c:pt idx="809">
                  <c:v>1.8759113990185301</c:v>
                </c:pt>
                <c:pt idx="810">
                  <c:v>1.8742223965908344</c:v>
                </c:pt>
                <c:pt idx="811">
                  <c:v>1.8640541269114361</c:v>
                </c:pt>
                <c:pt idx="812">
                  <c:v>1.8649357281938459</c:v>
                </c:pt>
                <c:pt idx="813">
                  <c:v>1.8507761699490286</c:v>
                </c:pt>
                <c:pt idx="814">
                  <c:v>1.8487784002677419</c:v>
                </c:pt>
                <c:pt idx="815">
                  <c:v>1.8439858131193341</c:v>
                </c:pt>
                <c:pt idx="816">
                  <c:v>1.8335656275808672</c:v>
                </c:pt>
                <c:pt idx="817">
                  <c:v>1.8303052117024363</c:v>
                </c:pt>
                <c:pt idx="818">
                  <c:v>1.8231702720664735</c:v>
                </c:pt>
                <c:pt idx="819">
                  <c:v>1.823661098359423</c:v>
                </c:pt>
                <c:pt idx="820">
                  <c:v>1.8105975862300914</c:v>
                </c:pt>
                <c:pt idx="821">
                  <c:v>1.7991343268044848</c:v>
                </c:pt>
                <c:pt idx="822">
                  <c:v>1.7952999194098465</c:v>
                </c:pt>
                <c:pt idx="823">
                  <c:v>1.7890272542107475</c:v>
                </c:pt>
                <c:pt idx="824">
                  <c:v>1.7892015253572813</c:v>
                </c:pt>
                <c:pt idx="825">
                  <c:v>1.7765949928927307</c:v>
                </c:pt>
                <c:pt idx="826">
                  <c:v>1.7703613339775632</c:v>
                </c:pt>
                <c:pt idx="827">
                  <c:v>1.7598201726780345</c:v>
                </c:pt>
                <c:pt idx="828">
                  <c:v>1.7558767886183444</c:v>
                </c:pt>
                <c:pt idx="829">
                  <c:v>1.7516262797072493</c:v>
                </c:pt>
                <c:pt idx="830">
                  <c:v>1.7449998937514162</c:v>
                </c:pt>
                <c:pt idx="831">
                  <c:v>1.7367187890461799</c:v>
                </c:pt>
                <c:pt idx="832">
                  <c:v>1.7250053954118096</c:v>
                </c:pt>
                <c:pt idx="833">
                  <c:v>1.7207579149375705</c:v>
                </c:pt>
                <c:pt idx="834">
                  <c:v>1.7115627780219023</c:v>
                </c:pt>
                <c:pt idx="835">
                  <c:v>1.709386112660366</c:v>
                </c:pt>
                <c:pt idx="836">
                  <c:v>1.7069758076941726</c:v>
                </c:pt>
                <c:pt idx="837">
                  <c:v>1.6913283836443254</c:v>
                </c:pt>
                <c:pt idx="838">
                  <c:v>1.6809445376276597</c:v>
                </c:pt>
                <c:pt idx="839">
                  <c:v>1.6699733207523086</c:v>
                </c:pt>
                <c:pt idx="840">
                  <c:v>1.668088826793658</c:v>
                </c:pt>
                <c:pt idx="841">
                  <c:v>1.6642271121258989</c:v>
                </c:pt>
                <c:pt idx="842">
                  <c:v>1.6518815652934327</c:v>
                </c:pt>
                <c:pt idx="843">
                  <c:v>1.6404046463522186</c:v>
                </c:pt>
                <c:pt idx="844">
                  <c:v>1.638474564861865</c:v>
                </c:pt>
                <c:pt idx="845">
                  <c:v>1.6299759426182197</c:v>
                </c:pt>
                <c:pt idx="846">
                  <c:v>1.6265273512295944</c:v>
                </c:pt>
                <c:pt idx="847">
                  <c:v>1.6094851849902019</c:v>
                </c:pt>
                <c:pt idx="848">
                  <c:v>1.6031934329863091</c:v>
                </c:pt>
                <c:pt idx="849">
                  <c:v>1.5969806054950448</c:v>
                </c:pt>
                <c:pt idx="850">
                  <c:v>1.5922713983991168</c:v>
                </c:pt>
                <c:pt idx="851">
                  <c:v>1.5857601975504221</c:v>
                </c:pt>
                <c:pt idx="852">
                  <c:v>1.5658331662420484</c:v>
                </c:pt>
                <c:pt idx="853">
                  <c:v>1.5645907738080691</c:v>
                </c:pt>
                <c:pt idx="854">
                  <c:v>1.5561785541600932</c:v>
                </c:pt>
                <c:pt idx="855">
                  <c:v>1.5475978113377424</c:v>
                </c:pt>
                <c:pt idx="856">
                  <c:v>1.538848545341017</c:v>
                </c:pt>
                <c:pt idx="857">
                  <c:v>1.5299307561699167</c:v>
                </c:pt>
                <c:pt idx="858">
                  <c:v>1.5208444438244415</c:v>
                </c:pt>
                <c:pt idx="859">
                  <c:v>1.5115896083045914</c:v>
                </c:pt>
                <c:pt idx="860">
                  <c:v>1.5021662496103667</c:v>
                </c:pt>
                <c:pt idx="861">
                  <c:v>1.4925743677417671</c:v>
                </c:pt>
                <c:pt idx="862">
                  <c:v>1.4828139626987926</c:v>
                </c:pt>
                <c:pt idx="863">
                  <c:v>1.4728850344814435</c:v>
                </c:pt>
                <c:pt idx="864">
                  <c:v>1.4627875830897195</c:v>
                </c:pt>
                <c:pt idx="865">
                  <c:v>1.4525216085236206</c:v>
                </c:pt>
                <c:pt idx="866">
                  <c:v>1.442087110783147</c:v>
                </c:pt>
                <c:pt idx="867">
                  <c:v>1.4314840898682986</c:v>
                </c:pt>
                <c:pt idx="868">
                  <c:v>1.4207125457790752</c:v>
                </c:pt>
                <c:pt idx="869">
                  <c:v>1.409772478515477</c:v>
                </c:pt>
                <c:pt idx="870">
                  <c:v>1.3986638880775042</c:v>
                </c:pt>
                <c:pt idx="871">
                  <c:v>1.3873867744651565</c:v>
                </c:pt>
                <c:pt idx="872">
                  <c:v>1.3759411376784338</c:v>
                </c:pt>
                <c:pt idx="873">
                  <c:v>1.3643269777173366</c:v>
                </c:pt>
                <c:pt idx="874">
                  <c:v>1.3525442945818644</c:v>
                </c:pt>
                <c:pt idx="875">
                  <c:v>1.3405930882720174</c:v>
                </c:pt>
                <c:pt idx="876">
                  <c:v>1.3284733587877957</c:v>
                </c:pt>
                <c:pt idx="877">
                  <c:v>1.3161851061291991</c:v>
                </c:pt>
                <c:pt idx="878">
                  <c:v>1.3037283302962277</c:v>
                </c:pt>
                <c:pt idx="879">
                  <c:v>1.2911030312888816</c:v>
                </c:pt>
                <c:pt idx="880">
                  <c:v>1.2783092091071606</c:v>
                </c:pt>
                <c:pt idx="881">
                  <c:v>1.2653468637510648</c:v>
                </c:pt>
                <c:pt idx="882">
                  <c:v>1.252215995220594</c:v>
                </c:pt>
                <c:pt idx="883">
                  <c:v>1.2389166035157486</c:v>
                </c:pt>
                <c:pt idx="884">
                  <c:v>1.2254486886365283</c:v>
                </c:pt>
                <c:pt idx="885">
                  <c:v>1.2118122505829332</c:v>
                </c:pt>
                <c:pt idx="886">
                  <c:v>1.1980072893549634</c:v>
                </c:pt>
                <c:pt idx="887">
                  <c:v>1.1840338049526187</c:v>
                </c:pt>
                <c:pt idx="888">
                  <c:v>1.1698917973758991</c:v>
                </c:pt>
                <c:pt idx="889">
                  <c:v>1.1555812666248046</c:v>
                </c:pt>
                <c:pt idx="890">
                  <c:v>1.1411022126993355</c:v>
                </c:pt>
                <c:pt idx="891">
                  <c:v>1.1264546355994915</c:v>
                </c:pt>
                <c:pt idx="892">
                  <c:v>1.1116385353252727</c:v>
                </c:pt>
                <c:pt idx="893">
                  <c:v>1.0966539118766792</c:v>
                </c:pt>
                <c:pt idx="894">
                  <c:v>1.0815007652537107</c:v>
                </c:pt>
                <c:pt idx="895">
                  <c:v>1.0661790954563675</c:v>
                </c:pt>
                <c:pt idx="896">
                  <c:v>1.0506889024846495</c:v>
                </c:pt>
                <c:pt idx="897">
                  <c:v>1.0350301863385567</c:v>
                </c:pt>
                <c:pt idx="898">
                  <c:v>1.019202947018089</c:v>
                </c:pt>
                <c:pt idx="899">
                  <c:v>1.0032071845232464</c:v>
                </c:pt>
                <c:pt idx="900">
                  <c:v>0.98704289885402907</c:v>
                </c:pt>
                <c:pt idx="901">
                  <c:v>0.97071009001043695</c:v>
                </c:pt>
                <c:pt idx="902">
                  <c:v>0.95420875799247007</c:v>
                </c:pt>
                <c:pt idx="903">
                  <c:v>0.93753890280012842</c:v>
                </c:pt>
                <c:pt idx="904">
                  <c:v>0.92070052443341188</c:v>
                </c:pt>
                <c:pt idx="905">
                  <c:v>0.90369362289232047</c:v>
                </c:pt>
                <c:pt idx="906">
                  <c:v>0.88651819817685429</c:v>
                </c:pt>
                <c:pt idx="907">
                  <c:v>0.86917425028701334</c:v>
                </c:pt>
                <c:pt idx="908">
                  <c:v>0.85166177922279751</c:v>
                </c:pt>
                <c:pt idx="909">
                  <c:v>0.83398078498420702</c:v>
                </c:pt>
                <c:pt idx="910">
                  <c:v>0.81613126757124177</c:v>
                </c:pt>
                <c:pt idx="911">
                  <c:v>0.79811322698390164</c:v>
                </c:pt>
                <c:pt idx="912">
                  <c:v>0.77992666322218673</c:v>
                </c:pt>
                <c:pt idx="913">
                  <c:v>0.76157157628609706</c:v>
                </c:pt>
                <c:pt idx="914">
                  <c:v>0.74304796617563251</c:v>
                </c:pt>
                <c:pt idx="915">
                  <c:v>0.72435583289079319</c:v>
                </c:pt>
                <c:pt idx="916">
                  <c:v>0.705495176431579</c:v>
                </c:pt>
                <c:pt idx="917">
                  <c:v>0.68646599679799003</c:v>
                </c:pt>
                <c:pt idx="918">
                  <c:v>0.66726829399002618</c:v>
                </c:pt>
                <c:pt idx="919">
                  <c:v>0.64790206800768757</c:v>
                </c:pt>
                <c:pt idx="920">
                  <c:v>0.62836731885097419</c:v>
                </c:pt>
                <c:pt idx="921">
                  <c:v>0.60866404651988604</c:v>
                </c:pt>
                <c:pt idx="922">
                  <c:v>0.57601191515644623</c:v>
                </c:pt>
                <c:pt idx="923">
                  <c:v>0.57344048874878184</c:v>
                </c:pt>
                <c:pt idx="924">
                  <c:v>0.57472524655761059</c:v>
                </c:pt>
                <c:pt idx="925">
                  <c:v>0.57113898012920572</c:v>
                </c:pt>
                <c:pt idx="926">
                  <c:v>0.57131740250363616</c:v>
                </c:pt>
                <c:pt idx="927">
                  <c:v>0.57080815909584293</c:v>
                </c:pt>
                <c:pt idx="928">
                  <c:v>0.56933455503823427</c:v>
                </c:pt>
                <c:pt idx="929">
                  <c:v>0.56820193291884558</c:v>
                </c:pt>
                <c:pt idx="930">
                  <c:v>0.56749078794158181</c:v>
                </c:pt>
                <c:pt idx="931">
                  <c:v>0.56594343262032143</c:v>
                </c:pt>
                <c:pt idx="932">
                  <c:v>0.56488732550973375</c:v>
                </c:pt>
                <c:pt idx="933">
                  <c:v>0.56461181941194638</c:v>
                </c:pt>
                <c:pt idx="934">
                  <c:v>0.5639615682678788</c:v>
                </c:pt>
                <c:pt idx="935">
                  <c:v>0.56280094969465755</c:v>
                </c:pt>
                <c:pt idx="936">
                  <c:v>0.56049236734020469</c:v>
                </c:pt>
                <c:pt idx="937">
                  <c:v>0.5593319669100284</c:v>
                </c:pt>
                <c:pt idx="938">
                  <c:v>0.55863057684871475</c:v>
                </c:pt>
                <c:pt idx="939">
                  <c:v>0.55732584911590866</c:v>
                </c:pt>
                <c:pt idx="940">
                  <c:v>0.55535224274824979</c:v>
                </c:pt>
                <c:pt idx="941">
                  <c:v>0.55420872289453149</c:v>
                </c:pt>
                <c:pt idx="942">
                  <c:v>0.55470644969778882</c:v>
                </c:pt>
                <c:pt idx="943">
                  <c:v>0.55200538775264218</c:v>
                </c:pt>
                <c:pt idx="944">
                  <c:v>0.55148186223813511</c:v>
                </c:pt>
                <c:pt idx="945">
                  <c:v>0.54914967683846083</c:v>
                </c:pt>
                <c:pt idx="946">
                  <c:v>0.54619018509901629</c:v>
                </c:pt>
                <c:pt idx="947">
                  <c:v>0.54184493567521874</c:v>
                </c:pt>
                <c:pt idx="948">
                  <c:v>0.53986741511684133</c:v>
                </c:pt>
                <c:pt idx="949">
                  <c:v>0.54067612391858433</c:v>
                </c:pt>
                <c:pt idx="950">
                  <c:v>0.54169584817001981</c:v>
                </c:pt>
                <c:pt idx="951">
                  <c:v>0.54425753192536497</c:v>
                </c:pt>
                <c:pt idx="952">
                  <c:v>0.53953116234604404</c:v>
                </c:pt>
                <c:pt idx="953">
                  <c:v>0.53614736712310884</c:v>
                </c:pt>
                <c:pt idx="954">
                  <c:v>0.53395193015844145</c:v>
                </c:pt>
                <c:pt idx="955">
                  <c:v>0.53308191225239143</c:v>
                </c:pt>
                <c:pt idx="956">
                  <c:v>0.53255031879524584</c:v>
                </c:pt>
                <c:pt idx="957">
                  <c:v>0.52985133894868164</c:v>
                </c:pt>
                <c:pt idx="958">
                  <c:v>0.52962327627206041</c:v>
                </c:pt>
                <c:pt idx="959">
                  <c:v>0.52973559750831178</c:v>
                </c:pt>
                <c:pt idx="960">
                  <c:v>0.52549279658530279</c:v>
                </c:pt>
                <c:pt idx="961">
                  <c:v>0.52649413463781358</c:v>
                </c:pt>
                <c:pt idx="962">
                  <c:v>0.52617230200891318</c:v>
                </c:pt>
                <c:pt idx="963">
                  <c:v>0.5246851731654939</c:v>
                </c:pt>
                <c:pt idx="964">
                  <c:v>0.52386898551431982</c:v>
                </c:pt>
                <c:pt idx="965">
                  <c:v>0.52191527898703394</c:v>
                </c:pt>
                <c:pt idx="966">
                  <c:v>0.52117440649343516</c:v>
                </c:pt>
                <c:pt idx="967">
                  <c:v>0.51957157270693544</c:v>
                </c:pt>
                <c:pt idx="968">
                  <c:v>0.51903403943303805</c:v>
                </c:pt>
                <c:pt idx="969">
                  <c:v>0.51649009687818681</c:v>
                </c:pt>
                <c:pt idx="970">
                  <c:v>0.51692633762932949</c:v>
                </c:pt>
                <c:pt idx="971">
                  <c:v>0.51498923782989536</c:v>
                </c:pt>
                <c:pt idx="972">
                  <c:v>0.51278342469471505</c:v>
                </c:pt>
                <c:pt idx="973">
                  <c:v>0.51202801203245152</c:v>
                </c:pt>
                <c:pt idx="974">
                  <c:v>0.50942243117691288</c:v>
                </c:pt>
                <c:pt idx="975">
                  <c:v>0.50856704222259719</c:v>
                </c:pt>
                <c:pt idx="976">
                  <c:v>0.50723519898225145</c:v>
                </c:pt>
                <c:pt idx="977">
                  <c:v>0.50639158616717106</c:v>
                </c:pt>
                <c:pt idx="978">
                  <c:v>0.50572803404455247</c:v>
                </c:pt>
                <c:pt idx="979">
                  <c:v>0.50467287208050626</c:v>
                </c:pt>
                <c:pt idx="980">
                  <c:v>0.50208427226159369</c:v>
                </c:pt>
                <c:pt idx="981">
                  <c:v>0.50184080771916939</c:v>
                </c:pt>
                <c:pt idx="982">
                  <c:v>0.50093426967552757</c:v>
                </c:pt>
                <c:pt idx="983">
                  <c:v>0.49959730639679867</c:v>
                </c:pt>
                <c:pt idx="984">
                  <c:v>0.49856106635052205</c:v>
                </c:pt>
                <c:pt idx="985">
                  <c:v>0.49513698676198614</c:v>
                </c:pt>
                <c:pt idx="986">
                  <c:v>0.49540777005315401</c:v>
                </c:pt>
                <c:pt idx="987">
                  <c:v>0.49424409216555176</c:v>
                </c:pt>
                <c:pt idx="988">
                  <c:v>0.4882917326738217</c:v>
                </c:pt>
                <c:pt idx="989">
                  <c:v>0.48701805045337704</c:v>
                </c:pt>
                <c:pt idx="990">
                  <c:v>0.48572194077467773</c:v>
                </c:pt>
                <c:pt idx="991">
                  <c:v>0.48330386765742828</c:v>
                </c:pt>
                <c:pt idx="992">
                  <c:v>0.48360554889483975</c:v>
                </c:pt>
                <c:pt idx="993">
                  <c:v>0.48059816513539394</c:v>
                </c:pt>
                <c:pt idx="994">
                  <c:v>0.48093634535911062</c:v>
                </c:pt>
                <c:pt idx="995">
                  <c:v>0.47976917811737663</c:v>
                </c:pt>
                <c:pt idx="996">
                  <c:v>0.4776019479322029</c:v>
                </c:pt>
                <c:pt idx="997">
                  <c:v>0.47578472224797241</c:v>
                </c:pt>
                <c:pt idx="998">
                  <c:v>0.47551089178354061</c:v>
                </c:pt>
                <c:pt idx="999">
                  <c:v>0.47495672893414831</c:v>
                </c:pt>
                <c:pt idx="1000">
                  <c:v>0.47240819092501807</c:v>
                </c:pt>
                <c:pt idx="1001">
                  <c:v>0.47218047433653476</c:v>
                </c:pt>
                <c:pt idx="1002">
                  <c:v>0.47074303199527989</c:v>
                </c:pt>
                <c:pt idx="1003">
                  <c:v>0.46985457000676334</c:v>
                </c:pt>
                <c:pt idx="1004">
                  <c:v>0.46755549062955498</c:v>
                </c:pt>
                <c:pt idx="1005">
                  <c:v>0.46627466234774584</c:v>
                </c:pt>
                <c:pt idx="1006">
                  <c:v>0.46522247669040617</c:v>
                </c:pt>
                <c:pt idx="1007">
                  <c:v>0.46390876667529596</c:v>
                </c:pt>
                <c:pt idx="1008">
                  <c:v>0.46273961275205538</c:v>
                </c:pt>
                <c:pt idx="1009">
                  <c:v>0.46205895777467249</c:v>
                </c:pt>
                <c:pt idx="1010">
                  <c:v>0.46048756589647749</c:v>
                </c:pt>
                <c:pt idx="1011">
                  <c:v>0.45865187797657408</c:v>
                </c:pt>
                <c:pt idx="1012">
                  <c:v>0.45781336701212216</c:v>
                </c:pt>
                <c:pt idx="1013">
                  <c:v>0.45721298316134112</c:v>
                </c:pt>
                <c:pt idx="1014">
                  <c:v>0.45578966817172151</c:v>
                </c:pt>
                <c:pt idx="1015">
                  <c:v>0.45452677785563128</c:v>
                </c:pt>
                <c:pt idx="1016">
                  <c:v>0.45335927438401569</c:v>
                </c:pt>
                <c:pt idx="1017">
                  <c:v>0.44963393154441245</c:v>
                </c:pt>
                <c:pt idx="1018">
                  <c:v>0.4467991754821784</c:v>
                </c:pt>
                <c:pt idx="1019">
                  <c:v>0.44505540083939299</c:v>
                </c:pt>
                <c:pt idx="1020">
                  <c:v>0.44381629938684175</c:v>
                </c:pt>
                <c:pt idx="1021">
                  <c:v>0.4440262838934329</c:v>
                </c:pt>
                <c:pt idx="1022">
                  <c:v>0.44194612277048773</c:v>
                </c:pt>
                <c:pt idx="1023">
                  <c:v>0.44084188063479246</c:v>
                </c:pt>
                <c:pt idx="1024">
                  <c:v>0.43962121812607036</c:v>
                </c:pt>
                <c:pt idx="1025">
                  <c:v>0.4380162601935545</c:v>
                </c:pt>
                <c:pt idx="1026">
                  <c:v>0.43641530117020644</c:v>
                </c:pt>
                <c:pt idx="1027">
                  <c:v>0.43471659253552247</c:v>
                </c:pt>
                <c:pt idx="1028">
                  <c:v>0.43425969261069203</c:v>
                </c:pt>
                <c:pt idx="1029">
                  <c:v>0.43341892101581631</c:v>
                </c:pt>
                <c:pt idx="1030">
                  <c:v>0.43223563315651214</c:v>
                </c:pt>
                <c:pt idx="1031">
                  <c:v>0.43021641054151627</c:v>
                </c:pt>
                <c:pt idx="1032">
                  <c:v>0.43003419492273526</c:v>
                </c:pt>
                <c:pt idx="1033">
                  <c:v>0.42842256315313249</c:v>
                </c:pt>
                <c:pt idx="1034">
                  <c:v>0.42780171751513196</c:v>
                </c:pt>
                <c:pt idx="1035">
                  <c:v>0.4260678939607348</c:v>
                </c:pt>
                <c:pt idx="1036">
                  <c:v>0.42523362897080175</c:v>
                </c:pt>
                <c:pt idx="1037">
                  <c:v>0.42378996213789966</c:v>
                </c:pt>
                <c:pt idx="1038">
                  <c:v>0.42287765737943422</c:v>
                </c:pt>
                <c:pt idx="1039">
                  <c:v>0.42069902200488263</c:v>
                </c:pt>
                <c:pt idx="1040">
                  <c:v>0.41919389466277307</c:v>
                </c:pt>
                <c:pt idx="1041">
                  <c:v>0.41889697496091016</c:v>
                </c:pt>
                <c:pt idx="1042">
                  <c:v>0.41722016645420484</c:v>
                </c:pt>
                <c:pt idx="1043">
                  <c:v>0.41713720564500134</c:v>
                </c:pt>
                <c:pt idx="1044">
                  <c:v>0.41519424419044304</c:v>
                </c:pt>
                <c:pt idx="1045">
                  <c:v>0.41502828063334662</c:v>
                </c:pt>
                <c:pt idx="1046">
                  <c:v>0.41207171542895293</c:v>
                </c:pt>
                <c:pt idx="1047">
                  <c:v>0.4093320714034922</c:v>
                </c:pt>
                <c:pt idx="1048">
                  <c:v>0.40851361861235685</c:v>
                </c:pt>
                <c:pt idx="1049">
                  <c:v>0.40616265139711177</c:v>
                </c:pt>
                <c:pt idx="1050">
                  <c:v>0.40582231476140035</c:v>
                </c:pt>
                <c:pt idx="1051">
                  <c:v>0.40466228053738362</c:v>
                </c:pt>
                <c:pt idx="1052">
                  <c:v>0.4035509677755893</c:v>
                </c:pt>
                <c:pt idx="1053">
                  <c:v>0.40298795532268128</c:v>
                </c:pt>
                <c:pt idx="1054">
                  <c:v>0.40136779365554764</c:v>
                </c:pt>
                <c:pt idx="1055">
                  <c:v>0.3998685308170743</c:v>
                </c:pt>
                <c:pt idx="1056">
                  <c:v>0.39931113486375608</c:v>
                </c:pt>
                <c:pt idx="1057">
                  <c:v>0.39763071543871092</c:v>
                </c:pt>
                <c:pt idx="1058">
                  <c:v>0.39666321142929245</c:v>
                </c:pt>
                <c:pt idx="1059">
                  <c:v>0.39565191122611015</c:v>
                </c:pt>
                <c:pt idx="1060">
                  <c:v>0.39456701152492984</c:v>
                </c:pt>
                <c:pt idx="1061">
                  <c:v>0.39381805643688295</c:v>
                </c:pt>
                <c:pt idx="1062">
                  <c:v>0.39348456113306496</c:v>
                </c:pt>
                <c:pt idx="1063">
                  <c:v>0.3920790052489907</c:v>
                </c:pt>
                <c:pt idx="1064">
                  <c:v>0.39094634262979183</c:v>
                </c:pt>
                <c:pt idx="1065">
                  <c:v>0.3901547569999303</c:v>
                </c:pt>
                <c:pt idx="1066">
                  <c:v>0.38931658108082595</c:v>
                </c:pt>
                <c:pt idx="1067">
                  <c:v>0.38729712793752108</c:v>
                </c:pt>
                <c:pt idx="1068">
                  <c:v>0.38721409482199204</c:v>
                </c:pt>
                <c:pt idx="1069">
                  <c:v>0.38590085674574065</c:v>
                </c:pt>
                <c:pt idx="1070">
                  <c:v>0.38557199794007363</c:v>
                </c:pt>
                <c:pt idx="1071">
                  <c:v>0.38423553500937435</c:v>
                </c:pt>
                <c:pt idx="1072">
                  <c:v>0.38261873387452822</c:v>
                </c:pt>
                <c:pt idx="1073">
                  <c:v>0.38269647916547289</c:v>
                </c:pt>
                <c:pt idx="1074">
                  <c:v>0.38181057452829376</c:v>
                </c:pt>
                <c:pt idx="1075">
                  <c:v>0.38101100803595006</c:v>
                </c:pt>
                <c:pt idx="1076">
                  <c:v>0.37989564177166762</c:v>
                </c:pt>
                <c:pt idx="1077">
                  <c:v>0.37488282714302695</c:v>
                </c:pt>
                <c:pt idx="1078">
                  <c:v>0.37424382238894466</c:v>
                </c:pt>
                <c:pt idx="1079">
                  <c:v>0.37278439923820456</c:v>
                </c:pt>
                <c:pt idx="1080">
                  <c:v>0.37285264388749612</c:v>
                </c:pt>
                <c:pt idx="1081">
                  <c:v>0.37141172558213137</c:v>
                </c:pt>
                <c:pt idx="1082">
                  <c:v>0.36968403406706457</c:v>
                </c:pt>
                <c:pt idx="1083">
                  <c:v>0.36791929990382827</c:v>
                </c:pt>
                <c:pt idx="1084">
                  <c:v>0.36763645863962829</c:v>
                </c:pt>
                <c:pt idx="1085">
                  <c:v>0.36715289283197955</c:v>
                </c:pt>
                <c:pt idx="1086">
                  <c:v>0.36671886915035862</c:v>
                </c:pt>
                <c:pt idx="1087">
                  <c:v>0.36492118493411951</c:v>
                </c:pt>
                <c:pt idx="1088">
                  <c:v>0.36499609796283078</c:v>
                </c:pt>
                <c:pt idx="1089">
                  <c:v>0.362948794584944</c:v>
                </c:pt>
                <c:pt idx="1090">
                  <c:v>0.3631151070905031</c:v>
                </c:pt>
                <c:pt idx="1091">
                  <c:v>0.3612035033692278</c:v>
                </c:pt>
                <c:pt idx="1092">
                  <c:v>0.36049060731399002</c:v>
                </c:pt>
                <c:pt idx="1093">
                  <c:v>0.36055817800617829</c:v>
                </c:pt>
                <c:pt idx="1094">
                  <c:v>0.3599402648082603</c:v>
                </c:pt>
                <c:pt idx="1095">
                  <c:v>0.35871947319305003</c:v>
                </c:pt>
                <c:pt idx="1096">
                  <c:v>0.35763457939512777</c:v>
                </c:pt>
                <c:pt idx="1097">
                  <c:v>0.35673302201937607</c:v>
                </c:pt>
                <c:pt idx="1098">
                  <c:v>0.35628092762331576</c:v>
                </c:pt>
                <c:pt idx="1099">
                  <c:v>0.35566923795957023</c:v>
                </c:pt>
                <c:pt idx="1100">
                  <c:v>0.35425402936446454</c:v>
                </c:pt>
                <c:pt idx="1101">
                  <c:v>0.35420742741585598</c:v>
                </c:pt>
                <c:pt idx="1102">
                  <c:v>0.35288880797033834</c:v>
                </c:pt>
                <c:pt idx="1103">
                  <c:v>0.35185793881537542</c:v>
                </c:pt>
                <c:pt idx="1104">
                  <c:v>0.35162798065024048</c:v>
                </c:pt>
                <c:pt idx="1105">
                  <c:v>0.35120191151262348</c:v>
                </c:pt>
                <c:pt idx="1106">
                  <c:v>0.34754893433226003</c:v>
                </c:pt>
                <c:pt idx="1107">
                  <c:v>0.34593447149096285</c:v>
                </c:pt>
                <c:pt idx="1108">
                  <c:v>0.34469057916626483</c:v>
                </c:pt>
                <c:pt idx="1109">
                  <c:v>0.34413193544898407</c:v>
                </c:pt>
                <c:pt idx="1110">
                  <c:v>0.34376513973550354</c:v>
                </c:pt>
                <c:pt idx="1111">
                  <c:v>0.34252626014252691</c:v>
                </c:pt>
                <c:pt idx="1112">
                  <c:v>0.34178507654131218</c:v>
                </c:pt>
                <c:pt idx="1113">
                  <c:v>0.34119621235611441</c:v>
                </c:pt>
                <c:pt idx="1114">
                  <c:v>0.34013641762978264</c:v>
                </c:pt>
                <c:pt idx="1115">
                  <c:v>0.33950417803706484</c:v>
                </c:pt>
                <c:pt idx="1116">
                  <c:v>0.33882746420148746</c:v>
                </c:pt>
                <c:pt idx="1117">
                  <c:v>0.33786694737782208</c:v>
                </c:pt>
                <c:pt idx="1118">
                  <c:v>0.33725592847245506</c:v>
                </c:pt>
                <c:pt idx="1119">
                  <c:v>0.33640046234929227</c:v>
                </c:pt>
                <c:pt idx="1120">
                  <c:v>0.33508829612546837</c:v>
                </c:pt>
                <c:pt idx="1121">
                  <c:v>0.33504109720733444</c:v>
                </c:pt>
                <c:pt idx="1122">
                  <c:v>0.33457439645678499</c:v>
                </c:pt>
                <c:pt idx="1123">
                  <c:v>0.33340257891834374</c:v>
                </c:pt>
                <c:pt idx="1124">
                  <c:v>0.33289705128608493</c:v>
                </c:pt>
                <c:pt idx="1125">
                  <c:v>0.3324838281016575</c:v>
                </c:pt>
                <c:pt idx="1126">
                  <c:v>0.33126213311198288</c:v>
                </c:pt>
                <c:pt idx="1127">
                  <c:v>0.33064007954679375</c:v>
                </c:pt>
                <c:pt idx="1128">
                  <c:v>0.33052805617298225</c:v>
                </c:pt>
                <c:pt idx="1129">
                  <c:v>0.32944144716022855</c:v>
                </c:pt>
                <c:pt idx="1130">
                  <c:v>0.32895948144708353</c:v>
                </c:pt>
                <c:pt idx="1131">
                  <c:v>0.32756320896856245</c:v>
                </c:pt>
                <c:pt idx="1132">
                  <c:v>0.32759572597233516</c:v>
                </c:pt>
                <c:pt idx="1133">
                  <c:v>0.32643777555864856</c:v>
                </c:pt>
                <c:pt idx="1134">
                  <c:v>0.32579674616070636</c:v>
                </c:pt>
                <c:pt idx="1135">
                  <c:v>0.32545360195465045</c:v>
                </c:pt>
                <c:pt idx="1136">
                  <c:v>0.32547767493662805</c:v>
                </c:pt>
                <c:pt idx="1137">
                  <c:v>0.32490154933805637</c:v>
                </c:pt>
                <c:pt idx="1138">
                  <c:v>0.3237257811689821</c:v>
                </c:pt>
                <c:pt idx="1139">
                  <c:v>0.32331373008595171</c:v>
                </c:pt>
                <c:pt idx="1140">
                  <c:v>0.32175077282891723</c:v>
                </c:pt>
                <c:pt idx="1141">
                  <c:v>0.31896152656804494</c:v>
                </c:pt>
                <c:pt idx="1142">
                  <c:v>0.31790776381510766</c:v>
                </c:pt>
                <c:pt idx="1143">
                  <c:v>0.31749966600986085</c:v>
                </c:pt>
                <c:pt idx="1144">
                  <c:v>0.31650487843086061</c:v>
                </c:pt>
                <c:pt idx="1145">
                  <c:v>0.31614970020193089</c:v>
                </c:pt>
                <c:pt idx="1146">
                  <c:v>0.31502839161042973</c:v>
                </c:pt>
                <c:pt idx="1147">
                  <c:v>0.31424074767843269</c:v>
                </c:pt>
                <c:pt idx="1148">
                  <c:v>0.31392202177707673</c:v>
                </c:pt>
                <c:pt idx="1149">
                  <c:v>0.31373530905845243</c:v>
                </c:pt>
                <c:pt idx="1150">
                  <c:v>0.3135179773848899</c:v>
                </c:pt>
                <c:pt idx="1151">
                  <c:v>0.31287678274012143</c:v>
                </c:pt>
                <c:pt idx="1152">
                  <c:v>0.31189917201143535</c:v>
                </c:pt>
                <c:pt idx="1153">
                  <c:v>0.31172201464737415</c:v>
                </c:pt>
                <c:pt idx="1154">
                  <c:v>0.31130274031743682</c:v>
                </c:pt>
                <c:pt idx="1155">
                  <c:v>0.31018192345600137</c:v>
                </c:pt>
                <c:pt idx="1156">
                  <c:v>0.3097528276531038</c:v>
                </c:pt>
                <c:pt idx="1157">
                  <c:v>0.30941928347200298</c:v>
                </c:pt>
                <c:pt idx="1158">
                  <c:v>0.3083306609218141</c:v>
                </c:pt>
                <c:pt idx="1159">
                  <c:v>0.30802241865006558</c:v>
                </c:pt>
                <c:pt idx="1160">
                  <c:v>0.30799891380677114</c:v>
                </c:pt>
                <c:pt idx="1161">
                  <c:v>0.30680013042866133</c:v>
                </c:pt>
                <c:pt idx="1162">
                  <c:v>0.30715345309481634</c:v>
                </c:pt>
                <c:pt idx="1163">
                  <c:v>0.30597041863391078</c:v>
                </c:pt>
                <c:pt idx="1164">
                  <c:v>0.30464038396709558</c:v>
                </c:pt>
                <c:pt idx="1165">
                  <c:v>0.30507045457930637</c:v>
                </c:pt>
                <c:pt idx="1166">
                  <c:v>0.30470947780819868</c:v>
                </c:pt>
                <c:pt idx="1167">
                  <c:v>0.30387979540754395</c:v>
                </c:pt>
                <c:pt idx="1168">
                  <c:v>0.30268143717074913</c:v>
                </c:pt>
                <c:pt idx="1169">
                  <c:v>0.30255927352079742</c:v>
                </c:pt>
                <c:pt idx="1170">
                  <c:v>0.30257887311325266</c:v>
                </c:pt>
                <c:pt idx="1171">
                  <c:v>0.3017802466146568</c:v>
                </c:pt>
                <c:pt idx="1172">
                  <c:v>0.30128244700623652</c:v>
                </c:pt>
                <c:pt idx="1173">
                  <c:v>0.30088804059357682</c:v>
                </c:pt>
                <c:pt idx="1174">
                  <c:v>0.30044465256384045</c:v>
                </c:pt>
                <c:pt idx="1175">
                  <c:v>0.29943047927546046</c:v>
                </c:pt>
                <c:pt idx="1176">
                  <c:v>0.29924967258317892</c:v>
                </c:pt>
                <c:pt idx="1177">
                  <c:v>0.29904072955572358</c:v>
                </c:pt>
                <c:pt idx="1178">
                  <c:v>0.29658301366348072</c:v>
                </c:pt>
                <c:pt idx="1179">
                  <c:v>0.29496267245369079</c:v>
                </c:pt>
                <c:pt idx="1180">
                  <c:v>0.29446263649673193</c:v>
                </c:pt>
                <c:pt idx="1181">
                  <c:v>0.2941534358577621</c:v>
                </c:pt>
                <c:pt idx="1182">
                  <c:v>0.29378655378698887</c:v>
                </c:pt>
                <c:pt idx="1183">
                  <c:v>0.29351670095073557</c:v>
                </c:pt>
                <c:pt idx="1184">
                  <c:v>0.2928493544655994</c:v>
                </c:pt>
                <c:pt idx="1185">
                  <c:v>0.29224856682825417</c:v>
                </c:pt>
                <c:pt idx="1186">
                  <c:v>0.2919046076155512</c:v>
                </c:pt>
                <c:pt idx="1187">
                  <c:v>0.2913925346748486</c:v>
                </c:pt>
                <c:pt idx="1188">
                  <c:v>0.2912138642748387</c:v>
                </c:pt>
                <c:pt idx="1189">
                  <c:v>0.29053082549668341</c:v>
                </c:pt>
                <c:pt idx="1190">
                  <c:v>0.29040922637099725</c:v>
                </c:pt>
                <c:pt idx="1191">
                  <c:v>0.28973680288407822</c:v>
                </c:pt>
                <c:pt idx="1192">
                  <c:v>0.28940032966902268</c:v>
                </c:pt>
                <c:pt idx="1193">
                  <c:v>0.28826330440522219</c:v>
                </c:pt>
                <c:pt idx="1194">
                  <c:v>0.2885335942404802</c:v>
                </c:pt>
                <c:pt idx="1195">
                  <c:v>0.28847526333880846</c:v>
                </c:pt>
                <c:pt idx="1196">
                  <c:v>0.28753390303202625</c:v>
                </c:pt>
                <c:pt idx="1197">
                  <c:v>0.28746235463370762</c:v>
                </c:pt>
                <c:pt idx="1198">
                  <c:v>0.2866354728017606</c:v>
                </c:pt>
                <c:pt idx="1199">
                  <c:v>0.28600742557405417</c:v>
                </c:pt>
                <c:pt idx="1200">
                  <c:v>0.28597240128525558</c:v>
                </c:pt>
                <c:pt idx="1201">
                  <c:v>0.28566496669152974</c:v>
                </c:pt>
                <c:pt idx="1202">
                  <c:v>0.28528881778768617</c:v>
                </c:pt>
                <c:pt idx="1203">
                  <c:v>0.28461981939095626</c:v>
                </c:pt>
                <c:pt idx="1204">
                  <c:v>0.28397589568571219</c:v>
                </c:pt>
                <c:pt idx="1205">
                  <c:v>0.28408403957263906</c:v>
                </c:pt>
                <c:pt idx="1206">
                  <c:v>0.28393515800203412</c:v>
                </c:pt>
                <c:pt idx="1207">
                  <c:v>0.28345051412515254</c:v>
                </c:pt>
                <c:pt idx="1208">
                  <c:v>0.28300234845856165</c:v>
                </c:pt>
                <c:pt idx="1209">
                  <c:v>0.28255815895656627</c:v>
                </c:pt>
                <c:pt idx="1210">
                  <c:v>0.28171352855295712</c:v>
                </c:pt>
                <c:pt idx="1211">
                  <c:v>0.28174514393002437</c:v>
                </c:pt>
                <c:pt idx="1212">
                  <c:v>0.28120100356250521</c:v>
                </c:pt>
                <c:pt idx="1213">
                  <c:v>0.27964993787224085</c:v>
                </c:pt>
                <c:pt idx="1214">
                  <c:v>0.27748754863237146</c:v>
                </c:pt>
                <c:pt idx="1215">
                  <c:v>0.27739946514343178</c:v>
                </c:pt>
                <c:pt idx="1216">
                  <c:v>0.27729102199002326</c:v>
                </c:pt>
                <c:pt idx="1217">
                  <c:v>0.27670707938199068</c:v>
                </c:pt>
                <c:pt idx="1218">
                  <c:v>0.27627830951981214</c:v>
                </c:pt>
                <c:pt idx="1219">
                  <c:v>0.27651300392295536</c:v>
                </c:pt>
                <c:pt idx="1220">
                  <c:v>0.27524147889614831</c:v>
                </c:pt>
                <c:pt idx="1221">
                  <c:v>0.27511315926692592</c:v>
                </c:pt>
                <c:pt idx="1222">
                  <c:v>0.27482706884016217</c:v>
                </c:pt>
                <c:pt idx="1223">
                  <c:v>0.27488814846586868</c:v>
                </c:pt>
                <c:pt idx="1224">
                  <c:v>0.27442095656945437</c:v>
                </c:pt>
                <c:pt idx="1225">
                  <c:v>0.27387967608164737</c:v>
                </c:pt>
                <c:pt idx="1226">
                  <c:v>0.27331764682883658</c:v>
                </c:pt>
                <c:pt idx="1227">
                  <c:v>0.2730323640055482</c:v>
                </c:pt>
                <c:pt idx="1228">
                  <c:v>0.27285566122298194</c:v>
                </c:pt>
                <c:pt idx="1229">
                  <c:v>0.27272818178631858</c:v>
                </c:pt>
                <c:pt idx="1230">
                  <c:v>0.27215826930859621</c:v>
                </c:pt>
                <c:pt idx="1231">
                  <c:v>0.27185129877100594</c:v>
                </c:pt>
                <c:pt idx="1232">
                  <c:v>0.27168043396561042</c:v>
                </c:pt>
                <c:pt idx="1233">
                  <c:v>0.27112671466975224</c:v>
                </c:pt>
                <c:pt idx="1234">
                  <c:v>0.27155381096835146</c:v>
                </c:pt>
                <c:pt idx="1235">
                  <c:v>0.27072520348714302</c:v>
                </c:pt>
                <c:pt idx="1236">
                  <c:v>0.27017558413463599</c:v>
                </c:pt>
                <c:pt idx="1237">
                  <c:v>0.27054106561212921</c:v>
                </c:pt>
                <c:pt idx="1238">
                  <c:v>0.26947378389643495</c:v>
                </c:pt>
                <c:pt idx="1239">
                  <c:v>0.26954532082718102</c:v>
                </c:pt>
                <c:pt idx="1240">
                  <c:v>0.2669982079803167</c:v>
                </c:pt>
                <c:pt idx="1241">
                  <c:v>0.26589683532501507</c:v>
                </c:pt>
                <c:pt idx="1242">
                  <c:v>0.26575566720290716</c:v>
                </c:pt>
                <c:pt idx="1243">
                  <c:v>0.26556658132944677</c:v>
                </c:pt>
                <c:pt idx="1244">
                  <c:v>0.26478453201267743</c:v>
                </c:pt>
                <c:pt idx="1245">
                  <c:v>0.26466535036343425</c:v>
                </c:pt>
                <c:pt idx="1246">
                  <c:v>0.2642284888974929</c:v>
                </c:pt>
                <c:pt idx="1247">
                  <c:v>0.26376251153254937</c:v>
                </c:pt>
                <c:pt idx="1248">
                  <c:v>0.26346758372944978</c:v>
                </c:pt>
                <c:pt idx="1249">
                  <c:v>0.26306071793005265</c:v>
                </c:pt>
                <c:pt idx="1250">
                  <c:v>0.26237478232005046</c:v>
                </c:pt>
                <c:pt idx="1251">
                  <c:v>0.26288512177015821</c:v>
                </c:pt>
                <c:pt idx="1252">
                  <c:v>0.26220076896473843</c:v>
                </c:pt>
                <c:pt idx="1253">
                  <c:v>0.26198757461578726</c:v>
                </c:pt>
                <c:pt idx="1254">
                  <c:v>0.26162610464655695</c:v>
                </c:pt>
                <c:pt idx="1255">
                  <c:v>0.26125046280695891</c:v>
                </c:pt>
                <c:pt idx="1256">
                  <c:v>0.26109814184251945</c:v>
                </c:pt>
                <c:pt idx="1257">
                  <c:v>0.26020566679911628</c:v>
                </c:pt>
                <c:pt idx="1258">
                  <c:v>0.25990174122284693</c:v>
                </c:pt>
                <c:pt idx="1259">
                  <c:v>0.25714003022309118</c:v>
                </c:pt>
                <c:pt idx="1260">
                  <c:v>0.25624978254221087</c:v>
                </c:pt>
                <c:pt idx="1261">
                  <c:v>0.25637516533715765</c:v>
                </c:pt>
                <c:pt idx="1262">
                  <c:v>0.25454684853937259</c:v>
                </c:pt>
                <c:pt idx="1263">
                  <c:v>0.25337563956202092</c:v>
                </c:pt>
                <c:pt idx="1264">
                  <c:v>0.25304347576573899</c:v>
                </c:pt>
                <c:pt idx="1265">
                  <c:v>0.25239103423069348</c:v>
                </c:pt>
                <c:pt idx="1266">
                  <c:v>0.2516317673978346</c:v>
                </c:pt>
                <c:pt idx="1267">
                  <c:v>0.25129738094094101</c:v>
                </c:pt>
                <c:pt idx="1268">
                  <c:v>0.24987407536866432</c:v>
                </c:pt>
                <c:pt idx="1269">
                  <c:v>0.24781017502406746</c:v>
                </c:pt>
                <c:pt idx="1270">
                  <c:v>0.24672044960658898</c:v>
                </c:pt>
                <c:pt idx="1271">
                  <c:v>0.24654085056259287</c:v>
                </c:pt>
                <c:pt idx="1272">
                  <c:v>0.24613867953924723</c:v>
                </c:pt>
                <c:pt idx="1273">
                  <c:v>0.24571342948920993</c:v>
                </c:pt>
                <c:pt idx="1274">
                  <c:v>0.24503505527288841</c:v>
                </c:pt>
                <c:pt idx="1275">
                  <c:v>0.24446512011080351</c:v>
                </c:pt>
                <c:pt idx="1276">
                  <c:v>0.24414215209362969</c:v>
                </c:pt>
                <c:pt idx="1277">
                  <c:v>0.24358278287633475</c:v>
                </c:pt>
                <c:pt idx="1278">
                  <c:v>0.24358772385354152</c:v>
                </c:pt>
                <c:pt idx="1279">
                  <c:v>0.24291499111584081</c:v>
                </c:pt>
                <c:pt idx="1280">
                  <c:v>0.24272007443461885</c:v>
                </c:pt>
                <c:pt idx="1281">
                  <c:v>0.24247197995652414</c:v>
                </c:pt>
                <c:pt idx="1282">
                  <c:v>0.24159326148223262</c:v>
                </c:pt>
                <c:pt idx="1283">
                  <c:v>0.24142815061438205</c:v>
                </c:pt>
                <c:pt idx="1284">
                  <c:v>0.24141398761116079</c:v>
                </c:pt>
                <c:pt idx="1285">
                  <c:v>0.24048207097512186</c:v>
                </c:pt>
                <c:pt idx="1286">
                  <c:v>0.23979401670775621</c:v>
                </c:pt>
                <c:pt idx="1287">
                  <c:v>0.23913897082927763</c:v>
                </c:pt>
                <c:pt idx="1288">
                  <c:v>0.23633122995541386</c:v>
                </c:pt>
                <c:pt idx="1289">
                  <c:v>0.23586766916201576</c:v>
                </c:pt>
                <c:pt idx="1290">
                  <c:v>0.23516104753231579</c:v>
                </c:pt>
                <c:pt idx="1291">
                  <c:v>0.23443304443710053</c:v>
                </c:pt>
                <c:pt idx="1292">
                  <c:v>0.23369774573169996</c:v>
                </c:pt>
                <c:pt idx="1293">
                  <c:v>0.23361457092557822</c:v>
                </c:pt>
                <c:pt idx="1294">
                  <c:v>0.23357474512164753</c:v>
                </c:pt>
                <c:pt idx="1295">
                  <c:v>0.23256969671725436</c:v>
                </c:pt>
                <c:pt idx="1296">
                  <c:v>0.23210981316128457</c:v>
                </c:pt>
                <c:pt idx="1297">
                  <c:v>0.23150046157830986</c:v>
                </c:pt>
                <c:pt idx="1298">
                  <c:v>0.22989689924575735</c:v>
                </c:pt>
                <c:pt idx="1299">
                  <c:v>0.22949587434324253</c:v>
                </c:pt>
                <c:pt idx="1300">
                  <c:v>0.22855294107977789</c:v>
                </c:pt>
                <c:pt idx="1301">
                  <c:v>0.2277835574100604</c:v>
                </c:pt>
                <c:pt idx="1302">
                  <c:v>0.2270267597010581</c:v>
                </c:pt>
                <c:pt idx="1303">
                  <c:v>0.22582365202114407</c:v>
                </c:pt>
                <c:pt idx="1304">
                  <c:v>0.22449463201964845</c:v>
                </c:pt>
                <c:pt idx="1305">
                  <c:v>0.22147564774970543</c:v>
                </c:pt>
                <c:pt idx="1306">
                  <c:v>0.22095596270699158</c:v>
                </c:pt>
                <c:pt idx="1307">
                  <c:v>0.22036044438888044</c:v>
                </c:pt>
                <c:pt idx="1308">
                  <c:v>0.21949980765084645</c:v>
                </c:pt>
                <c:pt idx="1309">
                  <c:v>0.21842427163987274</c:v>
                </c:pt>
                <c:pt idx="1310">
                  <c:v>0.21810146085510462</c:v>
                </c:pt>
                <c:pt idx="1311">
                  <c:v>0.21743716075019937</c:v>
                </c:pt>
                <c:pt idx="1312">
                  <c:v>0.21643041359601498</c:v>
                </c:pt>
                <c:pt idx="1313">
                  <c:v>0.2156492936545793</c:v>
                </c:pt>
                <c:pt idx="1314">
                  <c:v>0.21489050361702189</c:v>
                </c:pt>
                <c:pt idx="1315">
                  <c:v>0.21447049893554979</c:v>
                </c:pt>
                <c:pt idx="1316">
                  <c:v>0.21318669916530478</c:v>
                </c:pt>
                <c:pt idx="1317">
                  <c:v>0.21261858119382607</c:v>
                </c:pt>
                <c:pt idx="1318">
                  <c:v>0.21142530174938509</c:v>
                </c:pt>
                <c:pt idx="1319">
                  <c:v>0.21103180306007543</c:v>
                </c:pt>
                <c:pt idx="1320">
                  <c:v>0.20992656454267603</c:v>
                </c:pt>
                <c:pt idx="1321">
                  <c:v>0.20953527043431486</c:v>
                </c:pt>
                <c:pt idx="1322">
                  <c:v>0.20859375426605076</c:v>
                </c:pt>
                <c:pt idx="1323">
                  <c:v>0.20773764698423181</c:v>
                </c:pt>
                <c:pt idx="1324">
                  <c:v>0.20684837218717184</c:v>
                </c:pt>
                <c:pt idx="1325">
                  <c:v>0.20667684972479661</c:v>
                </c:pt>
                <c:pt idx="1326">
                  <c:v>0.20558891400842716</c:v>
                </c:pt>
                <c:pt idx="1327">
                  <c:v>0.20499806442775631</c:v>
                </c:pt>
                <c:pt idx="1328">
                  <c:v>0.20401815687950661</c:v>
                </c:pt>
                <c:pt idx="1329">
                  <c:v>0.20369109752085401</c:v>
                </c:pt>
                <c:pt idx="1330">
                  <c:v>0.20326256352522595</c:v>
                </c:pt>
                <c:pt idx="1331">
                  <c:v>0.20240508964868076</c:v>
                </c:pt>
                <c:pt idx="1332">
                  <c:v>0.20182207552593034</c:v>
                </c:pt>
                <c:pt idx="1333">
                  <c:v>0.20088316273322607</c:v>
                </c:pt>
                <c:pt idx="1334">
                  <c:v>0.19887076581203289</c:v>
                </c:pt>
                <c:pt idx="1335">
                  <c:v>0.19837189926980572</c:v>
                </c:pt>
                <c:pt idx="1336">
                  <c:v>0.19760062550325452</c:v>
                </c:pt>
                <c:pt idx="1337">
                  <c:v>0.19717908329425904</c:v>
                </c:pt>
                <c:pt idx="1338">
                  <c:v>0.19637064471878735</c:v>
                </c:pt>
                <c:pt idx="1339">
                  <c:v>0.19561856399683503</c:v>
                </c:pt>
                <c:pt idx="1340">
                  <c:v>0.19537594426932312</c:v>
                </c:pt>
                <c:pt idx="1341">
                  <c:v>0.19438623748550002</c:v>
                </c:pt>
                <c:pt idx="1342">
                  <c:v>0.19353928303892939</c:v>
                </c:pt>
                <c:pt idx="1343">
                  <c:v>0.19348799568634095</c:v>
                </c:pt>
                <c:pt idx="1344">
                  <c:v>0.19283442162649189</c:v>
                </c:pt>
                <c:pt idx="1345">
                  <c:v>0.19225644922278129</c:v>
                </c:pt>
                <c:pt idx="1346">
                  <c:v>0.1913328029496332</c:v>
                </c:pt>
                <c:pt idx="1347">
                  <c:v>0.19009490748258809</c:v>
                </c:pt>
                <c:pt idx="1348">
                  <c:v>0.18941193390603137</c:v>
                </c:pt>
                <c:pt idx="1349">
                  <c:v>0.18907390830474455</c:v>
                </c:pt>
                <c:pt idx="1350">
                  <c:v>0.18868970804007618</c:v>
                </c:pt>
                <c:pt idx="1351">
                  <c:v>0.18813668829477126</c:v>
                </c:pt>
                <c:pt idx="1352">
                  <c:v>0.18745274751891045</c:v>
                </c:pt>
                <c:pt idx="1353">
                  <c:v>0.18729819537684458</c:v>
                </c:pt>
                <c:pt idx="1354">
                  <c:v>0.18628144919840689</c:v>
                </c:pt>
                <c:pt idx="1355">
                  <c:v>0.18587894065831131</c:v>
                </c:pt>
                <c:pt idx="1356">
                  <c:v>0.18544712887608089</c:v>
                </c:pt>
                <c:pt idx="1357">
                  <c:v>0.18508069299806795</c:v>
                </c:pt>
                <c:pt idx="1358">
                  <c:v>0.18437866453077217</c:v>
                </c:pt>
                <c:pt idx="1359">
                  <c:v>0.18430550086831374</c:v>
                </c:pt>
                <c:pt idx="1360">
                  <c:v>0.18365061514075273</c:v>
                </c:pt>
                <c:pt idx="1361">
                  <c:v>0.18305706329701318</c:v>
                </c:pt>
                <c:pt idx="1362">
                  <c:v>0.18271425682232775</c:v>
                </c:pt>
                <c:pt idx="1363">
                  <c:v>0.18221022116599306</c:v>
                </c:pt>
                <c:pt idx="1364">
                  <c:v>0.181788844095714</c:v>
                </c:pt>
                <c:pt idx="1365">
                  <c:v>0.18179794998636523</c:v>
                </c:pt>
                <c:pt idx="1366">
                  <c:v>0.1818456870690055</c:v>
                </c:pt>
                <c:pt idx="1367">
                  <c:v>0.18116763819404583</c:v>
                </c:pt>
                <c:pt idx="1368">
                  <c:v>0.17947431260993471</c:v>
                </c:pt>
                <c:pt idx="1369">
                  <c:v>0.17816427832222709</c:v>
                </c:pt>
                <c:pt idx="1370">
                  <c:v>0.17811342767139665</c:v>
                </c:pt>
                <c:pt idx="1371">
                  <c:v>0.17732996738363577</c:v>
                </c:pt>
                <c:pt idx="1372">
                  <c:v>0.17677434815493911</c:v>
                </c:pt>
                <c:pt idx="1373">
                  <c:v>0.1766838221051617</c:v>
                </c:pt>
                <c:pt idx="1374">
                  <c:v>0.1762192048851855</c:v>
                </c:pt>
                <c:pt idx="1375">
                  <c:v>0.1758185811304811</c:v>
                </c:pt>
                <c:pt idx="1376">
                  <c:v>0.17562124466698734</c:v>
                </c:pt>
                <c:pt idx="1377">
                  <c:v>0.174621038143735</c:v>
                </c:pt>
                <c:pt idx="1378">
                  <c:v>0.17465906778615753</c:v>
                </c:pt>
                <c:pt idx="1379">
                  <c:v>0.17367630041165874</c:v>
                </c:pt>
                <c:pt idx="1380">
                  <c:v>0.17371369519787649</c:v>
                </c:pt>
                <c:pt idx="1381">
                  <c:v>0.17339244386106784</c:v>
                </c:pt>
                <c:pt idx="1382">
                  <c:v>0.17269280643174587</c:v>
                </c:pt>
                <c:pt idx="1383">
                  <c:v>0.17246740227218624</c:v>
                </c:pt>
                <c:pt idx="1384">
                  <c:v>0.17204274776194001</c:v>
                </c:pt>
                <c:pt idx="1385">
                  <c:v>0.17153912889442058</c:v>
                </c:pt>
                <c:pt idx="1386">
                  <c:v>0.17107298214282071</c:v>
                </c:pt>
                <c:pt idx="1387">
                  <c:v>0.17054861796330867</c:v>
                </c:pt>
                <c:pt idx="1388">
                  <c:v>0.17045490768233895</c:v>
                </c:pt>
                <c:pt idx="1389">
                  <c:v>0.1701245580380146</c:v>
                </c:pt>
                <c:pt idx="1390">
                  <c:v>0.16968781924410106</c:v>
                </c:pt>
                <c:pt idx="1391">
                  <c:v>0.16930575816859783</c:v>
                </c:pt>
                <c:pt idx="1392">
                  <c:v>0.16875872334080952</c:v>
                </c:pt>
                <c:pt idx="1393">
                  <c:v>0.16821918694220661</c:v>
                </c:pt>
                <c:pt idx="1394">
                  <c:v>0.16791559989267524</c:v>
                </c:pt>
                <c:pt idx="1395">
                  <c:v>0.16754017922695011</c:v>
                </c:pt>
                <c:pt idx="1396">
                  <c:v>0.16709943689871953</c:v>
                </c:pt>
                <c:pt idx="1397">
                  <c:v>0.16702444127054317</c:v>
                </c:pt>
                <c:pt idx="1398">
                  <c:v>0.1666067683412088</c:v>
                </c:pt>
                <c:pt idx="1399">
                  <c:v>0.1661391303986828</c:v>
                </c:pt>
                <c:pt idx="1400">
                  <c:v>0.16567863228884142</c:v>
                </c:pt>
                <c:pt idx="1401">
                  <c:v>0.16557487239841084</c:v>
                </c:pt>
                <c:pt idx="1402">
                  <c:v>0.16510699813759225</c:v>
                </c:pt>
                <c:pt idx="1403">
                  <c:v>0.16480639800781074</c:v>
                </c:pt>
                <c:pt idx="1404">
                  <c:v>0.16412899142577314</c:v>
                </c:pt>
                <c:pt idx="1405">
                  <c:v>0.1637839353599603</c:v>
                </c:pt>
                <c:pt idx="1406">
                  <c:v>0.16311576037448597</c:v>
                </c:pt>
                <c:pt idx="1407">
                  <c:v>0.16333389483637328</c:v>
                </c:pt>
                <c:pt idx="1408">
                  <c:v>0.16298296375272284</c:v>
                </c:pt>
                <c:pt idx="1409">
                  <c:v>0.16268976768494015</c:v>
                </c:pt>
                <c:pt idx="1410">
                  <c:v>0.16222426825689429</c:v>
                </c:pt>
                <c:pt idx="1411">
                  <c:v>0.16116533300128491</c:v>
                </c:pt>
                <c:pt idx="1412">
                  <c:v>0.15987825029005326</c:v>
                </c:pt>
                <c:pt idx="1413">
                  <c:v>0.15951818288309633</c:v>
                </c:pt>
                <c:pt idx="1414">
                  <c:v>0.15922370112900672</c:v>
                </c:pt>
                <c:pt idx="1415">
                  <c:v>0.15885939119043582</c:v>
                </c:pt>
                <c:pt idx="1416">
                  <c:v>0.15815076997507738</c:v>
                </c:pt>
                <c:pt idx="1417">
                  <c:v>0.1584204350547509</c:v>
                </c:pt>
                <c:pt idx="1418">
                  <c:v>0.15782636106277903</c:v>
                </c:pt>
                <c:pt idx="1419">
                  <c:v>0.1576396216284883</c:v>
                </c:pt>
                <c:pt idx="1420">
                  <c:v>0.15711055427304998</c:v>
                </c:pt>
                <c:pt idx="1421">
                  <c:v>0.15715200261689968</c:v>
                </c:pt>
                <c:pt idx="1422">
                  <c:v>0.15653443437078682</c:v>
                </c:pt>
                <c:pt idx="1423">
                  <c:v>0.1566072648187487</c:v>
                </c:pt>
                <c:pt idx="1424">
                  <c:v>0.15595796016759694</c:v>
                </c:pt>
                <c:pt idx="1425">
                  <c:v>0.15568608727366984</c:v>
                </c:pt>
                <c:pt idx="1426">
                  <c:v>0.15555072059617353</c:v>
                </c:pt>
                <c:pt idx="1427">
                  <c:v>0.15507416653139364</c:v>
                </c:pt>
                <c:pt idx="1428">
                  <c:v>0.15471611902519022</c:v>
                </c:pt>
                <c:pt idx="1429">
                  <c:v>0.15490635032393754</c:v>
                </c:pt>
                <c:pt idx="1430">
                  <c:v>0.15429203889030718</c:v>
                </c:pt>
                <c:pt idx="1431">
                  <c:v>0.15404839681523597</c:v>
                </c:pt>
                <c:pt idx="1432">
                  <c:v>0.15353417189293272</c:v>
                </c:pt>
                <c:pt idx="1433">
                  <c:v>0.15320270561720289</c:v>
                </c:pt>
                <c:pt idx="1434">
                  <c:v>0.15292038085300205</c:v>
                </c:pt>
                <c:pt idx="1435">
                  <c:v>0.15271871191604969</c:v>
                </c:pt>
                <c:pt idx="1436">
                  <c:v>0.15239122775494349</c:v>
                </c:pt>
                <c:pt idx="1437">
                  <c:v>0.1521500095662226</c:v>
                </c:pt>
                <c:pt idx="1438">
                  <c:v>0.15180108352847574</c:v>
                </c:pt>
                <c:pt idx="1439">
                  <c:v>0.15159061946462019</c:v>
                </c:pt>
                <c:pt idx="1440">
                  <c:v>0.15115182961638843</c:v>
                </c:pt>
                <c:pt idx="1441">
                  <c:v>0.15106184193510674</c:v>
                </c:pt>
                <c:pt idx="1442">
                  <c:v>0.15057779072124847</c:v>
                </c:pt>
                <c:pt idx="1443">
                  <c:v>0.15022172015747648</c:v>
                </c:pt>
                <c:pt idx="1444">
                  <c:v>0.15002848965987151</c:v>
                </c:pt>
                <c:pt idx="1445">
                  <c:v>0.14978582466248161</c:v>
                </c:pt>
                <c:pt idx="1446">
                  <c:v>0.14924524422529589</c:v>
                </c:pt>
                <c:pt idx="1447">
                  <c:v>0.14928462214880156</c:v>
                </c:pt>
                <c:pt idx="1448">
                  <c:v>0.14941975005080732</c:v>
                </c:pt>
                <c:pt idx="1449">
                  <c:v>0.14852457010573764</c:v>
                </c:pt>
                <c:pt idx="1450">
                  <c:v>0.14839841482908644</c:v>
                </c:pt>
                <c:pt idx="1451">
                  <c:v>0.14819975941058883</c:v>
                </c:pt>
                <c:pt idx="1452">
                  <c:v>0.14767446974027462</c:v>
                </c:pt>
                <c:pt idx="1453">
                  <c:v>0.14743862718700146</c:v>
                </c:pt>
                <c:pt idx="1454">
                  <c:v>0.1472732552480725</c:v>
                </c:pt>
                <c:pt idx="1455">
                  <c:v>0.14690197517890191</c:v>
                </c:pt>
                <c:pt idx="1456">
                  <c:v>0.14681760040695543</c:v>
                </c:pt>
                <c:pt idx="1457">
                  <c:v>0.146628704130113</c:v>
                </c:pt>
                <c:pt idx="1458">
                  <c:v>0.14653985290342281</c:v>
                </c:pt>
                <c:pt idx="1459">
                  <c:v>0.14605221926416939</c:v>
                </c:pt>
                <c:pt idx="1460">
                  <c:v>0.14602125913277506</c:v>
                </c:pt>
                <c:pt idx="1461">
                  <c:v>0.14511054739562781</c:v>
                </c:pt>
                <c:pt idx="1462">
                  <c:v>0.14513637068500959</c:v>
                </c:pt>
                <c:pt idx="1463">
                  <c:v>0.14498490437198674</c:v>
                </c:pt>
                <c:pt idx="1464">
                  <c:v>0.14452868041352188</c:v>
                </c:pt>
                <c:pt idx="1465">
                  <c:v>0.14453859563676166</c:v>
                </c:pt>
                <c:pt idx="1466">
                  <c:v>0.14417853450199392</c:v>
                </c:pt>
                <c:pt idx="1467">
                  <c:v>0.14251664909368678</c:v>
                </c:pt>
                <c:pt idx="1468">
                  <c:v>0.14249750169135419</c:v>
                </c:pt>
                <c:pt idx="1469">
                  <c:v>0.14214205545780856</c:v>
                </c:pt>
                <c:pt idx="1470">
                  <c:v>0.14186602480440608</c:v>
                </c:pt>
                <c:pt idx="1471">
                  <c:v>0.14173339741837482</c:v>
                </c:pt>
                <c:pt idx="1472">
                  <c:v>0.14138854200896089</c:v>
                </c:pt>
                <c:pt idx="1473">
                  <c:v>0.14102142662417258</c:v>
                </c:pt>
                <c:pt idx="1474">
                  <c:v>0.14076384704690093</c:v>
                </c:pt>
                <c:pt idx="1475">
                  <c:v>0.14087710971619455</c:v>
                </c:pt>
                <c:pt idx="1476">
                  <c:v>0.14028903836420137</c:v>
                </c:pt>
                <c:pt idx="1477">
                  <c:v>0.14018294331906325</c:v>
                </c:pt>
                <c:pt idx="1478">
                  <c:v>0.1398867494428763</c:v>
                </c:pt>
                <c:pt idx="1479">
                  <c:v>0.13934051073531731</c:v>
                </c:pt>
                <c:pt idx="1480">
                  <c:v>0.13926583064924061</c:v>
                </c:pt>
                <c:pt idx="1481">
                  <c:v>0.13933237498430748</c:v>
                </c:pt>
                <c:pt idx="1482">
                  <c:v>0.13893839910457287</c:v>
                </c:pt>
                <c:pt idx="1483">
                  <c:v>0.13865531673975309</c:v>
                </c:pt>
                <c:pt idx="1484">
                  <c:v>0.13836325041756889</c:v>
                </c:pt>
                <c:pt idx="1485">
                  <c:v>0.13833355782000742</c:v>
                </c:pt>
                <c:pt idx="1486">
                  <c:v>0.13810286172171618</c:v>
                </c:pt>
                <c:pt idx="1487">
                  <c:v>0.13788181294317059</c:v>
                </c:pt>
                <c:pt idx="1488">
                  <c:v>0.13746883368178339</c:v>
                </c:pt>
                <c:pt idx="1489">
                  <c:v>0.13746959267527314</c:v>
                </c:pt>
                <c:pt idx="1490">
                  <c:v>0.1370734965487212</c:v>
                </c:pt>
                <c:pt idx="1491">
                  <c:v>0.13684523552040423</c:v>
                </c:pt>
                <c:pt idx="1492">
                  <c:v>0.13669563857331243</c:v>
                </c:pt>
                <c:pt idx="1493">
                  <c:v>0.13646299127081457</c:v>
                </c:pt>
                <c:pt idx="1494">
                  <c:v>0.13614589438674546</c:v>
                </c:pt>
                <c:pt idx="1495">
                  <c:v>0.13594790145437341</c:v>
                </c:pt>
                <c:pt idx="1496">
                  <c:v>0.13570538055222697</c:v>
                </c:pt>
                <c:pt idx="1497">
                  <c:v>0.13543482871910134</c:v>
                </c:pt>
                <c:pt idx="1498">
                  <c:v>0.13541948203154769</c:v>
                </c:pt>
                <c:pt idx="1499">
                  <c:v>0.13484777936471373</c:v>
                </c:pt>
                <c:pt idx="1500">
                  <c:v>0.13486071135262254</c:v>
                </c:pt>
                <c:pt idx="1501">
                  <c:v>0.13466671931991694</c:v>
                </c:pt>
                <c:pt idx="1502">
                  <c:v>0.13421574274591686</c:v>
                </c:pt>
                <c:pt idx="1503">
                  <c:v>0.13410615582832736</c:v>
                </c:pt>
                <c:pt idx="1504">
                  <c:v>0.1339832880820874</c:v>
                </c:pt>
                <c:pt idx="1505">
                  <c:v>0.13371880351788393</c:v>
                </c:pt>
                <c:pt idx="1506">
                  <c:v>0.13367728931185593</c:v>
                </c:pt>
                <c:pt idx="1507">
                  <c:v>0.13352992108167289</c:v>
                </c:pt>
                <c:pt idx="1508">
                  <c:v>0.13308125242263136</c:v>
                </c:pt>
                <c:pt idx="1509">
                  <c:v>0.13278201113072516</c:v>
                </c:pt>
                <c:pt idx="1510">
                  <c:v>0.13294306161557776</c:v>
                </c:pt>
                <c:pt idx="1511">
                  <c:v>0.13269436903157472</c:v>
                </c:pt>
                <c:pt idx="1512">
                  <c:v>0.13218243385623993</c:v>
                </c:pt>
                <c:pt idx="1513">
                  <c:v>0.13236098077558897</c:v>
                </c:pt>
                <c:pt idx="1514">
                  <c:v>0.13206636276497835</c:v>
                </c:pt>
                <c:pt idx="1515">
                  <c:v>0.13182082906763096</c:v>
                </c:pt>
                <c:pt idx="1516">
                  <c:v>0.13158501603881664</c:v>
                </c:pt>
                <c:pt idx="1517">
                  <c:v>0.13142695804699228</c:v>
                </c:pt>
                <c:pt idx="1518">
                  <c:v>0.13104270970870818</c:v>
                </c:pt>
                <c:pt idx="1519">
                  <c:v>0.13088147992325244</c:v>
                </c:pt>
                <c:pt idx="1520">
                  <c:v>0.13065692821862493</c:v>
                </c:pt>
                <c:pt idx="1521">
                  <c:v>0.13071329824623745</c:v>
                </c:pt>
                <c:pt idx="1522">
                  <c:v>0.13038900675281009</c:v>
                </c:pt>
                <c:pt idx="1523">
                  <c:v>0.13055304401177709</c:v>
                </c:pt>
                <c:pt idx="1524">
                  <c:v>0.13008542977897927</c:v>
                </c:pt>
                <c:pt idx="1525">
                  <c:v>0.1298278784741467</c:v>
                </c:pt>
                <c:pt idx="1526">
                  <c:v>0.12942714344694481</c:v>
                </c:pt>
                <c:pt idx="1527">
                  <c:v>0.12937494223291332</c:v>
                </c:pt>
                <c:pt idx="1528">
                  <c:v>0.12917319713898875</c:v>
                </c:pt>
                <c:pt idx="1529">
                  <c:v>0.12919904843311053</c:v>
                </c:pt>
                <c:pt idx="1530">
                  <c:v>0.12887346408383732</c:v>
                </c:pt>
                <c:pt idx="1531">
                  <c:v>0.1288059541780294</c:v>
                </c:pt>
                <c:pt idx="1532">
                  <c:v>0.12854200702393137</c:v>
                </c:pt>
                <c:pt idx="1533">
                  <c:v>0.12830604308845575</c:v>
                </c:pt>
                <c:pt idx="1534">
                  <c:v>0.12810277813941082</c:v>
                </c:pt>
                <c:pt idx="1535">
                  <c:v>0.12788592520036371</c:v>
                </c:pt>
                <c:pt idx="1536">
                  <c:v>0.12778166731317039</c:v>
                </c:pt>
                <c:pt idx="1537">
                  <c:v>0.12744515388744385</c:v>
                </c:pt>
                <c:pt idx="1538">
                  <c:v>0.12748840961520669</c:v>
                </c:pt>
                <c:pt idx="1539">
                  <c:v>0.12695998692110066</c:v>
                </c:pt>
                <c:pt idx="1540">
                  <c:v>0.12585109778003481</c:v>
                </c:pt>
                <c:pt idx="1541">
                  <c:v>0.1256045815415664</c:v>
                </c:pt>
                <c:pt idx="1542">
                  <c:v>0.12538533018992509</c:v>
                </c:pt>
                <c:pt idx="1543">
                  <c:v>0.12499029576751616</c:v>
                </c:pt>
                <c:pt idx="1544">
                  <c:v>0.12501429906714845</c:v>
                </c:pt>
                <c:pt idx="1545">
                  <c:v>0.12502332635670901</c:v>
                </c:pt>
                <c:pt idx="1546">
                  <c:v>0.12458225557009905</c:v>
                </c:pt>
                <c:pt idx="1547">
                  <c:v>0.12463713557396226</c:v>
                </c:pt>
                <c:pt idx="1548">
                  <c:v>0.12445654300953933</c:v>
                </c:pt>
                <c:pt idx="1549">
                  <c:v>0.12440682703162251</c:v>
                </c:pt>
                <c:pt idx="1550">
                  <c:v>0.12396722675784054</c:v>
                </c:pt>
                <c:pt idx="1551">
                  <c:v>0.12383799449720188</c:v>
                </c:pt>
                <c:pt idx="1552">
                  <c:v>0.12372911069879332</c:v>
                </c:pt>
                <c:pt idx="1553">
                  <c:v>0.12350733044720105</c:v>
                </c:pt>
                <c:pt idx="1554">
                  <c:v>0.12321065686215951</c:v>
                </c:pt>
                <c:pt idx="1555">
                  <c:v>0.1231404474833549</c:v>
                </c:pt>
                <c:pt idx="1556">
                  <c:v>0.12287017757780443</c:v>
                </c:pt>
                <c:pt idx="1557">
                  <c:v>0.12282109851888759</c:v>
                </c:pt>
                <c:pt idx="1558">
                  <c:v>0.12270315695153718</c:v>
                </c:pt>
                <c:pt idx="1559">
                  <c:v>0.12246619724175235</c:v>
                </c:pt>
                <c:pt idx="1560">
                  <c:v>0.12217644745847075</c:v>
                </c:pt>
                <c:pt idx="1561">
                  <c:v>0.12211513040362051</c:v>
                </c:pt>
                <c:pt idx="1562">
                  <c:v>0.12188506360827844</c:v>
                </c:pt>
                <c:pt idx="1563">
                  <c:v>0.12173655158134068</c:v>
                </c:pt>
                <c:pt idx="1564">
                  <c:v>0.12193416131782883</c:v>
                </c:pt>
                <c:pt idx="1565">
                  <c:v>0.12148149748225985</c:v>
                </c:pt>
                <c:pt idx="1566">
                  <c:v>0.12125694929971409</c:v>
                </c:pt>
                <c:pt idx="1567">
                  <c:v>0.12089011797913696</c:v>
                </c:pt>
                <c:pt idx="1568">
                  <c:v>0.12088189359542771</c:v>
                </c:pt>
                <c:pt idx="1569">
                  <c:v>0.12078565917206324</c:v>
                </c:pt>
                <c:pt idx="1570">
                  <c:v>0.12068390727565285</c:v>
                </c:pt>
                <c:pt idx="1571">
                  <c:v>0.12076448689597791</c:v>
                </c:pt>
                <c:pt idx="1572">
                  <c:v>0.12040303386383117</c:v>
                </c:pt>
                <c:pt idx="1573">
                  <c:v>0.12012039632812484</c:v>
                </c:pt>
                <c:pt idx="1574">
                  <c:v>0.11987371336813249</c:v>
                </c:pt>
                <c:pt idx="1575">
                  <c:v>0.11971040130078903</c:v>
                </c:pt>
                <c:pt idx="1576">
                  <c:v>0.11960336886852907</c:v>
                </c:pt>
                <c:pt idx="1577">
                  <c:v>0.11941695999486297</c:v>
                </c:pt>
                <c:pt idx="1578">
                  <c:v>0.11940109547028149</c:v>
                </c:pt>
                <c:pt idx="1579">
                  <c:v>0.11920010571090629</c:v>
                </c:pt>
                <c:pt idx="1580">
                  <c:v>0.11876120963093528</c:v>
                </c:pt>
                <c:pt idx="1581">
                  <c:v>0.11846087973367279</c:v>
                </c:pt>
                <c:pt idx="1582">
                  <c:v>0.11874791744025551</c:v>
                </c:pt>
                <c:pt idx="1583">
                  <c:v>0.11849517178295017</c:v>
                </c:pt>
                <c:pt idx="1584">
                  <c:v>0.11821942581018116</c:v>
                </c:pt>
                <c:pt idx="1585">
                  <c:v>0.1181582252067163</c:v>
                </c:pt>
                <c:pt idx="1586">
                  <c:v>0.11796982836715478</c:v>
                </c:pt>
                <c:pt idx="1587">
                  <c:v>0.1178525543482547</c:v>
                </c:pt>
                <c:pt idx="1588">
                  <c:v>0.11763812997618384</c:v>
                </c:pt>
                <c:pt idx="1589">
                  <c:v>0.11757071496510972</c:v>
                </c:pt>
                <c:pt idx="1590">
                  <c:v>0.11747749364738899</c:v>
                </c:pt>
                <c:pt idx="1591">
                  <c:v>0.11712740522206172</c:v>
                </c:pt>
                <c:pt idx="1592">
                  <c:v>0.11706845872873026</c:v>
                </c:pt>
                <c:pt idx="1593">
                  <c:v>0.11699961640625067</c:v>
                </c:pt>
                <c:pt idx="1594">
                  <c:v>0.11683755555699306</c:v>
                </c:pt>
                <c:pt idx="1595">
                  <c:v>0.11663236688667021</c:v>
                </c:pt>
                <c:pt idx="1596">
                  <c:v>0.11637718413902551</c:v>
                </c:pt>
                <c:pt idx="1597">
                  <c:v>0.11621440240885676</c:v>
                </c:pt>
                <c:pt idx="1598">
                  <c:v>0.11607631427457255</c:v>
                </c:pt>
                <c:pt idx="1599">
                  <c:v>0.11597272192760259</c:v>
                </c:pt>
                <c:pt idx="1600">
                  <c:v>0.11580030191622193</c:v>
                </c:pt>
                <c:pt idx="1601">
                  <c:v>0.1156635078883176</c:v>
                </c:pt>
                <c:pt idx="1602">
                  <c:v>0.11577844868442473</c:v>
                </c:pt>
                <c:pt idx="1603">
                  <c:v>0.11525219336514116</c:v>
                </c:pt>
                <c:pt idx="1604">
                  <c:v>0.11537376031862798</c:v>
                </c:pt>
                <c:pt idx="1605">
                  <c:v>0.11516937384240473</c:v>
                </c:pt>
                <c:pt idx="1606">
                  <c:v>0.11499197532257943</c:v>
                </c:pt>
                <c:pt idx="1607">
                  <c:v>0.11483236352914247</c:v>
                </c:pt>
                <c:pt idx="1608">
                  <c:v>0.11469186811704794</c:v>
                </c:pt>
                <c:pt idx="1609">
                  <c:v>0.11462965142712905</c:v>
                </c:pt>
                <c:pt idx="1610">
                  <c:v>0.11440697503074503</c:v>
                </c:pt>
                <c:pt idx="1611">
                  <c:v>0.114353065684</c:v>
                </c:pt>
                <c:pt idx="1612">
                  <c:v>0.11424056631181337</c:v>
                </c:pt>
                <c:pt idx="1613">
                  <c:v>0.11408612531710607</c:v>
                </c:pt>
                <c:pt idx="1614">
                  <c:v>0.11368675469641362</c:v>
                </c:pt>
                <c:pt idx="1615">
                  <c:v>0.1137589097031409</c:v>
                </c:pt>
                <c:pt idx="1616">
                  <c:v>0.1133320916914376</c:v>
                </c:pt>
                <c:pt idx="1617">
                  <c:v>0.11348375079049605</c:v>
                </c:pt>
                <c:pt idx="1618">
                  <c:v>0.11313526593884878</c:v>
                </c:pt>
                <c:pt idx="1619">
                  <c:v>0.11295630570990606</c:v>
                </c:pt>
                <c:pt idx="1620">
                  <c:v>0.11291337740153692</c:v>
                </c:pt>
                <c:pt idx="1621">
                  <c:v>0.11274014933891814</c:v>
                </c:pt>
                <c:pt idx="1622">
                  <c:v>0.11256857771361849</c:v>
                </c:pt>
                <c:pt idx="1623">
                  <c:v>0.11236321494088157</c:v>
                </c:pt>
                <c:pt idx="1624">
                  <c:v>0.11231802184925577</c:v>
                </c:pt>
                <c:pt idx="1625">
                  <c:v>0.11225129142233664</c:v>
                </c:pt>
                <c:pt idx="1626">
                  <c:v>0.11217947211792303</c:v>
                </c:pt>
                <c:pt idx="1627">
                  <c:v>0.11180243708998595</c:v>
                </c:pt>
                <c:pt idx="1628">
                  <c:v>0.11162161448063913</c:v>
                </c:pt>
                <c:pt idx="1629">
                  <c:v>0.11160784060045729</c:v>
                </c:pt>
                <c:pt idx="1630">
                  <c:v>0.11135233277007761</c:v>
                </c:pt>
                <c:pt idx="1631">
                  <c:v>0.11110019001891644</c:v>
                </c:pt>
                <c:pt idx="1632">
                  <c:v>0.11122347586404203</c:v>
                </c:pt>
                <c:pt idx="1633">
                  <c:v>0.11114552993584328</c:v>
                </c:pt>
                <c:pt idx="1634">
                  <c:v>0.11083966843049013</c:v>
                </c:pt>
                <c:pt idx="1635">
                  <c:v>0.11053291293539746</c:v>
                </c:pt>
                <c:pt idx="1636">
                  <c:v>0.11045162060982418</c:v>
                </c:pt>
                <c:pt idx="1637">
                  <c:v>0.10963023672057057</c:v>
                </c:pt>
                <c:pt idx="1638">
                  <c:v>0.10967423814859618</c:v>
                </c:pt>
                <c:pt idx="1639">
                  <c:v>0.10915694834478211</c:v>
                </c:pt>
                <c:pt idx="1640">
                  <c:v>0.10901070303420868</c:v>
                </c:pt>
                <c:pt idx="1641">
                  <c:v>0.10910348213621895</c:v>
                </c:pt>
                <c:pt idx="1642">
                  <c:v>0.10891917874457757</c:v>
                </c:pt>
                <c:pt idx="1643">
                  <c:v>0.10849786075822816</c:v>
                </c:pt>
                <c:pt idx="1644">
                  <c:v>0.10854088957371121</c:v>
                </c:pt>
                <c:pt idx="1645">
                  <c:v>0.10850901322462021</c:v>
                </c:pt>
                <c:pt idx="1646">
                  <c:v>0.10851462876646475</c:v>
                </c:pt>
                <c:pt idx="1647">
                  <c:v>0.10806084920159624</c:v>
                </c:pt>
                <c:pt idx="1648">
                  <c:v>0.10793864543954412</c:v>
                </c:pt>
                <c:pt idx="1649">
                  <c:v>0.10808878202602808</c:v>
                </c:pt>
                <c:pt idx="1650">
                  <c:v>0.10766887846685511</c:v>
                </c:pt>
                <c:pt idx="1651">
                  <c:v>0.10757133101098641</c:v>
                </c:pt>
                <c:pt idx="1652">
                  <c:v>0.10739861586014736</c:v>
                </c:pt>
                <c:pt idx="1653">
                  <c:v>0.10724173757531427</c:v>
                </c:pt>
                <c:pt idx="1654">
                  <c:v>0.10707301358413879</c:v>
                </c:pt>
                <c:pt idx="1655">
                  <c:v>0.10699488768236946</c:v>
                </c:pt>
                <c:pt idx="1656">
                  <c:v>0.10707562246960729</c:v>
                </c:pt>
                <c:pt idx="1657">
                  <c:v>0.10687676096131989</c:v>
                </c:pt>
                <c:pt idx="1658">
                  <c:v>0.10665452752639587</c:v>
                </c:pt>
                <c:pt idx="1659">
                  <c:v>0.10644924096427311</c:v>
                </c:pt>
                <c:pt idx="1660">
                  <c:v>0.106688199550506</c:v>
                </c:pt>
                <c:pt idx="1661">
                  <c:v>0.1061820909835592</c:v>
                </c:pt>
                <c:pt idx="1662">
                  <c:v>0.10606254774423719</c:v>
                </c:pt>
                <c:pt idx="1663">
                  <c:v>0.10591108675479491</c:v>
                </c:pt>
                <c:pt idx="1664">
                  <c:v>0.10583870552008499</c:v>
                </c:pt>
                <c:pt idx="1665">
                  <c:v>0.10582902807099168</c:v>
                </c:pt>
                <c:pt idx="1666">
                  <c:v>0.10542804825154195</c:v>
                </c:pt>
                <c:pt idx="1667">
                  <c:v>0.10543440911152879</c:v>
                </c:pt>
                <c:pt idx="1668">
                  <c:v>0.10522759405184451</c:v>
                </c:pt>
                <c:pt idx="1669">
                  <c:v>0.10536861398420909</c:v>
                </c:pt>
                <c:pt idx="1670">
                  <c:v>0.10516612589397671</c:v>
                </c:pt>
                <c:pt idx="1671">
                  <c:v>0.10509271522921737</c:v>
                </c:pt>
                <c:pt idx="1672">
                  <c:v>0.1047949702075507</c:v>
                </c:pt>
                <c:pt idx="1673">
                  <c:v>0.10480768958415412</c:v>
                </c:pt>
                <c:pt idx="1674">
                  <c:v>0.10483215444706921</c:v>
                </c:pt>
                <c:pt idx="1675">
                  <c:v>0.10453165571526708</c:v>
                </c:pt>
                <c:pt idx="1676">
                  <c:v>0.10435890169616666</c:v>
                </c:pt>
                <c:pt idx="1677">
                  <c:v>0.10418546246410404</c:v>
                </c:pt>
                <c:pt idx="1678">
                  <c:v>0.10399144706906067</c:v>
                </c:pt>
                <c:pt idx="1679">
                  <c:v>0.10410099972872</c:v>
                </c:pt>
                <c:pt idx="1680">
                  <c:v>0.10388786805386294</c:v>
                </c:pt>
                <c:pt idx="1681">
                  <c:v>0.10365558277442082</c:v>
                </c:pt>
                <c:pt idx="1682">
                  <c:v>0.10356387427714929</c:v>
                </c:pt>
                <c:pt idx="1683">
                  <c:v>0.10333921409794855</c:v>
                </c:pt>
                <c:pt idx="1684">
                  <c:v>0.10333272825393144</c:v>
                </c:pt>
                <c:pt idx="1685">
                  <c:v>0.10327337549177275</c:v>
                </c:pt>
                <c:pt idx="1686">
                  <c:v>0.103107555093724</c:v>
                </c:pt>
                <c:pt idx="1687">
                  <c:v>0.10298963478336461</c:v>
                </c:pt>
                <c:pt idx="1688">
                  <c:v>0.10283017530674179</c:v>
                </c:pt>
                <c:pt idx="1689">
                  <c:v>0.10293900622198009</c:v>
                </c:pt>
                <c:pt idx="1690">
                  <c:v>0.10260184657255242</c:v>
                </c:pt>
                <c:pt idx="1691">
                  <c:v>0.1027779484285149</c:v>
                </c:pt>
                <c:pt idx="1692">
                  <c:v>0.10215423999039581</c:v>
                </c:pt>
                <c:pt idx="1693">
                  <c:v>0.10235935480896448</c:v>
                </c:pt>
                <c:pt idx="1694">
                  <c:v>0.10213542908186049</c:v>
                </c:pt>
                <c:pt idx="1695">
                  <c:v>0.10174273061322567</c:v>
                </c:pt>
                <c:pt idx="1696">
                  <c:v>0.10170595052475732</c:v>
                </c:pt>
                <c:pt idx="1697">
                  <c:v>0.10160339828379399</c:v>
                </c:pt>
                <c:pt idx="1698">
                  <c:v>0.10148793820036181</c:v>
                </c:pt>
                <c:pt idx="1699">
                  <c:v>0.10148684121543024</c:v>
                </c:pt>
                <c:pt idx="1700">
                  <c:v>0.10127306794373929</c:v>
                </c:pt>
                <c:pt idx="1701">
                  <c:v>0.10112663218130336</c:v>
                </c:pt>
                <c:pt idx="1702">
                  <c:v>0.10117291010788117</c:v>
                </c:pt>
                <c:pt idx="1703">
                  <c:v>0.1011303440322731</c:v>
                </c:pt>
                <c:pt idx="1704">
                  <c:v>0.10075161991454447</c:v>
                </c:pt>
                <c:pt idx="1705">
                  <c:v>0.10076330217540251</c:v>
                </c:pt>
                <c:pt idx="1706">
                  <c:v>0.10064193904729136</c:v>
                </c:pt>
                <c:pt idx="1707">
                  <c:v>0.10055211616381354</c:v>
                </c:pt>
                <c:pt idx="1708">
                  <c:v>0.10035660893206294</c:v>
                </c:pt>
                <c:pt idx="1709">
                  <c:v>0.10024683541451307</c:v>
                </c:pt>
                <c:pt idx="1710">
                  <c:v>0.10013133596261244</c:v>
                </c:pt>
                <c:pt idx="1711">
                  <c:v>9.9991373682413162E-2</c:v>
                </c:pt>
                <c:pt idx="1712">
                  <c:v>9.9844679958555435E-2</c:v>
                </c:pt>
                <c:pt idx="1713">
                  <c:v>9.9872525589967287E-2</c:v>
                </c:pt>
                <c:pt idx="1714">
                  <c:v>9.959184587248894E-2</c:v>
                </c:pt>
                <c:pt idx="1715">
                  <c:v>9.9549086575817361E-2</c:v>
                </c:pt>
                <c:pt idx="1716">
                  <c:v>9.9653488299182899E-2</c:v>
                </c:pt>
                <c:pt idx="1717">
                  <c:v>9.9295415552021288E-2</c:v>
                </c:pt>
                <c:pt idx="1718">
                  <c:v>9.9194159413025507E-2</c:v>
                </c:pt>
                <c:pt idx="1719">
                  <c:v>9.9157103709098374E-2</c:v>
                </c:pt>
                <c:pt idx="1720">
                  <c:v>9.8956272573503853E-2</c:v>
                </c:pt>
                <c:pt idx="1721">
                  <c:v>9.8728399682351656E-2</c:v>
                </c:pt>
                <c:pt idx="1722">
                  <c:v>9.8663452818861838E-2</c:v>
                </c:pt>
                <c:pt idx="1723">
                  <c:v>9.8442444569739662E-2</c:v>
                </c:pt>
                <c:pt idx="1724">
                  <c:v>9.8216529729781496E-2</c:v>
                </c:pt>
                <c:pt idx="1725">
                  <c:v>9.8365208154938683E-2</c:v>
                </c:pt>
                <c:pt idx="1726">
                  <c:v>9.8254847418515714E-2</c:v>
                </c:pt>
                <c:pt idx="1727">
                  <c:v>9.8007606799319566E-2</c:v>
                </c:pt>
                <c:pt idx="1728">
                  <c:v>9.8079997485144066E-2</c:v>
                </c:pt>
                <c:pt idx="1729">
                  <c:v>9.7648223168221762E-2</c:v>
                </c:pt>
                <c:pt idx="1730">
                  <c:v>9.7692003385102713E-2</c:v>
                </c:pt>
                <c:pt idx="1731">
                  <c:v>9.7631520112889753E-2</c:v>
                </c:pt>
                <c:pt idx="1732">
                  <c:v>9.7463155078650734E-2</c:v>
                </c:pt>
                <c:pt idx="1733">
                  <c:v>9.7490457609565803E-2</c:v>
                </c:pt>
                <c:pt idx="1734">
                  <c:v>9.7203859792004688E-2</c:v>
                </c:pt>
                <c:pt idx="1735">
                  <c:v>9.7141706493918248E-2</c:v>
                </c:pt>
                <c:pt idx="1736">
                  <c:v>9.6932981300859603E-2</c:v>
                </c:pt>
                <c:pt idx="1737">
                  <c:v>9.6852034219702857E-2</c:v>
                </c:pt>
                <c:pt idx="1738">
                  <c:v>9.6712401663492598E-2</c:v>
                </c:pt>
                <c:pt idx="1739">
                  <c:v>9.6655874443806217E-2</c:v>
                </c:pt>
                <c:pt idx="1740">
                  <c:v>9.6501553492829073E-2</c:v>
                </c:pt>
                <c:pt idx="1741">
                  <c:v>9.6192331097695316E-2</c:v>
                </c:pt>
                <c:pt idx="1742">
                  <c:v>9.622618348378742E-2</c:v>
                </c:pt>
                <c:pt idx="1743">
                  <c:v>9.6208062847873213E-2</c:v>
                </c:pt>
                <c:pt idx="1744">
                  <c:v>9.5963548948375318E-2</c:v>
                </c:pt>
                <c:pt idx="1745">
                  <c:v>9.5796234301694455E-2</c:v>
                </c:pt>
                <c:pt idx="1746">
                  <c:v>9.5880706279927549E-2</c:v>
                </c:pt>
                <c:pt idx="1747">
                  <c:v>9.5705889509981143E-2</c:v>
                </c:pt>
                <c:pt idx="1748">
                  <c:v>9.5649729181320906E-2</c:v>
                </c:pt>
                <c:pt idx="1749">
                  <c:v>9.5411008725930002E-2</c:v>
                </c:pt>
                <c:pt idx="1750">
                  <c:v>9.5458027968414863E-2</c:v>
                </c:pt>
                <c:pt idx="1751">
                  <c:v>9.5354584868195674E-2</c:v>
                </c:pt>
                <c:pt idx="1752">
                  <c:v>9.5068686100979558E-2</c:v>
                </c:pt>
                <c:pt idx="1753">
                  <c:v>9.5050810201026667E-2</c:v>
                </c:pt>
                <c:pt idx="1754">
                  <c:v>9.492403571519055E-2</c:v>
                </c:pt>
                <c:pt idx="1755">
                  <c:v>9.4561458796129622E-2</c:v>
                </c:pt>
                <c:pt idx="1756">
                  <c:v>9.4557511594607929E-2</c:v>
                </c:pt>
                <c:pt idx="1757">
                  <c:v>9.449563908286103E-2</c:v>
                </c:pt>
                <c:pt idx="1758">
                  <c:v>9.4295572995511834E-2</c:v>
                </c:pt>
                <c:pt idx="1759">
                  <c:v>9.4144067106204044E-2</c:v>
                </c:pt>
                <c:pt idx="1760">
                  <c:v>9.4096475999227672E-2</c:v>
                </c:pt>
                <c:pt idx="1761">
                  <c:v>9.4014311842384318E-2</c:v>
                </c:pt>
                <c:pt idx="1762">
                  <c:v>9.3582157580320513E-2</c:v>
                </c:pt>
                <c:pt idx="1763">
                  <c:v>9.3848079629380576E-2</c:v>
                </c:pt>
                <c:pt idx="1764">
                  <c:v>9.3955182874636209E-2</c:v>
                </c:pt>
                <c:pt idx="1765">
                  <c:v>9.356180560739924E-2</c:v>
                </c:pt>
                <c:pt idx="1766">
                  <c:v>9.3375984656588154E-2</c:v>
                </c:pt>
                <c:pt idx="1767">
                  <c:v>9.338165337225196E-2</c:v>
                </c:pt>
                <c:pt idx="1768">
                  <c:v>9.3143817803745074E-2</c:v>
                </c:pt>
                <c:pt idx="1769">
                  <c:v>9.3100688969912457E-2</c:v>
                </c:pt>
                <c:pt idx="1770">
                  <c:v>9.312914274873621E-2</c:v>
                </c:pt>
                <c:pt idx="1771">
                  <c:v>9.3022822213065737E-2</c:v>
                </c:pt>
                <c:pt idx="1772">
                  <c:v>9.2714464435215624E-2</c:v>
                </c:pt>
                <c:pt idx="1773">
                  <c:v>9.2754894761651732E-2</c:v>
                </c:pt>
                <c:pt idx="1774">
                  <c:v>9.2551552158316563E-2</c:v>
                </c:pt>
                <c:pt idx="1775">
                  <c:v>9.2449603503402117E-2</c:v>
                </c:pt>
                <c:pt idx="1776">
                  <c:v>9.2252624979077616E-2</c:v>
                </c:pt>
                <c:pt idx="1777">
                  <c:v>9.2102927893989994E-2</c:v>
                </c:pt>
                <c:pt idx="1778">
                  <c:v>9.2084252037670414E-2</c:v>
                </c:pt>
                <c:pt idx="1779">
                  <c:v>9.204818980090744E-2</c:v>
                </c:pt>
                <c:pt idx="1780">
                  <c:v>9.1971613631540008E-2</c:v>
                </c:pt>
                <c:pt idx="1781">
                  <c:v>9.1767397294481412E-2</c:v>
                </c:pt>
                <c:pt idx="1782">
                  <c:v>9.1613945146233569E-2</c:v>
                </c:pt>
                <c:pt idx="1783">
                  <c:v>9.1327041163698608E-2</c:v>
                </c:pt>
                <c:pt idx="1784">
                  <c:v>9.1455535387241424E-2</c:v>
                </c:pt>
                <c:pt idx="1785">
                  <c:v>9.1340181770529966E-2</c:v>
                </c:pt>
                <c:pt idx="1786">
                  <c:v>9.1093909234074955E-2</c:v>
                </c:pt>
                <c:pt idx="1787">
                  <c:v>9.1151143817652186E-2</c:v>
                </c:pt>
                <c:pt idx="1788">
                  <c:v>9.084240630375022E-2</c:v>
                </c:pt>
                <c:pt idx="1789">
                  <c:v>9.0756071251886311E-2</c:v>
                </c:pt>
                <c:pt idx="1790">
                  <c:v>9.0664426294327582E-2</c:v>
                </c:pt>
                <c:pt idx="1791">
                  <c:v>9.0483199715277907E-2</c:v>
                </c:pt>
                <c:pt idx="1792">
                  <c:v>9.0562386031902281E-2</c:v>
                </c:pt>
                <c:pt idx="1793">
                  <c:v>8.9236391888192282E-2</c:v>
                </c:pt>
                <c:pt idx="1794">
                  <c:v>8.8697958683569944E-2</c:v>
                </c:pt>
                <c:pt idx="1795">
                  <c:v>8.8571172266202106E-2</c:v>
                </c:pt>
                <c:pt idx="1796">
                  <c:v>8.8540371475248916E-2</c:v>
                </c:pt>
                <c:pt idx="1797">
                  <c:v>8.8521965904750172E-2</c:v>
                </c:pt>
                <c:pt idx="1798">
                  <c:v>8.8265090823961806E-2</c:v>
                </c:pt>
                <c:pt idx="1799">
                  <c:v>8.8386546961183365E-2</c:v>
                </c:pt>
                <c:pt idx="1800">
                  <c:v>8.8202823242163692E-2</c:v>
                </c:pt>
                <c:pt idx="1801">
                  <c:v>8.7992243967142558E-2</c:v>
                </c:pt>
                <c:pt idx="1802">
                  <c:v>8.8116567457915726E-2</c:v>
                </c:pt>
                <c:pt idx="1803">
                  <c:v>8.7729782164806341E-2</c:v>
                </c:pt>
                <c:pt idx="1804">
                  <c:v>8.7737231237909455E-2</c:v>
                </c:pt>
                <c:pt idx="1805">
                  <c:v>8.7716305262782207E-2</c:v>
                </c:pt>
                <c:pt idx="1806">
                  <c:v>8.7603093774466817E-2</c:v>
                </c:pt>
                <c:pt idx="1807">
                  <c:v>8.7317035859918873E-2</c:v>
                </c:pt>
                <c:pt idx="1808">
                  <c:v>8.7309297490895513E-2</c:v>
                </c:pt>
                <c:pt idx="1809">
                  <c:v>8.7091326881632861E-2</c:v>
                </c:pt>
                <c:pt idx="1810">
                  <c:v>8.6835389550866948E-2</c:v>
                </c:pt>
                <c:pt idx="1811">
                  <c:v>8.6901247022953945E-2</c:v>
                </c:pt>
                <c:pt idx="1812">
                  <c:v>8.6723716927128949E-2</c:v>
                </c:pt>
                <c:pt idx="1813">
                  <c:v>8.6733319378816509E-2</c:v>
                </c:pt>
                <c:pt idx="1814">
                  <c:v>8.6669884630305186E-2</c:v>
                </c:pt>
                <c:pt idx="1815">
                  <c:v>8.6618770607206463E-2</c:v>
                </c:pt>
                <c:pt idx="1816">
                  <c:v>8.6411083233556257E-2</c:v>
                </c:pt>
                <c:pt idx="1817">
                  <c:v>8.62364757384943E-2</c:v>
                </c:pt>
                <c:pt idx="1818">
                  <c:v>8.6061496607452881E-2</c:v>
                </c:pt>
                <c:pt idx="1819">
                  <c:v>8.5913588405537478E-2</c:v>
                </c:pt>
                <c:pt idx="1820">
                  <c:v>8.586728054622042E-2</c:v>
                </c:pt>
                <c:pt idx="1821">
                  <c:v>8.595151344539631E-2</c:v>
                </c:pt>
                <c:pt idx="1822">
                  <c:v>8.5640852428785927E-2</c:v>
                </c:pt>
                <c:pt idx="1823">
                  <c:v>8.5677958185960801E-2</c:v>
                </c:pt>
                <c:pt idx="1824">
                  <c:v>8.5532293035184323E-2</c:v>
                </c:pt>
                <c:pt idx="1825">
                  <c:v>8.5330260680381159E-2</c:v>
                </c:pt>
                <c:pt idx="1826">
                  <c:v>8.5257137127095262E-2</c:v>
                </c:pt>
                <c:pt idx="1827">
                  <c:v>8.5084647333728086E-2</c:v>
                </c:pt>
                <c:pt idx="1828">
                  <c:v>8.4917248532420372E-2</c:v>
                </c:pt>
                <c:pt idx="1829">
                  <c:v>8.485464366396199E-2</c:v>
                </c:pt>
                <c:pt idx="1830">
                  <c:v>8.4795675494907019E-2</c:v>
                </c:pt>
                <c:pt idx="1831">
                  <c:v>8.471928409325738E-2</c:v>
                </c:pt>
                <c:pt idx="1832">
                  <c:v>8.4655927244736209E-2</c:v>
                </c:pt>
                <c:pt idx="1833">
                  <c:v>8.4532807868698392E-2</c:v>
                </c:pt>
                <c:pt idx="1834">
                  <c:v>8.4392251019666589E-2</c:v>
                </c:pt>
                <c:pt idx="1835">
                  <c:v>8.4162220863628623E-2</c:v>
                </c:pt>
                <c:pt idx="1836">
                  <c:v>8.4280008669889189E-2</c:v>
                </c:pt>
                <c:pt idx="1837">
                  <c:v>8.3890040343642225E-2</c:v>
                </c:pt>
                <c:pt idx="1838">
                  <c:v>8.4075570564294586E-2</c:v>
                </c:pt>
                <c:pt idx="1839">
                  <c:v>8.3679293423146589E-2</c:v>
                </c:pt>
                <c:pt idx="1840">
                  <c:v>8.372902788128235E-2</c:v>
                </c:pt>
                <c:pt idx="1841">
                  <c:v>8.366526387199287E-2</c:v>
                </c:pt>
                <c:pt idx="1842">
                  <c:v>8.3565769179310481E-2</c:v>
                </c:pt>
                <c:pt idx="1843">
                  <c:v>8.3275301479586103E-2</c:v>
                </c:pt>
                <c:pt idx="1844">
                  <c:v>8.334860847411904E-2</c:v>
                </c:pt>
                <c:pt idx="1845">
                  <c:v>8.2947331554234102E-2</c:v>
                </c:pt>
                <c:pt idx="1846">
                  <c:v>8.3145371648865055E-2</c:v>
                </c:pt>
                <c:pt idx="1847">
                  <c:v>8.2991017487328442E-2</c:v>
                </c:pt>
                <c:pt idx="1848">
                  <c:v>8.2877777086014709E-2</c:v>
                </c:pt>
                <c:pt idx="1849">
                  <c:v>8.2710136308327672E-2</c:v>
                </c:pt>
                <c:pt idx="1850">
                  <c:v>8.247134774506383E-2</c:v>
                </c:pt>
                <c:pt idx="1851">
                  <c:v>8.2473390645671607E-2</c:v>
                </c:pt>
                <c:pt idx="1852">
                  <c:v>8.2527634405896597E-2</c:v>
                </c:pt>
                <c:pt idx="1853">
                  <c:v>8.2227149200641239E-2</c:v>
                </c:pt>
                <c:pt idx="1854">
                  <c:v>8.2184005165005528E-2</c:v>
                </c:pt>
                <c:pt idx="1855">
                  <c:v>8.1939081824440693E-2</c:v>
                </c:pt>
                <c:pt idx="1856">
                  <c:v>8.211486565524298E-2</c:v>
                </c:pt>
                <c:pt idx="1857">
                  <c:v>8.1909630058740315E-2</c:v>
                </c:pt>
                <c:pt idx="1858">
                  <c:v>8.1595214982058781E-2</c:v>
                </c:pt>
                <c:pt idx="1859">
                  <c:v>8.1574408211569319E-2</c:v>
                </c:pt>
                <c:pt idx="1860">
                  <c:v>8.1610185143753219E-2</c:v>
                </c:pt>
                <c:pt idx="1861">
                  <c:v>8.1348444167118908E-2</c:v>
                </c:pt>
                <c:pt idx="1862">
                  <c:v>8.1357098286959986E-2</c:v>
                </c:pt>
                <c:pt idx="1863">
                  <c:v>8.1273497663275185E-2</c:v>
                </c:pt>
                <c:pt idx="1864">
                  <c:v>8.1056299876819782E-2</c:v>
                </c:pt>
                <c:pt idx="1865">
                  <c:v>8.0998774920268357E-2</c:v>
                </c:pt>
                <c:pt idx="1866">
                  <c:v>8.079742534814062E-2</c:v>
                </c:pt>
                <c:pt idx="1867">
                  <c:v>8.0839458590354366E-2</c:v>
                </c:pt>
                <c:pt idx="1868">
                  <c:v>8.0651446587999442E-2</c:v>
                </c:pt>
                <c:pt idx="1869">
                  <c:v>8.0541946002858425E-2</c:v>
                </c:pt>
                <c:pt idx="1870">
                  <c:v>8.0503342195225119E-2</c:v>
                </c:pt>
                <c:pt idx="1871">
                  <c:v>8.0310003205438962E-2</c:v>
                </c:pt>
                <c:pt idx="1872">
                  <c:v>8.0269610863423588E-2</c:v>
                </c:pt>
                <c:pt idx="1873">
                  <c:v>8.0303946558588857E-2</c:v>
                </c:pt>
                <c:pt idx="1874">
                  <c:v>8.0052435875219596E-2</c:v>
                </c:pt>
                <c:pt idx="1875">
                  <c:v>7.9986850274360907E-2</c:v>
                </c:pt>
                <c:pt idx="1876">
                  <c:v>7.9808592147408028E-2</c:v>
                </c:pt>
                <c:pt idx="1877">
                  <c:v>7.9738805806890717E-2</c:v>
                </c:pt>
                <c:pt idx="1878">
                  <c:v>7.9729837551722915E-2</c:v>
                </c:pt>
                <c:pt idx="1879">
                  <c:v>7.9591464111252327E-2</c:v>
                </c:pt>
                <c:pt idx="1880">
                  <c:v>7.9556118779291765E-2</c:v>
                </c:pt>
                <c:pt idx="1881">
                  <c:v>7.9213934822358473E-2</c:v>
                </c:pt>
                <c:pt idx="1882">
                  <c:v>7.9131997161126413E-2</c:v>
                </c:pt>
                <c:pt idx="1883">
                  <c:v>7.9116125549953203E-2</c:v>
                </c:pt>
                <c:pt idx="1884">
                  <c:v>7.8984275667088349E-2</c:v>
                </c:pt>
                <c:pt idx="1885">
                  <c:v>7.9044002997798152E-2</c:v>
                </c:pt>
                <c:pt idx="1886">
                  <c:v>7.8827561122176426E-2</c:v>
                </c:pt>
                <c:pt idx="1887">
                  <c:v>7.8559132998407624E-2</c:v>
                </c:pt>
                <c:pt idx="1888">
                  <c:v>7.8637930682288984E-2</c:v>
                </c:pt>
                <c:pt idx="1889">
                  <c:v>7.8549620175169879E-2</c:v>
                </c:pt>
                <c:pt idx="1890">
                  <c:v>7.8346883089820671E-2</c:v>
                </c:pt>
                <c:pt idx="1891">
                  <c:v>7.8295227289203628E-2</c:v>
                </c:pt>
                <c:pt idx="1892">
                  <c:v>7.8160717278514646E-2</c:v>
                </c:pt>
                <c:pt idx="1893">
                  <c:v>7.816725411130479E-2</c:v>
                </c:pt>
                <c:pt idx="1894">
                  <c:v>7.7963154728983047E-2</c:v>
                </c:pt>
                <c:pt idx="1895">
                  <c:v>7.7837946730503912E-2</c:v>
                </c:pt>
                <c:pt idx="1896">
                  <c:v>7.7695186111392048E-2</c:v>
                </c:pt>
                <c:pt idx="1897">
                  <c:v>7.7703592960094894E-2</c:v>
                </c:pt>
                <c:pt idx="1898">
                  <c:v>7.754999107384028E-2</c:v>
                </c:pt>
                <c:pt idx="1899">
                  <c:v>7.7586806349982607E-2</c:v>
                </c:pt>
                <c:pt idx="1900">
                  <c:v>7.7393983289961416E-2</c:v>
                </c:pt>
                <c:pt idx="1901">
                  <c:v>7.7650540816053173E-2</c:v>
                </c:pt>
                <c:pt idx="1902">
                  <c:v>7.7533382174274412E-2</c:v>
                </c:pt>
                <c:pt idx="1903">
                  <c:v>7.7155495729682833E-2</c:v>
                </c:pt>
                <c:pt idx="1904">
                  <c:v>7.7037072759952682E-2</c:v>
                </c:pt>
                <c:pt idx="1905">
                  <c:v>7.7106011733402494E-2</c:v>
                </c:pt>
                <c:pt idx="1906">
                  <c:v>7.6784497060335299E-2</c:v>
                </c:pt>
                <c:pt idx="1907">
                  <c:v>7.6883343286749214E-2</c:v>
                </c:pt>
                <c:pt idx="1908">
                  <c:v>7.6661798877562803E-2</c:v>
                </c:pt>
                <c:pt idx="1909">
                  <c:v>7.6769657394283791E-2</c:v>
                </c:pt>
                <c:pt idx="1910">
                  <c:v>7.6375338305886886E-2</c:v>
                </c:pt>
                <c:pt idx="1911">
                  <c:v>7.6446793289300582E-2</c:v>
                </c:pt>
                <c:pt idx="1912">
                  <c:v>7.6408822686016148E-2</c:v>
                </c:pt>
                <c:pt idx="1913">
                  <c:v>7.6395417064229296E-2</c:v>
                </c:pt>
                <c:pt idx="1914">
                  <c:v>7.6274394500751463E-2</c:v>
                </c:pt>
                <c:pt idx="1915">
                  <c:v>7.6079403273854262E-2</c:v>
                </c:pt>
                <c:pt idx="1916">
                  <c:v>7.6067496857063752E-2</c:v>
                </c:pt>
                <c:pt idx="1917">
                  <c:v>7.5852023560884482E-2</c:v>
                </c:pt>
                <c:pt idx="1918">
                  <c:v>7.5822265559003274E-2</c:v>
                </c:pt>
                <c:pt idx="1919">
                  <c:v>7.5854884230929037E-2</c:v>
                </c:pt>
                <c:pt idx="1920">
                  <c:v>7.5568388579798432E-2</c:v>
                </c:pt>
                <c:pt idx="1921">
                  <c:v>7.5382221912066172E-2</c:v>
                </c:pt>
                <c:pt idx="1922">
                  <c:v>7.5449344925124992E-2</c:v>
                </c:pt>
                <c:pt idx="1923">
                  <c:v>7.5276322790551631E-2</c:v>
                </c:pt>
                <c:pt idx="1924">
                  <c:v>7.5250911718283298E-2</c:v>
                </c:pt>
                <c:pt idx="1925">
                  <c:v>7.5180412358500967E-2</c:v>
                </c:pt>
                <c:pt idx="1926">
                  <c:v>7.5047063293716007E-2</c:v>
                </c:pt>
                <c:pt idx="1927">
                  <c:v>7.5062807239636667E-2</c:v>
                </c:pt>
                <c:pt idx="1928">
                  <c:v>7.4799298257196167E-2</c:v>
                </c:pt>
                <c:pt idx="1929">
                  <c:v>7.4746521812734973E-2</c:v>
                </c:pt>
                <c:pt idx="1930">
                  <c:v>7.4642789772268889E-2</c:v>
                </c:pt>
                <c:pt idx="1931">
                  <c:v>7.46330338662025E-2</c:v>
                </c:pt>
                <c:pt idx="1932">
                  <c:v>7.443222324896287E-2</c:v>
                </c:pt>
                <c:pt idx="1933">
                  <c:v>7.4372287837122894E-2</c:v>
                </c:pt>
                <c:pt idx="1934">
                  <c:v>7.4303878169498863E-2</c:v>
                </c:pt>
                <c:pt idx="1935">
                  <c:v>7.4298187982307071E-2</c:v>
                </c:pt>
                <c:pt idx="1936">
                  <c:v>7.4149898295964203E-2</c:v>
                </c:pt>
                <c:pt idx="1937">
                  <c:v>7.4169480051614264E-2</c:v>
                </c:pt>
                <c:pt idx="1938">
                  <c:v>7.3982395276631016E-2</c:v>
                </c:pt>
                <c:pt idx="1939">
                  <c:v>7.3774763778180943E-2</c:v>
                </c:pt>
                <c:pt idx="1940">
                  <c:v>7.4063613727204325E-2</c:v>
                </c:pt>
                <c:pt idx="1941">
                  <c:v>7.3697040875559408E-2</c:v>
                </c:pt>
                <c:pt idx="1942">
                  <c:v>7.3556679875358008E-2</c:v>
                </c:pt>
                <c:pt idx="1943">
                  <c:v>7.3533729393989722E-2</c:v>
                </c:pt>
                <c:pt idx="1944">
                  <c:v>7.3620523735802579E-2</c:v>
                </c:pt>
                <c:pt idx="1945">
                  <c:v>7.3417278231580049E-2</c:v>
                </c:pt>
                <c:pt idx="1946">
                  <c:v>7.3479268953461838E-2</c:v>
                </c:pt>
                <c:pt idx="1947">
                  <c:v>7.3439148436848026E-2</c:v>
                </c:pt>
                <c:pt idx="1948">
                  <c:v>7.3087986389999582E-2</c:v>
                </c:pt>
                <c:pt idx="1949">
                  <c:v>7.3097616209825106E-2</c:v>
                </c:pt>
                <c:pt idx="1950">
                  <c:v>7.3014796898700066E-2</c:v>
                </c:pt>
                <c:pt idx="1951">
                  <c:v>7.3040224559571237E-2</c:v>
                </c:pt>
                <c:pt idx="1952">
                  <c:v>7.2920581877741128E-2</c:v>
                </c:pt>
                <c:pt idx="1953">
                  <c:v>7.2725633509956755E-2</c:v>
                </c:pt>
                <c:pt idx="1954">
                  <c:v>7.2711742422625611E-2</c:v>
                </c:pt>
                <c:pt idx="1955">
                  <c:v>7.2668304364744071E-2</c:v>
                </c:pt>
                <c:pt idx="1956">
                  <c:v>7.2463149577977878E-2</c:v>
                </c:pt>
                <c:pt idx="1957">
                  <c:v>7.2524450825844827E-2</c:v>
                </c:pt>
                <c:pt idx="1958">
                  <c:v>7.2359188847580455E-2</c:v>
                </c:pt>
                <c:pt idx="1959">
                  <c:v>7.21540060692899E-2</c:v>
                </c:pt>
                <c:pt idx="1960">
                  <c:v>7.2179535233839104E-2</c:v>
                </c:pt>
                <c:pt idx="1961">
                  <c:v>7.2317239282963741E-2</c:v>
                </c:pt>
                <c:pt idx="1962">
                  <c:v>7.1999994532473813E-2</c:v>
                </c:pt>
                <c:pt idx="1963">
                  <c:v>7.1981738048040242E-2</c:v>
                </c:pt>
                <c:pt idx="1964">
                  <c:v>7.1936604266410228E-2</c:v>
                </c:pt>
                <c:pt idx="1965">
                  <c:v>7.1709026729151817E-2</c:v>
                </c:pt>
                <c:pt idx="1966">
                  <c:v>7.1870258199864409E-2</c:v>
                </c:pt>
                <c:pt idx="1967">
                  <c:v>7.1629649404948412E-2</c:v>
                </c:pt>
                <c:pt idx="1968">
                  <c:v>7.1542376599936466E-2</c:v>
                </c:pt>
                <c:pt idx="1969">
                  <c:v>7.1618236720286568E-2</c:v>
                </c:pt>
                <c:pt idx="1970">
                  <c:v>7.1352672328046193E-2</c:v>
                </c:pt>
                <c:pt idx="1971">
                  <c:v>7.1382191192994965E-2</c:v>
                </c:pt>
                <c:pt idx="1972">
                  <c:v>7.1371246954022846E-2</c:v>
                </c:pt>
                <c:pt idx="1973">
                  <c:v>7.128785943496023E-2</c:v>
                </c:pt>
                <c:pt idx="1974">
                  <c:v>7.1044190012700875E-2</c:v>
                </c:pt>
                <c:pt idx="1975">
                  <c:v>7.1003428907700783E-2</c:v>
                </c:pt>
                <c:pt idx="1976">
                  <c:v>7.0986084200668487E-2</c:v>
                </c:pt>
                <c:pt idx="1977">
                  <c:v>7.0912920935922372E-2</c:v>
                </c:pt>
                <c:pt idx="1978">
                  <c:v>7.0859952615769134E-2</c:v>
                </c:pt>
                <c:pt idx="1979">
                  <c:v>7.0668047496092276E-2</c:v>
                </c:pt>
                <c:pt idx="1980">
                  <c:v>7.0521329506190431E-2</c:v>
                </c:pt>
                <c:pt idx="1981">
                  <c:v>7.0671398192744206E-2</c:v>
                </c:pt>
                <c:pt idx="1982">
                  <c:v>7.0578811534308894E-2</c:v>
                </c:pt>
                <c:pt idx="1983">
                  <c:v>7.0441665171399159E-2</c:v>
                </c:pt>
                <c:pt idx="1984">
                  <c:v>7.0212977436504953E-2</c:v>
                </c:pt>
                <c:pt idx="1985">
                  <c:v>7.0382522875275161E-2</c:v>
                </c:pt>
                <c:pt idx="1986">
                  <c:v>7.0209533346864625E-2</c:v>
                </c:pt>
                <c:pt idx="1987">
                  <c:v>7.0065999540859389E-2</c:v>
                </c:pt>
                <c:pt idx="1988">
                  <c:v>7.0108402931481975E-2</c:v>
                </c:pt>
                <c:pt idx="1989">
                  <c:v>7.0008505960396428E-2</c:v>
                </c:pt>
                <c:pt idx="1990">
                  <c:v>6.9995939007520547E-2</c:v>
                </c:pt>
                <c:pt idx="1991">
                  <c:v>7.0006543085161063E-2</c:v>
                </c:pt>
                <c:pt idx="1992">
                  <c:v>6.985024587896993E-2</c:v>
                </c:pt>
                <c:pt idx="1993">
                  <c:v>6.9905681732324421E-2</c:v>
                </c:pt>
                <c:pt idx="1994">
                  <c:v>6.9664947587421019E-2</c:v>
                </c:pt>
                <c:pt idx="1995">
                  <c:v>6.9597024644425534E-2</c:v>
                </c:pt>
                <c:pt idx="1996">
                  <c:v>6.9775965507032689E-2</c:v>
                </c:pt>
                <c:pt idx="1997">
                  <c:v>6.9611997422811336E-2</c:v>
                </c:pt>
                <c:pt idx="1998">
                  <c:v>6.9459822679950073E-2</c:v>
                </c:pt>
                <c:pt idx="1999">
                  <c:v>6.9427299965020145E-2</c:v>
                </c:pt>
                <c:pt idx="2000">
                  <c:v>6.929170562805248E-2</c:v>
                </c:pt>
                <c:pt idx="2001">
                  <c:v>6.9349958250064264E-2</c:v>
                </c:pt>
                <c:pt idx="2002">
                  <c:v>6.9173080405953422E-2</c:v>
                </c:pt>
                <c:pt idx="2003">
                  <c:v>6.9350751221961007E-2</c:v>
                </c:pt>
                <c:pt idx="2004">
                  <c:v>6.9118528745724453E-2</c:v>
                </c:pt>
                <c:pt idx="2005">
                  <c:v>6.89577251785842E-2</c:v>
                </c:pt>
                <c:pt idx="2006">
                  <c:v>6.8946607778494859E-2</c:v>
                </c:pt>
                <c:pt idx="2007">
                  <c:v>6.8824413857233507E-2</c:v>
                </c:pt>
                <c:pt idx="2008">
                  <c:v>6.8878325416306882E-2</c:v>
                </c:pt>
                <c:pt idx="2009">
                  <c:v>6.8863356422191144E-2</c:v>
                </c:pt>
                <c:pt idx="2010">
                  <c:v>6.8633406597029045E-2</c:v>
                </c:pt>
                <c:pt idx="2011">
                  <c:v>6.8554415091774942E-2</c:v>
                </c:pt>
                <c:pt idx="2012">
                  <c:v>6.867710851382948E-2</c:v>
                </c:pt>
                <c:pt idx="2013">
                  <c:v>6.8486251624644764E-2</c:v>
                </c:pt>
                <c:pt idx="2014">
                  <c:v>6.8625900080783619E-2</c:v>
                </c:pt>
                <c:pt idx="2015">
                  <c:v>6.8281136841507314E-2</c:v>
                </c:pt>
                <c:pt idx="2016">
                  <c:v>6.8261249776829611E-2</c:v>
                </c:pt>
                <c:pt idx="2017">
                  <c:v>6.8072683834301595E-2</c:v>
                </c:pt>
                <c:pt idx="2018">
                  <c:v>6.8155845021837497E-2</c:v>
                </c:pt>
                <c:pt idx="2019">
                  <c:v>6.8229508945164177E-2</c:v>
                </c:pt>
                <c:pt idx="2020">
                  <c:v>6.8089841438581655E-2</c:v>
                </c:pt>
                <c:pt idx="2021">
                  <c:v>6.789115533641199E-2</c:v>
                </c:pt>
                <c:pt idx="2022">
                  <c:v>6.7856921206115459E-2</c:v>
                </c:pt>
                <c:pt idx="2023">
                  <c:v>6.7977814868060829E-2</c:v>
                </c:pt>
                <c:pt idx="2024">
                  <c:v>6.7924070102963266E-2</c:v>
                </c:pt>
                <c:pt idx="2025">
                  <c:v>6.7852383039055483E-2</c:v>
                </c:pt>
                <c:pt idx="2026">
                  <c:v>6.7592662093554301E-2</c:v>
                </c:pt>
                <c:pt idx="2027">
                  <c:v>6.7841726406964467E-2</c:v>
                </c:pt>
                <c:pt idx="2028">
                  <c:v>6.7610453022543024E-2</c:v>
                </c:pt>
                <c:pt idx="2029">
                  <c:v>6.7688823882233823E-2</c:v>
                </c:pt>
                <c:pt idx="2030">
                  <c:v>6.748972818427372E-2</c:v>
                </c:pt>
                <c:pt idx="2031">
                  <c:v>6.7541860672728452E-2</c:v>
                </c:pt>
                <c:pt idx="2032">
                  <c:v>6.7449716924686196E-2</c:v>
                </c:pt>
                <c:pt idx="2033">
                  <c:v>6.7419090694916459E-2</c:v>
                </c:pt>
                <c:pt idx="2034">
                  <c:v>6.7376396066169783E-2</c:v>
                </c:pt>
                <c:pt idx="2035">
                  <c:v>6.7340245213401359E-2</c:v>
                </c:pt>
                <c:pt idx="2036">
                  <c:v>6.7144658783030803E-2</c:v>
                </c:pt>
                <c:pt idx="2037">
                  <c:v>6.7197379861481277E-2</c:v>
                </c:pt>
                <c:pt idx="2038">
                  <c:v>6.7239951350195309E-2</c:v>
                </c:pt>
                <c:pt idx="2039">
                  <c:v>6.7133700758280831E-2</c:v>
                </c:pt>
                <c:pt idx="2040">
                  <c:v>6.7064844937218218E-2</c:v>
                </c:pt>
                <c:pt idx="2041">
                  <c:v>6.7095670994224199E-2</c:v>
                </c:pt>
                <c:pt idx="2042">
                  <c:v>6.6927854841964396E-2</c:v>
                </c:pt>
                <c:pt idx="2043">
                  <c:v>6.6912121626058252E-2</c:v>
                </c:pt>
                <c:pt idx="2044">
                  <c:v>6.6973181317528552E-2</c:v>
                </c:pt>
                <c:pt idx="2045">
                  <c:v>6.6865310376407611E-2</c:v>
                </c:pt>
                <c:pt idx="2046">
                  <c:v>6.6616698113978259E-2</c:v>
                </c:pt>
                <c:pt idx="2047">
                  <c:v>6.6747387833057573E-2</c:v>
                </c:pt>
                <c:pt idx="2048">
                  <c:v>6.669886335467691E-2</c:v>
                </c:pt>
                <c:pt idx="2049">
                  <c:v>6.6581624931807248E-2</c:v>
                </c:pt>
                <c:pt idx="2050">
                  <c:v>6.662985114464004E-2</c:v>
                </c:pt>
                <c:pt idx="2051">
                  <c:v>6.6537966885508032E-2</c:v>
                </c:pt>
                <c:pt idx="2052">
                  <c:v>6.6462181747174429E-2</c:v>
                </c:pt>
                <c:pt idx="2053">
                  <c:v>6.6510717393911289E-2</c:v>
                </c:pt>
                <c:pt idx="2054">
                  <c:v>6.6426029454106222E-2</c:v>
                </c:pt>
                <c:pt idx="2055">
                  <c:v>6.645163507076661E-2</c:v>
                </c:pt>
                <c:pt idx="2056">
                  <c:v>6.6444112378896109E-2</c:v>
                </c:pt>
                <c:pt idx="2057">
                  <c:v>6.6334722462377552E-2</c:v>
                </c:pt>
                <c:pt idx="2058">
                  <c:v>6.6234850552207042E-2</c:v>
                </c:pt>
                <c:pt idx="2059">
                  <c:v>6.5984445630015751E-2</c:v>
                </c:pt>
                <c:pt idx="2060">
                  <c:v>6.6042220637637122E-2</c:v>
                </c:pt>
                <c:pt idx="2061">
                  <c:v>6.619333495474726E-2</c:v>
                </c:pt>
                <c:pt idx="2062">
                  <c:v>6.6145987147826588E-2</c:v>
                </c:pt>
                <c:pt idx="2063">
                  <c:v>6.582806248025104E-2</c:v>
                </c:pt>
                <c:pt idx="2064">
                  <c:v>6.5980356307670088E-2</c:v>
                </c:pt>
                <c:pt idx="2065">
                  <c:v>6.5737518275733098E-2</c:v>
                </c:pt>
                <c:pt idx="2066">
                  <c:v>6.5935559856533099E-2</c:v>
                </c:pt>
                <c:pt idx="2067">
                  <c:v>6.5781515416261413E-2</c:v>
                </c:pt>
                <c:pt idx="2068">
                  <c:v>6.5848879530436888E-2</c:v>
                </c:pt>
                <c:pt idx="2069">
                  <c:v>6.5731500741997892E-2</c:v>
                </c:pt>
                <c:pt idx="2070">
                  <c:v>6.566847077013338E-2</c:v>
                </c:pt>
                <c:pt idx="2071">
                  <c:v>6.5603088076021374E-2</c:v>
                </c:pt>
                <c:pt idx="2072">
                  <c:v>6.5774038182404126E-2</c:v>
                </c:pt>
                <c:pt idx="2073">
                  <c:v>6.5467325329696499E-2</c:v>
                </c:pt>
                <c:pt idx="2074">
                  <c:v>6.5586168634045872E-2</c:v>
                </c:pt>
                <c:pt idx="2075">
                  <c:v>6.5440920175194262E-2</c:v>
                </c:pt>
                <c:pt idx="2076">
                  <c:v>6.5413957726253927E-2</c:v>
                </c:pt>
                <c:pt idx="2077">
                  <c:v>6.5460059969151399E-2</c:v>
                </c:pt>
                <c:pt idx="2078">
                  <c:v>6.5410226787709233E-2</c:v>
                </c:pt>
                <c:pt idx="2079">
                  <c:v>6.5337795698847512E-2</c:v>
                </c:pt>
                <c:pt idx="2080">
                  <c:v>6.5271887019308264E-2</c:v>
                </c:pt>
                <c:pt idx="2081">
                  <c:v>6.5263359819598785E-2</c:v>
                </c:pt>
                <c:pt idx="2082">
                  <c:v>6.5303910252429279E-2</c:v>
                </c:pt>
                <c:pt idx="2083">
                  <c:v>6.5276593298576227E-2</c:v>
                </c:pt>
                <c:pt idx="2084">
                  <c:v>6.5394405571581438E-2</c:v>
                </c:pt>
                <c:pt idx="2085">
                  <c:v>6.5112021726451585E-2</c:v>
                </c:pt>
                <c:pt idx="2086">
                  <c:v>6.5127027610278818E-2</c:v>
                </c:pt>
                <c:pt idx="2087">
                  <c:v>6.5021388717069958E-2</c:v>
                </c:pt>
                <c:pt idx="2088">
                  <c:v>6.5063910847368359E-2</c:v>
                </c:pt>
                <c:pt idx="2089">
                  <c:v>6.4817828241296713E-2</c:v>
                </c:pt>
                <c:pt idx="2090">
                  <c:v>6.4914645241163832E-2</c:v>
                </c:pt>
                <c:pt idx="2091">
                  <c:v>6.484665401584444E-2</c:v>
                </c:pt>
                <c:pt idx="2092">
                  <c:v>6.5018794851649561E-2</c:v>
                </c:pt>
                <c:pt idx="2093">
                  <c:v>6.4801286890219023E-2</c:v>
                </c:pt>
                <c:pt idx="2094">
                  <c:v>6.4920216856316965E-2</c:v>
                </c:pt>
                <c:pt idx="2095">
                  <c:v>6.4801118612593286E-2</c:v>
                </c:pt>
                <c:pt idx="2096">
                  <c:v>6.4814202829291082E-2</c:v>
                </c:pt>
                <c:pt idx="2097">
                  <c:v>6.4771082194112276E-2</c:v>
                </c:pt>
                <c:pt idx="2098">
                  <c:v>6.4836235698669642E-2</c:v>
                </c:pt>
                <c:pt idx="2099">
                  <c:v>6.4780411680955774E-2</c:v>
                </c:pt>
                <c:pt idx="2100">
                  <c:v>6.4754105396219605E-2</c:v>
                </c:pt>
                <c:pt idx="2101">
                  <c:v>6.4603884709918527E-2</c:v>
                </c:pt>
                <c:pt idx="2102">
                  <c:v>6.4680963842927916E-2</c:v>
                </c:pt>
                <c:pt idx="2103">
                  <c:v>6.4648528163672295E-2</c:v>
                </c:pt>
                <c:pt idx="2104">
                  <c:v>6.4469539848922661E-2</c:v>
                </c:pt>
                <c:pt idx="2105">
                  <c:v>6.4275452704018771E-2</c:v>
                </c:pt>
                <c:pt idx="2106">
                  <c:v>6.4389362335406056E-2</c:v>
                </c:pt>
                <c:pt idx="2107">
                  <c:v>6.4428658502317201E-2</c:v>
                </c:pt>
                <c:pt idx="2108">
                  <c:v>6.4391827259703369E-2</c:v>
                </c:pt>
                <c:pt idx="2109">
                  <c:v>6.4364015916311176E-2</c:v>
                </c:pt>
                <c:pt idx="2110">
                  <c:v>6.4321977974438005E-2</c:v>
                </c:pt>
                <c:pt idx="2111">
                  <c:v>6.4460878251326834E-2</c:v>
                </c:pt>
                <c:pt idx="2112">
                  <c:v>6.4365623968893143E-2</c:v>
                </c:pt>
                <c:pt idx="2113">
                  <c:v>6.4264710453609639E-2</c:v>
                </c:pt>
                <c:pt idx="2114">
                  <c:v>6.4247069137042603E-2</c:v>
                </c:pt>
                <c:pt idx="2115">
                  <c:v>6.4164699379264695E-2</c:v>
                </c:pt>
                <c:pt idx="2116">
                  <c:v>6.4203771743141402E-2</c:v>
                </c:pt>
                <c:pt idx="2117">
                  <c:v>6.4269819191808922E-2</c:v>
                </c:pt>
                <c:pt idx="2118">
                  <c:v>6.4183308786702545E-2</c:v>
                </c:pt>
                <c:pt idx="2119">
                  <c:v>6.4184125745819595E-2</c:v>
                </c:pt>
                <c:pt idx="2120">
                  <c:v>6.4170926988815741E-2</c:v>
                </c:pt>
                <c:pt idx="2121">
                  <c:v>6.4326351395896528E-2</c:v>
                </c:pt>
                <c:pt idx="2122">
                  <c:v>6.4101206511910314E-2</c:v>
                </c:pt>
                <c:pt idx="2123">
                  <c:v>6.3994933069112844E-2</c:v>
                </c:pt>
                <c:pt idx="2124">
                  <c:v>6.3989341951161377E-2</c:v>
                </c:pt>
                <c:pt idx="2125">
                  <c:v>6.4088176928367407E-2</c:v>
                </c:pt>
                <c:pt idx="2126">
                  <c:v>6.384070713059381E-2</c:v>
                </c:pt>
                <c:pt idx="2127">
                  <c:v>6.3808642435081511E-2</c:v>
                </c:pt>
                <c:pt idx="2128">
                  <c:v>6.3961268779443928E-2</c:v>
                </c:pt>
                <c:pt idx="2129">
                  <c:v>6.3734145077735907E-2</c:v>
                </c:pt>
                <c:pt idx="2130">
                  <c:v>6.4026787083910366E-2</c:v>
                </c:pt>
                <c:pt idx="2131">
                  <c:v>6.3779654623689383E-2</c:v>
                </c:pt>
                <c:pt idx="2132">
                  <c:v>6.3821736519768787E-2</c:v>
                </c:pt>
                <c:pt idx="2133">
                  <c:v>6.3809094461776947E-2</c:v>
                </c:pt>
                <c:pt idx="2134">
                  <c:v>6.3799242081410149E-2</c:v>
                </c:pt>
                <c:pt idx="2135">
                  <c:v>6.3736460201594777E-2</c:v>
                </c:pt>
                <c:pt idx="2136">
                  <c:v>6.3604525158539704E-2</c:v>
                </c:pt>
                <c:pt idx="2137">
                  <c:v>6.3679111323009727E-2</c:v>
                </c:pt>
                <c:pt idx="2138">
                  <c:v>6.3740681899166887E-2</c:v>
                </c:pt>
                <c:pt idx="2139">
                  <c:v>6.3575338715529811E-2</c:v>
                </c:pt>
                <c:pt idx="2140">
                  <c:v>6.3600789057156853E-2</c:v>
                </c:pt>
                <c:pt idx="2141">
                  <c:v>6.353503987910622E-2</c:v>
                </c:pt>
                <c:pt idx="2142">
                  <c:v>6.3555486421052701E-2</c:v>
                </c:pt>
                <c:pt idx="2143">
                  <c:v>6.3571091396311313E-2</c:v>
                </c:pt>
                <c:pt idx="2144">
                  <c:v>6.3632806662610425E-2</c:v>
                </c:pt>
                <c:pt idx="2145">
                  <c:v>6.3693878181574778E-2</c:v>
                </c:pt>
                <c:pt idx="2146">
                  <c:v>6.3423458017035264E-2</c:v>
                </c:pt>
                <c:pt idx="2147">
                  <c:v>6.3489163461594347E-2</c:v>
                </c:pt>
                <c:pt idx="2148">
                  <c:v>6.3443397727956333E-2</c:v>
                </c:pt>
                <c:pt idx="2149">
                  <c:v>6.3434667026967179E-2</c:v>
                </c:pt>
                <c:pt idx="2150">
                  <c:v>6.3518915528902389E-2</c:v>
                </c:pt>
                <c:pt idx="2151">
                  <c:v>6.3489461213472875E-2</c:v>
                </c:pt>
                <c:pt idx="2152">
                  <c:v>6.3406966660961739E-2</c:v>
                </c:pt>
                <c:pt idx="2153">
                  <c:v>6.3467488091732416E-2</c:v>
                </c:pt>
                <c:pt idx="2154">
                  <c:v>6.3471014941850021E-2</c:v>
                </c:pt>
                <c:pt idx="2155">
                  <c:v>6.3396442723743854E-2</c:v>
                </c:pt>
                <c:pt idx="2156">
                  <c:v>6.3312026729257717E-2</c:v>
                </c:pt>
                <c:pt idx="2157">
                  <c:v>6.3323894825873722E-2</c:v>
                </c:pt>
                <c:pt idx="2158">
                  <c:v>6.337499831956056E-2</c:v>
                </c:pt>
                <c:pt idx="2159">
                  <c:v>6.3280822282084245E-2</c:v>
                </c:pt>
                <c:pt idx="2160">
                  <c:v>6.330246652725173E-2</c:v>
                </c:pt>
                <c:pt idx="2161">
                  <c:v>6.3153035049051634E-2</c:v>
                </c:pt>
                <c:pt idx="2162">
                  <c:v>6.3185679222274499E-2</c:v>
                </c:pt>
                <c:pt idx="2163">
                  <c:v>6.3323240525634483E-2</c:v>
                </c:pt>
                <c:pt idx="2164">
                  <c:v>6.3226619440861817E-2</c:v>
                </c:pt>
                <c:pt idx="2165">
                  <c:v>6.3221982966569987E-2</c:v>
                </c:pt>
                <c:pt idx="2166">
                  <c:v>6.320744388169168E-2</c:v>
                </c:pt>
                <c:pt idx="2167">
                  <c:v>6.31428558194575E-2</c:v>
                </c:pt>
                <c:pt idx="2168">
                  <c:v>6.3240149064010043E-2</c:v>
                </c:pt>
                <c:pt idx="2169">
                  <c:v>6.3153285199432529E-2</c:v>
                </c:pt>
                <c:pt idx="2170">
                  <c:v>6.3276321612883185E-2</c:v>
                </c:pt>
                <c:pt idx="2171">
                  <c:v>6.3314475130156589E-2</c:v>
                </c:pt>
                <c:pt idx="2172">
                  <c:v>6.3198747864035829E-2</c:v>
                </c:pt>
                <c:pt idx="2173">
                  <c:v>6.3285979362372291E-2</c:v>
                </c:pt>
                <c:pt idx="2174">
                  <c:v>6.3196861766929957E-2</c:v>
                </c:pt>
                <c:pt idx="2175">
                  <c:v>6.3178279573756421E-2</c:v>
                </c:pt>
                <c:pt idx="2176">
                  <c:v>6.3201969063651969E-2</c:v>
                </c:pt>
                <c:pt idx="2177">
                  <c:v>6.3164764106334967E-2</c:v>
                </c:pt>
                <c:pt idx="2178">
                  <c:v>6.3185164861298215E-2</c:v>
                </c:pt>
                <c:pt idx="2179">
                  <c:v>6.3057150461151804E-2</c:v>
                </c:pt>
                <c:pt idx="2180">
                  <c:v>6.3216764720684535E-2</c:v>
                </c:pt>
                <c:pt idx="2181">
                  <c:v>6.3146123563736958E-2</c:v>
                </c:pt>
                <c:pt idx="2182">
                  <c:v>6.3115028860683209E-2</c:v>
                </c:pt>
                <c:pt idx="2183">
                  <c:v>6.3239515997465648E-2</c:v>
                </c:pt>
                <c:pt idx="2184">
                  <c:v>6.3026402444520499E-2</c:v>
                </c:pt>
                <c:pt idx="2185">
                  <c:v>6.3160370651442144E-2</c:v>
                </c:pt>
                <c:pt idx="2186">
                  <c:v>6.2973153254046524E-2</c:v>
                </c:pt>
                <c:pt idx="2187">
                  <c:v>6.3017347341211324E-2</c:v>
                </c:pt>
                <c:pt idx="2188">
                  <c:v>6.3013195995367866E-2</c:v>
                </c:pt>
                <c:pt idx="2189">
                  <c:v>6.3135673565772127E-2</c:v>
                </c:pt>
                <c:pt idx="2190">
                  <c:v>6.2937215092039742E-2</c:v>
                </c:pt>
                <c:pt idx="2191">
                  <c:v>6.2881996816305907E-2</c:v>
                </c:pt>
                <c:pt idx="2192">
                  <c:v>6.2962777639042886E-2</c:v>
                </c:pt>
                <c:pt idx="2193">
                  <c:v>6.3003817114428387E-2</c:v>
                </c:pt>
                <c:pt idx="2194">
                  <c:v>6.2848359965244585E-2</c:v>
                </c:pt>
                <c:pt idx="2195">
                  <c:v>6.2938066314190244E-2</c:v>
                </c:pt>
                <c:pt idx="2196">
                  <c:v>6.3096225904076583E-2</c:v>
                </c:pt>
                <c:pt idx="2197">
                  <c:v>6.2960677682112234E-2</c:v>
                </c:pt>
                <c:pt idx="2198">
                  <c:v>6.2909839034230475E-2</c:v>
                </c:pt>
                <c:pt idx="2199">
                  <c:v>6.2868961691098388E-2</c:v>
                </c:pt>
                <c:pt idx="2200">
                  <c:v>6.3075616446838109E-2</c:v>
                </c:pt>
                <c:pt idx="2201">
                  <c:v>6.2976155714661253E-2</c:v>
                </c:pt>
                <c:pt idx="2202">
                  <c:v>6.2895208805421113E-2</c:v>
                </c:pt>
                <c:pt idx="2203">
                  <c:v>6.2900511234521936E-2</c:v>
                </c:pt>
                <c:pt idx="2204">
                  <c:v>6.2973293815762194E-2</c:v>
                </c:pt>
                <c:pt idx="2205">
                  <c:v>6.2833222169279279E-2</c:v>
                </c:pt>
                <c:pt idx="2206">
                  <c:v>6.2900208657586845E-2</c:v>
                </c:pt>
                <c:pt idx="2207">
                  <c:v>6.2852520181984117E-2</c:v>
                </c:pt>
                <c:pt idx="2208">
                  <c:v>6.2993192529988459E-2</c:v>
                </c:pt>
                <c:pt idx="2209">
                  <c:v>6.2835094874620426E-2</c:v>
                </c:pt>
                <c:pt idx="2210">
                  <c:v>6.2896432854705711E-2</c:v>
                </c:pt>
                <c:pt idx="2211">
                  <c:v>6.2909943722324377E-2</c:v>
                </c:pt>
                <c:pt idx="2212">
                  <c:v>6.2964966739984085E-2</c:v>
                </c:pt>
                <c:pt idx="2213">
                  <c:v>6.3163151834055006E-2</c:v>
                </c:pt>
                <c:pt idx="2214">
                  <c:v>6.286877448535752E-2</c:v>
                </c:pt>
                <c:pt idx="2215">
                  <c:v>6.2945814679470788E-2</c:v>
                </c:pt>
                <c:pt idx="2216">
                  <c:v>6.2902366085790404E-2</c:v>
                </c:pt>
                <c:pt idx="2217">
                  <c:v>6.2969113301536955E-2</c:v>
                </c:pt>
                <c:pt idx="2218">
                  <c:v>6.2679234778195647E-2</c:v>
                </c:pt>
                <c:pt idx="2219">
                  <c:v>6.2764852643175925E-2</c:v>
                </c:pt>
                <c:pt idx="2220">
                  <c:v>6.276055173259866E-2</c:v>
                </c:pt>
                <c:pt idx="2221">
                  <c:v>6.2845507666592304E-2</c:v>
                </c:pt>
                <c:pt idx="2222">
                  <c:v>6.281573103019357E-2</c:v>
                </c:pt>
                <c:pt idx="2223">
                  <c:v>6.2818116321338324E-2</c:v>
                </c:pt>
                <c:pt idx="2224">
                  <c:v>6.2854986225008569E-2</c:v>
                </c:pt>
                <c:pt idx="2225">
                  <c:v>6.2685283455866436E-2</c:v>
                </c:pt>
                <c:pt idx="2226">
                  <c:v>6.2847947417801753E-2</c:v>
                </c:pt>
                <c:pt idx="2227">
                  <c:v>6.2942158048073987E-2</c:v>
                </c:pt>
                <c:pt idx="2228">
                  <c:v>6.2899653739794378E-2</c:v>
                </c:pt>
                <c:pt idx="2229">
                  <c:v>6.2723639282718777E-2</c:v>
                </c:pt>
                <c:pt idx="2230">
                  <c:v>6.2791513338002009E-2</c:v>
                </c:pt>
                <c:pt idx="2231">
                  <c:v>6.2827902873480113E-2</c:v>
                </c:pt>
                <c:pt idx="2232">
                  <c:v>6.2847271080702496E-2</c:v>
                </c:pt>
                <c:pt idx="2233">
                  <c:v>6.2868855713214933E-2</c:v>
                </c:pt>
                <c:pt idx="2234">
                  <c:v>6.2879693243360735E-2</c:v>
                </c:pt>
                <c:pt idx="2235">
                  <c:v>6.2817784333540669E-2</c:v>
                </c:pt>
                <c:pt idx="2236">
                  <c:v>6.2888930044846567E-2</c:v>
                </c:pt>
                <c:pt idx="2237">
                  <c:v>6.3007798296677658E-2</c:v>
                </c:pt>
                <c:pt idx="2238">
                  <c:v>6.2934065889802313E-2</c:v>
                </c:pt>
                <c:pt idx="2239">
                  <c:v>6.2879685448636452E-2</c:v>
                </c:pt>
                <c:pt idx="2240">
                  <c:v>6.2965099579741959E-2</c:v>
                </c:pt>
                <c:pt idx="2241">
                  <c:v>6.2809433820584459E-2</c:v>
                </c:pt>
                <c:pt idx="2242">
                  <c:v>6.2901660310152527E-2</c:v>
                </c:pt>
                <c:pt idx="2243">
                  <c:v>6.273321941093267E-2</c:v>
                </c:pt>
                <c:pt idx="2244">
                  <c:v>6.2953555249415621E-2</c:v>
                </c:pt>
                <c:pt idx="2245">
                  <c:v>6.294909689826747E-2</c:v>
                </c:pt>
                <c:pt idx="2246">
                  <c:v>6.2938613172807037E-2</c:v>
                </c:pt>
                <c:pt idx="2247">
                  <c:v>6.2895280068322998E-2</c:v>
                </c:pt>
                <c:pt idx="2248">
                  <c:v>6.2791752103790038E-2</c:v>
                </c:pt>
                <c:pt idx="2249">
                  <c:v>6.300315381119867E-2</c:v>
                </c:pt>
                <c:pt idx="2250">
                  <c:v>6.282834480219178E-2</c:v>
                </c:pt>
                <c:pt idx="2251">
                  <c:v>6.292639958175128E-2</c:v>
                </c:pt>
                <c:pt idx="2252">
                  <c:v>6.2838212837975277E-2</c:v>
                </c:pt>
                <c:pt idx="2253">
                  <c:v>6.2961390773087517E-2</c:v>
                </c:pt>
                <c:pt idx="2254">
                  <c:v>6.2913135263465064E-2</c:v>
                </c:pt>
                <c:pt idx="2255">
                  <c:v>6.2992932813759547E-2</c:v>
                </c:pt>
                <c:pt idx="2256">
                  <c:v>6.290226469291986E-2</c:v>
                </c:pt>
                <c:pt idx="2257">
                  <c:v>6.3212931562231539E-2</c:v>
                </c:pt>
                <c:pt idx="2258">
                  <c:v>6.3054412421203715E-2</c:v>
                </c:pt>
                <c:pt idx="2259">
                  <c:v>6.3080857605280358E-2</c:v>
                </c:pt>
                <c:pt idx="2260">
                  <c:v>6.3034437719385397E-2</c:v>
                </c:pt>
                <c:pt idx="2261">
                  <c:v>6.3129269233957647E-2</c:v>
                </c:pt>
                <c:pt idx="2262">
                  <c:v>6.2885109602644179E-2</c:v>
                </c:pt>
                <c:pt idx="2263">
                  <c:v>6.3192696192368433E-2</c:v>
                </c:pt>
                <c:pt idx="2264">
                  <c:v>6.3093461285364361E-2</c:v>
                </c:pt>
                <c:pt idx="2265">
                  <c:v>6.3059451180789941E-2</c:v>
                </c:pt>
                <c:pt idx="2266">
                  <c:v>6.3068433025008003E-2</c:v>
                </c:pt>
                <c:pt idx="2267">
                  <c:v>6.3203915981566813E-2</c:v>
                </c:pt>
                <c:pt idx="2268">
                  <c:v>6.3241323800465196E-2</c:v>
                </c:pt>
                <c:pt idx="2269">
                  <c:v>6.3127498709947522E-2</c:v>
                </c:pt>
                <c:pt idx="2270">
                  <c:v>6.3218988860471115E-2</c:v>
                </c:pt>
                <c:pt idx="2271">
                  <c:v>6.3360077847037524E-2</c:v>
                </c:pt>
                <c:pt idx="2272">
                  <c:v>6.3210270507009877E-2</c:v>
                </c:pt>
                <c:pt idx="2273">
                  <c:v>6.320382630869753E-2</c:v>
                </c:pt>
                <c:pt idx="2274">
                  <c:v>6.3220103093456534E-2</c:v>
                </c:pt>
                <c:pt idx="2275">
                  <c:v>6.3183493106567609E-2</c:v>
                </c:pt>
                <c:pt idx="2276">
                  <c:v>6.3307597236286331E-2</c:v>
                </c:pt>
                <c:pt idx="2277">
                  <c:v>6.3444106523278268E-2</c:v>
                </c:pt>
                <c:pt idx="2278">
                  <c:v>6.3394232465061262E-2</c:v>
                </c:pt>
                <c:pt idx="2279">
                  <c:v>6.3479017817009709E-2</c:v>
                </c:pt>
                <c:pt idx="2280">
                  <c:v>6.335772372374382E-2</c:v>
                </c:pt>
                <c:pt idx="2281">
                  <c:v>6.3499549307831124E-2</c:v>
                </c:pt>
                <c:pt idx="2282">
                  <c:v>6.3341714081677977E-2</c:v>
                </c:pt>
                <c:pt idx="2283">
                  <c:v>6.3552587421500453E-2</c:v>
                </c:pt>
                <c:pt idx="2284">
                  <c:v>6.3557770623573137E-2</c:v>
                </c:pt>
                <c:pt idx="2285">
                  <c:v>6.3502519944256069E-2</c:v>
                </c:pt>
                <c:pt idx="2286">
                  <c:v>6.3564192674244555E-2</c:v>
                </c:pt>
                <c:pt idx="2287">
                  <c:v>6.3635288132595044E-2</c:v>
                </c:pt>
                <c:pt idx="2288">
                  <c:v>6.3620485730583154E-2</c:v>
                </c:pt>
                <c:pt idx="2289">
                  <c:v>6.3607600631530536E-2</c:v>
                </c:pt>
                <c:pt idx="2290">
                  <c:v>6.3731502880817761E-2</c:v>
                </c:pt>
                <c:pt idx="2291">
                  <c:v>6.3721622975661099E-2</c:v>
                </c:pt>
                <c:pt idx="2292">
                  <c:v>6.3997687268296813E-2</c:v>
                </c:pt>
                <c:pt idx="2293">
                  <c:v>6.379734597004455E-2</c:v>
                </c:pt>
                <c:pt idx="2294">
                  <c:v>6.3802923967912775E-2</c:v>
                </c:pt>
                <c:pt idx="2295">
                  <c:v>6.3886642495154425E-2</c:v>
                </c:pt>
                <c:pt idx="2296">
                  <c:v>6.3850669748076364E-2</c:v>
                </c:pt>
                <c:pt idx="2297">
                  <c:v>6.3980063712327589E-2</c:v>
                </c:pt>
                <c:pt idx="2298">
                  <c:v>6.3944803242695566E-2</c:v>
                </c:pt>
                <c:pt idx="2299">
                  <c:v>6.3982451852303251E-2</c:v>
                </c:pt>
                <c:pt idx="2300">
                  <c:v>6.403357258013756E-2</c:v>
                </c:pt>
                <c:pt idx="2301">
                  <c:v>6.4141815866158136E-2</c:v>
                </c:pt>
                <c:pt idx="2302">
                  <c:v>6.4276911824924968E-2</c:v>
                </c:pt>
                <c:pt idx="2303">
                  <c:v>6.4277344460604055E-2</c:v>
                </c:pt>
                <c:pt idx="2304">
                  <c:v>6.4139563769376975E-2</c:v>
                </c:pt>
                <c:pt idx="2305">
                  <c:v>6.4259050010728902E-2</c:v>
                </c:pt>
                <c:pt idx="2306">
                  <c:v>6.4421722041623955E-2</c:v>
                </c:pt>
                <c:pt idx="2307">
                  <c:v>6.4351661556097658E-2</c:v>
                </c:pt>
                <c:pt idx="2308">
                  <c:v>6.4422084990936601E-2</c:v>
                </c:pt>
                <c:pt idx="2309">
                  <c:v>6.438333462116691E-2</c:v>
                </c:pt>
                <c:pt idx="2310">
                  <c:v>6.4408774083351994E-2</c:v>
                </c:pt>
                <c:pt idx="2311">
                  <c:v>6.4383916471110317E-2</c:v>
                </c:pt>
                <c:pt idx="2312">
                  <c:v>6.4543776734074229E-2</c:v>
                </c:pt>
                <c:pt idx="2313">
                  <c:v>6.4499510489515022E-2</c:v>
                </c:pt>
                <c:pt idx="2314">
                  <c:v>6.4670253687516346E-2</c:v>
                </c:pt>
                <c:pt idx="2315">
                  <c:v>6.4678754236341035E-2</c:v>
                </c:pt>
                <c:pt idx="2316">
                  <c:v>6.476615915560445E-2</c:v>
                </c:pt>
                <c:pt idx="2317">
                  <c:v>6.4945229548921471E-2</c:v>
                </c:pt>
                <c:pt idx="2318">
                  <c:v>6.4636652933326724E-2</c:v>
                </c:pt>
                <c:pt idx="2319">
                  <c:v>6.4937360979941378E-2</c:v>
                </c:pt>
                <c:pt idx="2320">
                  <c:v>6.5095858242108812E-2</c:v>
                </c:pt>
                <c:pt idx="2321">
                  <c:v>6.5015293595578783E-2</c:v>
                </c:pt>
                <c:pt idx="2322">
                  <c:v>6.5009863504504314E-2</c:v>
                </c:pt>
                <c:pt idx="2323">
                  <c:v>6.50593528509055E-2</c:v>
                </c:pt>
                <c:pt idx="2324">
                  <c:v>6.5235220804967575E-2</c:v>
                </c:pt>
                <c:pt idx="2325">
                  <c:v>6.5243774553608219E-2</c:v>
                </c:pt>
                <c:pt idx="2326">
                  <c:v>6.5315769945371568E-2</c:v>
                </c:pt>
                <c:pt idx="2327">
                  <c:v>6.5549146559140389E-2</c:v>
                </c:pt>
                <c:pt idx="2328">
                  <c:v>6.5395315227526132E-2</c:v>
                </c:pt>
                <c:pt idx="2329">
                  <c:v>6.5571234280550186E-2</c:v>
                </c:pt>
                <c:pt idx="2330">
                  <c:v>6.5592343345369661E-2</c:v>
                </c:pt>
                <c:pt idx="2331">
                  <c:v>6.5723233064957615E-2</c:v>
                </c:pt>
                <c:pt idx="2332">
                  <c:v>6.574750013861036E-2</c:v>
                </c:pt>
                <c:pt idx="2333">
                  <c:v>6.5805463749431928E-2</c:v>
                </c:pt>
                <c:pt idx="2334">
                  <c:v>6.5801540540305237E-2</c:v>
                </c:pt>
                <c:pt idx="2335">
                  <c:v>6.6137007713858664E-2</c:v>
                </c:pt>
                <c:pt idx="2336">
                  <c:v>6.585708875968993E-2</c:v>
                </c:pt>
                <c:pt idx="2337">
                  <c:v>6.6177988467082657E-2</c:v>
                </c:pt>
                <c:pt idx="2338">
                  <c:v>6.6064173925655389E-2</c:v>
                </c:pt>
                <c:pt idx="2339">
                  <c:v>6.6201240191260349E-2</c:v>
                </c:pt>
                <c:pt idx="2340">
                  <c:v>6.6135238990948156E-2</c:v>
                </c:pt>
                <c:pt idx="2341">
                  <c:v>6.6474857820667907E-2</c:v>
                </c:pt>
                <c:pt idx="2342">
                  <c:v>6.6557069650308234E-2</c:v>
                </c:pt>
                <c:pt idx="2343">
                  <c:v>6.6494706438516196E-2</c:v>
                </c:pt>
                <c:pt idx="2344">
                  <c:v>6.6728980366281831E-2</c:v>
                </c:pt>
                <c:pt idx="2345">
                  <c:v>6.7042435593338362E-2</c:v>
                </c:pt>
                <c:pt idx="2346">
                  <c:v>6.6791020873214632E-2</c:v>
                </c:pt>
                <c:pt idx="2347">
                  <c:v>6.6877051609129753E-2</c:v>
                </c:pt>
                <c:pt idx="2348">
                  <c:v>6.6885618986911755E-2</c:v>
                </c:pt>
                <c:pt idx="2349">
                  <c:v>6.7052675593869585E-2</c:v>
                </c:pt>
                <c:pt idx="2350">
                  <c:v>6.7185820768281293E-2</c:v>
                </c:pt>
                <c:pt idx="2351">
                  <c:v>6.7166306583766891E-2</c:v>
                </c:pt>
                <c:pt idx="2352">
                  <c:v>6.7698163096876707E-2</c:v>
                </c:pt>
                <c:pt idx="2353">
                  <c:v>6.70847044180648E-2</c:v>
                </c:pt>
                <c:pt idx="2354">
                  <c:v>6.7727451166445712E-2</c:v>
                </c:pt>
                <c:pt idx="2355">
                  <c:v>6.7630984136377484E-2</c:v>
                </c:pt>
                <c:pt idx="2356">
                  <c:v>6.7612823633827035E-2</c:v>
                </c:pt>
                <c:pt idx="2357">
                  <c:v>6.7974000350737862E-2</c:v>
                </c:pt>
                <c:pt idx="2358">
                  <c:v>6.8172400367275232E-2</c:v>
                </c:pt>
                <c:pt idx="2359">
                  <c:v>6.8083583621744229E-2</c:v>
                </c:pt>
                <c:pt idx="2360">
                  <c:v>6.8253030580692944E-2</c:v>
                </c:pt>
                <c:pt idx="2361">
                  <c:v>6.8470275261031333E-2</c:v>
                </c:pt>
                <c:pt idx="2362">
                  <c:v>6.8681425575282659E-2</c:v>
                </c:pt>
                <c:pt idx="2363">
                  <c:v>6.8648227877327994E-2</c:v>
                </c:pt>
                <c:pt idx="2364">
                  <c:v>6.8666690419685025E-2</c:v>
                </c:pt>
                <c:pt idx="2365">
                  <c:v>6.8653658217988564E-2</c:v>
                </c:pt>
                <c:pt idx="2366">
                  <c:v>6.9187907224807527E-2</c:v>
                </c:pt>
                <c:pt idx="2367">
                  <c:v>6.9066753109629869E-2</c:v>
                </c:pt>
                <c:pt idx="2368">
                  <c:v>6.9001681497445899E-2</c:v>
                </c:pt>
                <c:pt idx="2369">
                  <c:v>6.9335916605630626E-2</c:v>
                </c:pt>
                <c:pt idx="2370">
                  <c:v>6.9106306333447137E-2</c:v>
                </c:pt>
                <c:pt idx="2371">
                  <c:v>6.9738245576677446E-2</c:v>
                </c:pt>
                <c:pt idx="2372">
                  <c:v>6.9803347885303263E-2</c:v>
                </c:pt>
                <c:pt idx="2373">
                  <c:v>6.9669564535333503E-2</c:v>
                </c:pt>
                <c:pt idx="2374">
                  <c:v>6.9978452072097602E-2</c:v>
                </c:pt>
                <c:pt idx="2375">
                  <c:v>7.0174673461157855E-2</c:v>
                </c:pt>
                <c:pt idx="2376">
                  <c:v>7.0249466039702002E-2</c:v>
                </c:pt>
                <c:pt idx="2377">
                  <c:v>7.0259428379280855E-2</c:v>
                </c:pt>
                <c:pt idx="2378">
                  <c:v>7.0722545016742494E-2</c:v>
                </c:pt>
                <c:pt idx="2379">
                  <c:v>7.0682040038584984E-2</c:v>
                </c:pt>
                <c:pt idx="2380">
                  <c:v>7.0866467690482257E-2</c:v>
                </c:pt>
                <c:pt idx="2381">
                  <c:v>7.0759519142925831E-2</c:v>
                </c:pt>
                <c:pt idx="2382">
                  <c:v>7.1053289679255754E-2</c:v>
                </c:pt>
                <c:pt idx="2383">
                  <c:v>7.119802437540039E-2</c:v>
                </c:pt>
                <c:pt idx="2384">
                  <c:v>7.1487056268080565E-2</c:v>
                </c:pt>
                <c:pt idx="2385">
                  <c:v>7.151857254160382E-2</c:v>
                </c:pt>
                <c:pt idx="2386">
                  <c:v>7.152743772177933E-2</c:v>
                </c:pt>
                <c:pt idx="2387">
                  <c:v>7.1740694541037514E-2</c:v>
                </c:pt>
                <c:pt idx="2388">
                  <c:v>7.199439617549766E-2</c:v>
                </c:pt>
                <c:pt idx="2389">
                  <c:v>7.2319560909325217E-2</c:v>
                </c:pt>
                <c:pt idx="2390">
                  <c:v>7.207522933817688E-2</c:v>
                </c:pt>
                <c:pt idx="2391">
                  <c:v>7.2672870189643052E-2</c:v>
                </c:pt>
                <c:pt idx="2392">
                  <c:v>7.256728980603222E-2</c:v>
                </c:pt>
                <c:pt idx="2393">
                  <c:v>7.2867587905921807E-2</c:v>
                </c:pt>
                <c:pt idx="2394">
                  <c:v>7.2880921025039694E-2</c:v>
                </c:pt>
                <c:pt idx="2395">
                  <c:v>7.2843351804612821E-2</c:v>
                </c:pt>
                <c:pt idx="2396">
                  <c:v>7.3143922006503645E-2</c:v>
                </c:pt>
                <c:pt idx="2397">
                  <c:v>7.3465497440188196E-2</c:v>
                </c:pt>
                <c:pt idx="2398">
                  <c:v>7.3518531994436753E-2</c:v>
                </c:pt>
                <c:pt idx="2399">
                  <c:v>7.3480223692751326E-2</c:v>
                </c:pt>
                <c:pt idx="2400">
                  <c:v>7.4296858573143346E-2</c:v>
                </c:pt>
                <c:pt idx="2401">
                  <c:v>7.371504816233318E-2</c:v>
                </c:pt>
                <c:pt idx="2402">
                  <c:v>7.4230163403861571E-2</c:v>
                </c:pt>
                <c:pt idx="2403">
                  <c:v>7.4151361136955543E-2</c:v>
                </c:pt>
                <c:pt idx="2404">
                  <c:v>7.442040575611257E-2</c:v>
                </c:pt>
                <c:pt idx="2405">
                  <c:v>7.4598070128153005E-2</c:v>
                </c:pt>
                <c:pt idx="2406">
                  <c:v>7.4804200263903942E-2</c:v>
                </c:pt>
                <c:pt idx="2407">
                  <c:v>7.4846999030656183E-2</c:v>
                </c:pt>
                <c:pt idx="2408">
                  <c:v>7.5135514421655614E-2</c:v>
                </c:pt>
                <c:pt idx="2409">
                  <c:v>7.521868713478666E-2</c:v>
                </c:pt>
                <c:pt idx="2410">
                  <c:v>7.5392746352684184E-2</c:v>
                </c:pt>
                <c:pt idx="2411">
                  <c:v>7.5528757803970337E-2</c:v>
                </c:pt>
                <c:pt idx="2412">
                  <c:v>7.5509260825836644E-2</c:v>
                </c:pt>
                <c:pt idx="2413">
                  <c:v>7.615607281463227E-2</c:v>
                </c:pt>
                <c:pt idx="2414">
                  <c:v>7.5710571961759052E-2</c:v>
                </c:pt>
                <c:pt idx="2415">
                  <c:v>7.6304337343792161E-2</c:v>
                </c:pt>
                <c:pt idx="2416">
                  <c:v>7.6231401559357773E-2</c:v>
                </c:pt>
                <c:pt idx="2417">
                  <c:v>7.6533337556909484E-2</c:v>
                </c:pt>
                <c:pt idx="2418">
                  <c:v>7.646579608666966E-2</c:v>
                </c:pt>
                <c:pt idx="2419">
                  <c:v>7.7089893650022279E-2</c:v>
                </c:pt>
                <c:pt idx="2420">
                  <c:v>7.6940437210234455E-2</c:v>
                </c:pt>
                <c:pt idx="2421">
                  <c:v>7.7009718059432242E-2</c:v>
                </c:pt>
                <c:pt idx="2422">
                  <c:v>7.7183480334386878E-2</c:v>
                </c:pt>
                <c:pt idx="2423">
                  <c:v>7.7480850319681813E-2</c:v>
                </c:pt>
                <c:pt idx="2424">
                  <c:v>7.7654849151760949E-2</c:v>
                </c:pt>
                <c:pt idx="2425">
                  <c:v>7.761859895517649E-2</c:v>
                </c:pt>
                <c:pt idx="2426">
                  <c:v>7.8071946956635427E-2</c:v>
                </c:pt>
                <c:pt idx="2427">
                  <c:v>7.8017370642183906E-2</c:v>
                </c:pt>
                <c:pt idx="2428">
                  <c:v>7.8158497620739217E-2</c:v>
                </c:pt>
                <c:pt idx="2429">
                  <c:v>7.8276907258907999E-2</c:v>
                </c:pt>
                <c:pt idx="2430">
                  <c:v>7.8645935189432636E-2</c:v>
                </c:pt>
                <c:pt idx="2431">
                  <c:v>7.8653370376228604E-2</c:v>
                </c:pt>
                <c:pt idx="2432">
                  <c:v>7.8539050675078562E-2</c:v>
                </c:pt>
                <c:pt idx="2433">
                  <c:v>7.8703241402314106E-2</c:v>
                </c:pt>
                <c:pt idx="2434">
                  <c:v>7.8957294286428045E-2</c:v>
                </c:pt>
                <c:pt idx="2435">
                  <c:v>7.9323405742280625E-2</c:v>
                </c:pt>
                <c:pt idx="2436">
                  <c:v>7.9122928883623517E-2</c:v>
                </c:pt>
                <c:pt idx="2437">
                  <c:v>7.9451181463710496E-2</c:v>
                </c:pt>
                <c:pt idx="2438">
                  <c:v>7.9565170937230922E-2</c:v>
                </c:pt>
                <c:pt idx="2439">
                  <c:v>7.9702278751661679E-2</c:v>
                </c:pt>
                <c:pt idx="2440">
                  <c:v>7.9738026365254441E-2</c:v>
                </c:pt>
                <c:pt idx="2441">
                  <c:v>8.0110239606847489E-2</c:v>
                </c:pt>
                <c:pt idx="2442">
                  <c:v>8.0083021975356272E-2</c:v>
                </c:pt>
                <c:pt idx="2443">
                  <c:v>8.0372825772013989E-2</c:v>
                </c:pt>
                <c:pt idx="2444">
                  <c:v>8.0333639760423139E-2</c:v>
                </c:pt>
                <c:pt idx="2445">
                  <c:v>8.0488161888685433E-2</c:v>
                </c:pt>
                <c:pt idx="2446">
                  <c:v>8.0804175245497725E-2</c:v>
                </c:pt>
                <c:pt idx="2447">
                  <c:v>8.1190172442374059E-2</c:v>
                </c:pt>
                <c:pt idx="2448">
                  <c:v>8.2126363951240719E-2</c:v>
                </c:pt>
                <c:pt idx="2449">
                  <c:v>8.2176352680054299E-2</c:v>
                </c:pt>
                <c:pt idx="2450">
                  <c:v>8.2438843944520418E-2</c:v>
                </c:pt>
                <c:pt idx="2451">
                  <c:v>8.2484655496762094E-2</c:v>
                </c:pt>
                <c:pt idx="2452">
                  <c:v>8.2867509693714356E-2</c:v>
                </c:pt>
                <c:pt idx="2453">
                  <c:v>8.276818820058518E-2</c:v>
                </c:pt>
                <c:pt idx="2454">
                  <c:v>8.2987412327833215E-2</c:v>
                </c:pt>
                <c:pt idx="2455">
                  <c:v>8.3027940316415819E-2</c:v>
                </c:pt>
                <c:pt idx="2456">
                  <c:v>8.3337401650712267E-2</c:v>
                </c:pt>
                <c:pt idx="2457">
                  <c:v>8.3219423929202604E-2</c:v>
                </c:pt>
                <c:pt idx="2458">
                  <c:v>8.3268641318973685E-2</c:v>
                </c:pt>
                <c:pt idx="2459">
                  <c:v>8.3957793227010732E-2</c:v>
                </c:pt>
                <c:pt idx="2460">
                  <c:v>8.3754202124162527E-2</c:v>
                </c:pt>
                <c:pt idx="2461">
                  <c:v>8.3834441564243273E-2</c:v>
                </c:pt>
                <c:pt idx="2462">
                  <c:v>8.3796945544126838E-2</c:v>
                </c:pt>
                <c:pt idx="2463">
                  <c:v>8.40263939283587E-2</c:v>
                </c:pt>
                <c:pt idx="2464">
                  <c:v>8.4130401621048928E-2</c:v>
                </c:pt>
                <c:pt idx="2465">
                  <c:v>8.4064369690765722E-2</c:v>
                </c:pt>
                <c:pt idx="2466">
                  <c:v>8.423495211956461E-2</c:v>
                </c:pt>
                <c:pt idx="2467">
                  <c:v>8.4208725741006255E-2</c:v>
                </c:pt>
                <c:pt idx="2468">
                  <c:v>8.4503868380022884E-2</c:v>
                </c:pt>
                <c:pt idx="2469">
                  <c:v>8.4492673609151081E-2</c:v>
                </c:pt>
                <c:pt idx="2470">
                  <c:v>8.4535394446036513E-2</c:v>
                </c:pt>
                <c:pt idx="2471">
                  <c:v>8.4701470254154698E-2</c:v>
                </c:pt>
                <c:pt idx="2472">
                  <c:v>8.4948392052396501E-2</c:v>
                </c:pt>
                <c:pt idx="2473">
                  <c:v>8.4935900318926325E-2</c:v>
                </c:pt>
                <c:pt idx="2474">
                  <c:v>8.5037672655100635E-2</c:v>
                </c:pt>
                <c:pt idx="2475">
                  <c:v>8.5140296709720564E-2</c:v>
                </c:pt>
                <c:pt idx="2476">
                  <c:v>8.5252237336922165E-2</c:v>
                </c:pt>
                <c:pt idx="2477">
                  <c:v>8.5238660511656697E-2</c:v>
                </c:pt>
                <c:pt idx="2478">
                  <c:v>8.5384780868674792E-2</c:v>
                </c:pt>
                <c:pt idx="2479">
                  <c:v>8.5342849310667837E-2</c:v>
                </c:pt>
                <c:pt idx="2480">
                  <c:v>8.5674138966740809E-2</c:v>
                </c:pt>
                <c:pt idx="2481">
                  <c:v>8.561988603487676E-2</c:v>
                </c:pt>
                <c:pt idx="2482">
                  <c:v>8.5710986400076294E-2</c:v>
                </c:pt>
                <c:pt idx="2483">
                  <c:v>8.5693277125904369E-2</c:v>
                </c:pt>
                <c:pt idx="2484">
                  <c:v>8.5821079175280132E-2</c:v>
                </c:pt>
                <c:pt idx="2485">
                  <c:v>8.5707938397388772E-2</c:v>
                </c:pt>
                <c:pt idx="2486">
                  <c:v>8.6030819263605215E-2</c:v>
                </c:pt>
                <c:pt idx="2487">
                  <c:v>8.6037468914511459E-2</c:v>
                </c:pt>
                <c:pt idx="2488">
                  <c:v>8.6170158755068393E-2</c:v>
                </c:pt>
                <c:pt idx="2489">
                  <c:v>8.6093468318178282E-2</c:v>
                </c:pt>
                <c:pt idx="2490">
                  <c:v>8.6261972619504607E-2</c:v>
                </c:pt>
                <c:pt idx="2491">
                  <c:v>8.6318770693779023E-2</c:v>
                </c:pt>
                <c:pt idx="2492">
                  <c:v>8.6408147313939851E-2</c:v>
                </c:pt>
                <c:pt idx="2493">
                  <c:v>8.65204245633895E-2</c:v>
                </c:pt>
                <c:pt idx="2494">
                  <c:v>8.6487337611634366E-2</c:v>
                </c:pt>
                <c:pt idx="2495">
                  <c:v>8.6584804590532083E-2</c:v>
                </c:pt>
                <c:pt idx="2496">
                  <c:v>8.6631302034103921E-2</c:v>
                </c:pt>
                <c:pt idx="2497">
                  <c:v>8.6754866963532948E-2</c:v>
                </c:pt>
                <c:pt idx="2498">
                  <c:v>8.6654015711279744E-2</c:v>
                </c:pt>
                <c:pt idx="2499">
                  <c:v>8.6850559378207737E-2</c:v>
                </c:pt>
                <c:pt idx="2500">
                  <c:v>8.6835135781125353E-2</c:v>
                </c:pt>
                <c:pt idx="2501">
                  <c:v>8.7102020462868954E-2</c:v>
                </c:pt>
                <c:pt idx="2502">
                  <c:v>8.7086977566496734E-2</c:v>
                </c:pt>
                <c:pt idx="2503">
                  <c:v>8.6948835688289136E-2</c:v>
                </c:pt>
                <c:pt idx="2504">
                  <c:v>8.7238427231900076E-2</c:v>
                </c:pt>
                <c:pt idx="2505">
                  <c:v>8.7144694348641652E-2</c:v>
                </c:pt>
                <c:pt idx="2506">
                  <c:v>8.7307477428923697E-2</c:v>
                </c:pt>
                <c:pt idx="2507">
                  <c:v>8.7271664895705578E-2</c:v>
                </c:pt>
                <c:pt idx="2508">
                  <c:v>8.751808258280605E-2</c:v>
                </c:pt>
                <c:pt idx="2509">
                  <c:v>8.7400894940332152E-2</c:v>
                </c:pt>
                <c:pt idx="2510">
                  <c:v>8.7385147125372112E-2</c:v>
                </c:pt>
                <c:pt idx="2511">
                  <c:v>8.7565860224760331E-2</c:v>
                </c:pt>
                <c:pt idx="2512">
                  <c:v>8.7520304847625824E-2</c:v>
                </c:pt>
                <c:pt idx="2513">
                  <c:v>8.7593231463366727E-2</c:v>
                </c:pt>
                <c:pt idx="2514">
                  <c:v>8.7727423164112112E-2</c:v>
                </c:pt>
                <c:pt idx="2515">
                  <c:v>8.769755816422381E-2</c:v>
                </c:pt>
                <c:pt idx="2516">
                  <c:v>8.7791861138833693E-2</c:v>
                </c:pt>
                <c:pt idx="2517">
                  <c:v>8.7736220801177239E-2</c:v>
                </c:pt>
                <c:pt idx="2518">
                  <c:v>8.8287039357922842E-2</c:v>
                </c:pt>
                <c:pt idx="2519">
                  <c:v>8.7819463813144288E-2</c:v>
                </c:pt>
                <c:pt idx="2520">
                  <c:v>8.7987478665113819E-2</c:v>
                </c:pt>
                <c:pt idx="2521">
                  <c:v>8.8209764941362734E-2</c:v>
                </c:pt>
                <c:pt idx="2522">
                  <c:v>8.8151239406499396E-2</c:v>
                </c:pt>
                <c:pt idx="2523">
                  <c:v>8.8276586909254412E-2</c:v>
                </c:pt>
                <c:pt idx="2524">
                  <c:v>8.8122766555279841E-2</c:v>
                </c:pt>
                <c:pt idx="2525">
                  <c:v>8.8217859056467521E-2</c:v>
                </c:pt>
                <c:pt idx="2526">
                  <c:v>8.8056601380850336E-2</c:v>
                </c:pt>
                <c:pt idx="2527">
                  <c:v>8.8326319659540325E-2</c:v>
                </c:pt>
                <c:pt idx="2528">
                  <c:v>8.8557047922361298E-2</c:v>
                </c:pt>
                <c:pt idx="2529">
                  <c:v>8.8429760530576704E-2</c:v>
                </c:pt>
                <c:pt idx="2530">
                  <c:v>8.8458553857597128E-2</c:v>
                </c:pt>
                <c:pt idx="2531">
                  <c:v>8.8864934032981499E-2</c:v>
                </c:pt>
                <c:pt idx="2532">
                  <c:v>8.8508970358450442E-2</c:v>
                </c:pt>
                <c:pt idx="2533">
                  <c:v>8.8624776052066118E-2</c:v>
                </c:pt>
                <c:pt idx="2534">
                  <c:v>8.8552799266110468E-2</c:v>
                </c:pt>
                <c:pt idx="2535">
                  <c:v>8.8622645192628885E-2</c:v>
                </c:pt>
                <c:pt idx="2536">
                  <c:v>8.8605561735610308E-2</c:v>
                </c:pt>
                <c:pt idx="2537">
                  <c:v>8.8781754352080994E-2</c:v>
                </c:pt>
                <c:pt idx="2538">
                  <c:v>8.895204954491566E-2</c:v>
                </c:pt>
                <c:pt idx="2539">
                  <c:v>8.8856102409139562E-2</c:v>
                </c:pt>
                <c:pt idx="2540">
                  <c:v>8.8915463290868468E-2</c:v>
                </c:pt>
                <c:pt idx="2541">
                  <c:v>8.9183386152804536E-2</c:v>
                </c:pt>
                <c:pt idx="2542">
                  <c:v>8.9034209089042457E-2</c:v>
                </c:pt>
                <c:pt idx="2543">
                  <c:v>8.9205824251335664E-2</c:v>
                </c:pt>
                <c:pt idx="2544">
                  <c:v>8.9050514367216782E-2</c:v>
                </c:pt>
                <c:pt idx="2545">
                  <c:v>8.9265850427998145E-2</c:v>
                </c:pt>
                <c:pt idx="2546">
                  <c:v>8.9140105564855771E-2</c:v>
                </c:pt>
                <c:pt idx="2547">
                  <c:v>8.9299414564976656E-2</c:v>
                </c:pt>
                <c:pt idx="2548">
                  <c:v>8.9511464129748405E-2</c:v>
                </c:pt>
                <c:pt idx="2549">
                  <c:v>8.9564603335343856E-2</c:v>
                </c:pt>
                <c:pt idx="2550">
                  <c:v>8.9343589829769976E-2</c:v>
                </c:pt>
                <c:pt idx="2551">
                  <c:v>8.9481861703220686E-2</c:v>
                </c:pt>
                <c:pt idx="2552">
                  <c:v>8.952000728174242E-2</c:v>
                </c:pt>
                <c:pt idx="2553">
                  <c:v>8.9642691378529385E-2</c:v>
                </c:pt>
                <c:pt idx="2554">
                  <c:v>8.9641109207951097E-2</c:v>
                </c:pt>
                <c:pt idx="2555">
                  <c:v>8.9717909665938858E-2</c:v>
                </c:pt>
                <c:pt idx="2556">
                  <c:v>8.9837093946003144E-2</c:v>
                </c:pt>
                <c:pt idx="2557">
                  <c:v>8.9656894264128636E-2</c:v>
                </c:pt>
                <c:pt idx="2558">
                  <c:v>8.980252202060264E-2</c:v>
                </c:pt>
                <c:pt idx="2559">
                  <c:v>8.9921302417147561E-2</c:v>
                </c:pt>
                <c:pt idx="2560">
                  <c:v>8.9842544060317067E-2</c:v>
                </c:pt>
                <c:pt idx="2561">
                  <c:v>8.9876393263206733E-2</c:v>
                </c:pt>
                <c:pt idx="2562">
                  <c:v>9.0105590141902794E-2</c:v>
                </c:pt>
                <c:pt idx="2563">
                  <c:v>9.0074283787778736E-2</c:v>
                </c:pt>
                <c:pt idx="2564">
                  <c:v>8.9822680586075301E-2</c:v>
                </c:pt>
                <c:pt idx="2565">
                  <c:v>9.0122185134644484E-2</c:v>
                </c:pt>
                <c:pt idx="2566">
                  <c:v>9.0103626746351959E-2</c:v>
                </c:pt>
                <c:pt idx="2567">
                  <c:v>9.0308805593845437E-2</c:v>
                </c:pt>
                <c:pt idx="2568">
                  <c:v>9.0222618661150444E-2</c:v>
                </c:pt>
                <c:pt idx="2569">
                  <c:v>9.0245881964143501E-2</c:v>
                </c:pt>
                <c:pt idx="2570">
                  <c:v>9.0185629828611058E-2</c:v>
                </c:pt>
                <c:pt idx="2571">
                  <c:v>9.0519297365066531E-2</c:v>
                </c:pt>
                <c:pt idx="2572">
                  <c:v>9.0172239346268029E-2</c:v>
                </c:pt>
                <c:pt idx="2573">
                  <c:v>9.0417984455292033E-2</c:v>
                </c:pt>
                <c:pt idx="2574">
                  <c:v>9.0377727986343415E-2</c:v>
                </c:pt>
                <c:pt idx="2575">
                  <c:v>9.0499671506605137E-2</c:v>
                </c:pt>
                <c:pt idx="2576">
                  <c:v>9.056676203312819E-2</c:v>
                </c:pt>
                <c:pt idx="2577">
                  <c:v>9.0499060515962404E-2</c:v>
                </c:pt>
                <c:pt idx="2578">
                  <c:v>9.0617519548683703E-2</c:v>
                </c:pt>
                <c:pt idx="2579">
                  <c:v>9.0488429673006895E-2</c:v>
                </c:pt>
                <c:pt idx="2580">
                  <c:v>9.0874793916800117E-2</c:v>
                </c:pt>
                <c:pt idx="2581">
                  <c:v>9.3286495895920335E-2</c:v>
                </c:pt>
                <c:pt idx="2582">
                  <c:v>9.2143024565714465E-2</c:v>
                </c:pt>
                <c:pt idx="2583">
                  <c:v>9.0878387700771737E-2</c:v>
                </c:pt>
                <c:pt idx="2584">
                  <c:v>9.0876466010519491E-2</c:v>
                </c:pt>
                <c:pt idx="2585">
                  <c:v>9.0884997398159556E-2</c:v>
                </c:pt>
                <c:pt idx="2586">
                  <c:v>9.1038542961365626E-2</c:v>
                </c:pt>
                <c:pt idx="2587">
                  <c:v>9.245775617016655E-2</c:v>
                </c:pt>
                <c:pt idx="2588">
                  <c:v>9.0848345012617085E-2</c:v>
                </c:pt>
                <c:pt idx="2589">
                  <c:v>9.094277750474701E-2</c:v>
                </c:pt>
                <c:pt idx="2590">
                  <c:v>9.1123402932091618E-2</c:v>
                </c:pt>
                <c:pt idx="2591">
                  <c:v>9.3786523576401784E-2</c:v>
                </c:pt>
                <c:pt idx="2592">
                  <c:v>9.1220182023764987E-2</c:v>
                </c:pt>
                <c:pt idx="2593">
                  <c:v>9.1192280752479593E-2</c:v>
                </c:pt>
                <c:pt idx="2594">
                  <c:v>9.1277869464098632E-2</c:v>
                </c:pt>
                <c:pt idx="2595">
                  <c:v>9.1376907600337773E-2</c:v>
                </c:pt>
                <c:pt idx="2596">
                  <c:v>9.3302973726235847E-2</c:v>
                </c:pt>
                <c:pt idx="2597">
                  <c:v>9.1432839026580101E-2</c:v>
                </c:pt>
                <c:pt idx="2598">
                  <c:v>9.2801758741678966E-2</c:v>
                </c:pt>
                <c:pt idx="2599">
                  <c:v>9.2729199247148814E-2</c:v>
                </c:pt>
                <c:pt idx="2600">
                  <c:v>9.1395577164136321E-2</c:v>
                </c:pt>
                <c:pt idx="2601">
                  <c:v>9.1602405993541677E-2</c:v>
                </c:pt>
                <c:pt idx="2602">
                  <c:v>9.1654358402067926E-2</c:v>
                </c:pt>
                <c:pt idx="2603">
                  <c:v>9.1525321786776942E-2</c:v>
                </c:pt>
                <c:pt idx="2604">
                  <c:v>9.1630364798698835E-2</c:v>
                </c:pt>
                <c:pt idx="2605">
                  <c:v>9.162452772827806E-2</c:v>
                </c:pt>
                <c:pt idx="2606">
                  <c:v>9.1714531284471629E-2</c:v>
                </c:pt>
                <c:pt idx="2607">
                  <c:v>9.1739462102380626E-2</c:v>
                </c:pt>
                <c:pt idx="2608">
                  <c:v>9.1990575644195549E-2</c:v>
                </c:pt>
                <c:pt idx="2609">
                  <c:v>9.1883537715605604E-2</c:v>
                </c:pt>
                <c:pt idx="2610">
                  <c:v>9.1787722986205578E-2</c:v>
                </c:pt>
                <c:pt idx="2611">
                  <c:v>9.2154601193523381E-2</c:v>
                </c:pt>
                <c:pt idx="2612">
                  <c:v>9.421760443435101E-2</c:v>
                </c:pt>
                <c:pt idx="2613">
                  <c:v>9.2160126674804527E-2</c:v>
                </c:pt>
                <c:pt idx="2614">
                  <c:v>9.3243473070946187E-2</c:v>
                </c:pt>
                <c:pt idx="2615">
                  <c:v>9.2137668639301187E-2</c:v>
                </c:pt>
                <c:pt idx="2616">
                  <c:v>9.2237615085350735E-2</c:v>
                </c:pt>
                <c:pt idx="2617">
                  <c:v>9.2499214295419546E-2</c:v>
                </c:pt>
                <c:pt idx="2618">
                  <c:v>9.2550492660245093E-2</c:v>
                </c:pt>
                <c:pt idx="2619">
                  <c:v>9.2354359872973704E-2</c:v>
                </c:pt>
                <c:pt idx="2620">
                  <c:v>9.2437274306752554E-2</c:v>
                </c:pt>
                <c:pt idx="2621">
                  <c:v>9.2416046167751217E-2</c:v>
                </c:pt>
                <c:pt idx="2622">
                  <c:v>9.2452666649067025E-2</c:v>
                </c:pt>
                <c:pt idx="2623">
                  <c:v>9.2602491480421614E-2</c:v>
                </c:pt>
                <c:pt idx="2624">
                  <c:v>9.263117307358501E-2</c:v>
                </c:pt>
                <c:pt idx="2625">
                  <c:v>9.2456293025302602E-2</c:v>
                </c:pt>
                <c:pt idx="2626">
                  <c:v>9.2794073979210703E-2</c:v>
                </c:pt>
                <c:pt idx="2627">
                  <c:v>9.2552109448633471E-2</c:v>
                </c:pt>
                <c:pt idx="2628">
                  <c:v>9.3647014905678838E-2</c:v>
                </c:pt>
                <c:pt idx="2629">
                  <c:v>9.3408936800080042E-2</c:v>
                </c:pt>
                <c:pt idx="2630">
                  <c:v>9.3994305507373255E-2</c:v>
                </c:pt>
                <c:pt idx="2631">
                  <c:v>9.2738362442145089E-2</c:v>
                </c:pt>
                <c:pt idx="2632">
                  <c:v>9.3555626752048898E-2</c:v>
                </c:pt>
                <c:pt idx="2633">
                  <c:v>9.2774093317902692E-2</c:v>
                </c:pt>
                <c:pt idx="2634">
                  <c:v>9.2878843205595404E-2</c:v>
                </c:pt>
                <c:pt idx="2635">
                  <c:v>9.3670371092200486E-2</c:v>
                </c:pt>
                <c:pt idx="2636">
                  <c:v>9.2861071482759905E-2</c:v>
                </c:pt>
                <c:pt idx="2637">
                  <c:v>9.4954215190655375E-2</c:v>
                </c:pt>
                <c:pt idx="2638">
                  <c:v>9.4514894852510967E-2</c:v>
                </c:pt>
                <c:pt idx="2639">
                  <c:v>9.3990776309750071E-2</c:v>
                </c:pt>
                <c:pt idx="2640">
                  <c:v>9.3078677572684121E-2</c:v>
                </c:pt>
                <c:pt idx="2641">
                  <c:v>9.3066068505754676E-2</c:v>
                </c:pt>
                <c:pt idx="2642">
                  <c:v>9.4788601492902635E-2</c:v>
                </c:pt>
                <c:pt idx="2643">
                  <c:v>9.4641060782413758E-2</c:v>
                </c:pt>
                <c:pt idx="2644">
                  <c:v>9.5773261258966152E-2</c:v>
                </c:pt>
                <c:pt idx="2645">
                  <c:v>9.6208293322318075E-2</c:v>
                </c:pt>
                <c:pt idx="2646">
                  <c:v>9.6718776377102758E-2</c:v>
                </c:pt>
                <c:pt idx="2647">
                  <c:v>9.6718776377102758E-2</c:v>
                </c:pt>
                <c:pt idx="2648">
                  <c:v>9.6718776377102758E-2</c:v>
                </c:pt>
                <c:pt idx="2649">
                  <c:v>9.6718776377102758E-2</c:v>
                </c:pt>
                <c:pt idx="2650">
                  <c:v>9.8731744470178393E-2</c:v>
                </c:pt>
                <c:pt idx="2651">
                  <c:v>9.6718776377102758E-2</c:v>
                </c:pt>
                <c:pt idx="2652">
                  <c:v>9.6718776377102758E-2</c:v>
                </c:pt>
                <c:pt idx="2653">
                  <c:v>9.6718776377102758E-2</c:v>
                </c:pt>
                <c:pt idx="2654">
                  <c:v>9.6718776377102758E-2</c:v>
                </c:pt>
                <c:pt idx="2655">
                  <c:v>9.6718776377102758E-2</c:v>
                </c:pt>
                <c:pt idx="2656">
                  <c:v>9.6718776377102758E-2</c:v>
                </c:pt>
                <c:pt idx="2657">
                  <c:v>9.6718776377102758E-2</c:v>
                </c:pt>
                <c:pt idx="2658">
                  <c:v>9.6718776377102758E-2</c:v>
                </c:pt>
                <c:pt idx="2659">
                  <c:v>9.8731744470178393E-2</c:v>
                </c:pt>
                <c:pt idx="2660">
                  <c:v>9.8731744470178393E-2</c:v>
                </c:pt>
                <c:pt idx="2661">
                  <c:v>9.8731744470178393E-2</c:v>
                </c:pt>
                <c:pt idx="2662">
                  <c:v>9.8731744470178393E-2</c:v>
                </c:pt>
                <c:pt idx="2663">
                  <c:v>9.8221885727736657E-2</c:v>
                </c:pt>
                <c:pt idx="2664">
                  <c:v>9.8229873002441737E-2</c:v>
                </c:pt>
                <c:pt idx="2665">
                  <c:v>9.8783624426065003E-2</c:v>
                </c:pt>
                <c:pt idx="2666">
                  <c:v>9.8436511239995611E-2</c:v>
                </c:pt>
                <c:pt idx="2667">
                  <c:v>9.8436511239995611E-2</c:v>
                </c:pt>
                <c:pt idx="2668">
                  <c:v>9.8551785645012283E-2</c:v>
                </c:pt>
                <c:pt idx="2669">
                  <c:v>9.8551785645012283E-2</c:v>
                </c:pt>
                <c:pt idx="2670">
                  <c:v>9.85979818517074E-2</c:v>
                </c:pt>
                <c:pt idx="2671">
                  <c:v>9.8131188220908092E-2</c:v>
                </c:pt>
                <c:pt idx="2672">
                  <c:v>9.8372422207358756E-2</c:v>
                </c:pt>
                <c:pt idx="2673">
                  <c:v>9.8372422207358756E-2</c:v>
                </c:pt>
                <c:pt idx="2674">
                  <c:v>9.8221228078712447E-2</c:v>
                </c:pt>
                <c:pt idx="2675">
                  <c:v>9.885907385742404E-2</c:v>
                </c:pt>
                <c:pt idx="2676">
                  <c:v>9.9166386507666821E-2</c:v>
                </c:pt>
                <c:pt idx="2677">
                  <c:v>9.8086812538954182E-2</c:v>
                </c:pt>
                <c:pt idx="2678">
                  <c:v>9.8288441413819566E-2</c:v>
                </c:pt>
                <c:pt idx="2679">
                  <c:v>9.8182910182017247E-2</c:v>
                </c:pt>
                <c:pt idx="2680">
                  <c:v>9.8269689897051399E-2</c:v>
                </c:pt>
                <c:pt idx="2681">
                  <c:v>9.8565956265135507E-2</c:v>
                </c:pt>
                <c:pt idx="2682">
                  <c:v>9.743200150914548E-2</c:v>
                </c:pt>
                <c:pt idx="2683">
                  <c:v>9.8175707667456077E-2</c:v>
                </c:pt>
                <c:pt idx="2684">
                  <c:v>9.8097222604307463E-2</c:v>
                </c:pt>
                <c:pt idx="2685">
                  <c:v>9.8267300501501523E-2</c:v>
                </c:pt>
                <c:pt idx="2686">
                  <c:v>9.8089023914311055E-2</c:v>
                </c:pt>
                <c:pt idx="2687">
                  <c:v>9.773671318433888E-2</c:v>
                </c:pt>
                <c:pt idx="2688">
                  <c:v>9.7207800737317288E-2</c:v>
                </c:pt>
                <c:pt idx="2689">
                  <c:v>9.7327060514906569E-2</c:v>
                </c:pt>
                <c:pt idx="2690">
                  <c:v>9.7859602241245722E-2</c:v>
                </c:pt>
                <c:pt idx="2691">
                  <c:v>9.7596463574469439E-2</c:v>
                </c:pt>
                <c:pt idx="2692">
                  <c:v>9.7707230210673179E-2</c:v>
                </c:pt>
                <c:pt idx="2693">
                  <c:v>9.7094387228941606E-2</c:v>
                </c:pt>
                <c:pt idx="2694">
                  <c:v>9.7052894904212025E-2</c:v>
                </c:pt>
                <c:pt idx="2695">
                  <c:v>9.7431065907819164E-2</c:v>
                </c:pt>
                <c:pt idx="2696">
                  <c:v>9.7547859581886123E-2</c:v>
                </c:pt>
                <c:pt idx="2697">
                  <c:v>9.7527253964826421E-2</c:v>
                </c:pt>
                <c:pt idx="2698">
                  <c:v>9.6689338279271897E-2</c:v>
                </c:pt>
                <c:pt idx="2699">
                  <c:v>9.6557762486787602E-2</c:v>
                </c:pt>
                <c:pt idx="2700">
                  <c:v>9.7456214006717265E-2</c:v>
                </c:pt>
                <c:pt idx="2701">
                  <c:v>9.7401563106900652E-2</c:v>
                </c:pt>
                <c:pt idx="2702">
                  <c:v>9.7641282220969183E-2</c:v>
                </c:pt>
                <c:pt idx="2703">
                  <c:v>9.6781641793542872E-2</c:v>
                </c:pt>
                <c:pt idx="2704">
                  <c:v>9.6970550951412271E-2</c:v>
                </c:pt>
                <c:pt idx="2705">
                  <c:v>9.7311984201744195E-2</c:v>
                </c:pt>
                <c:pt idx="2706">
                  <c:v>9.7609091734216585E-2</c:v>
                </c:pt>
                <c:pt idx="2707">
                  <c:v>9.668568181391371E-2</c:v>
                </c:pt>
                <c:pt idx="2708">
                  <c:v>9.7206663030250287E-2</c:v>
                </c:pt>
                <c:pt idx="2709">
                  <c:v>9.714769670144284E-2</c:v>
                </c:pt>
                <c:pt idx="2710">
                  <c:v>9.7517627401865717E-2</c:v>
                </c:pt>
                <c:pt idx="2711">
                  <c:v>9.7290152493098817E-2</c:v>
                </c:pt>
                <c:pt idx="2712">
                  <c:v>9.7366977844737149E-2</c:v>
                </c:pt>
                <c:pt idx="2713">
                  <c:v>9.7186314815085759E-2</c:v>
                </c:pt>
                <c:pt idx="2714">
                  <c:v>9.7599277789619604E-2</c:v>
                </c:pt>
                <c:pt idx="2715">
                  <c:v>9.722843308345186E-2</c:v>
                </c:pt>
                <c:pt idx="2716">
                  <c:v>9.7347049094128696E-2</c:v>
                </c:pt>
                <c:pt idx="2717">
                  <c:v>9.7258812281589155E-2</c:v>
                </c:pt>
                <c:pt idx="2718">
                  <c:v>9.7151314631029939E-2</c:v>
                </c:pt>
                <c:pt idx="2719">
                  <c:v>9.7539256314909631E-2</c:v>
                </c:pt>
                <c:pt idx="2720">
                  <c:v>9.7466891748434925E-2</c:v>
                </c:pt>
                <c:pt idx="2721">
                  <c:v>9.7349659179200451E-2</c:v>
                </c:pt>
                <c:pt idx="2722">
                  <c:v>9.7101982570642495E-2</c:v>
                </c:pt>
                <c:pt idx="2723">
                  <c:v>9.7318540631973441E-2</c:v>
                </c:pt>
                <c:pt idx="2724">
                  <c:v>9.7281256916016648E-2</c:v>
                </c:pt>
                <c:pt idx="2725">
                  <c:v>9.7413062293777206E-2</c:v>
                </c:pt>
                <c:pt idx="2726">
                  <c:v>9.7581560315038771E-2</c:v>
                </c:pt>
                <c:pt idx="2727">
                  <c:v>9.7298964483675754E-2</c:v>
                </c:pt>
                <c:pt idx="2728">
                  <c:v>9.7405963323065642E-2</c:v>
                </c:pt>
                <c:pt idx="2729">
                  <c:v>9.741793999003899E-2</c:v>
                </c:pt>
                <c:pt idx="2730">
                  <c:v>9.7323029419164611E-2</c:v>
                </c:pt>
                <c:pt idx="2731">
                  <c:v>9.751828723044409E-2</c:v>
                </c:pt>
                <c:pt idx="2732">
                  <c:v>9.7627007328234788E-2</c:v>
                </c:pt>
                <c:pt idx="2733">
                  <c:v>9.7517946148446846E-2</c:v>
                </c:pt>
                <c:pt idx="2734">
                  <c:v>9.7423887613603558E-2</c:v>
                </c:pt>
                <c:pt idx="2735">
                  <c:v>9.7435946691463465E-2</c:v>
                </c:pt>
                <c:pt idx="2736">
                  <c:v>9.7501333646038496E-2</c:v>
                </c:pt>
                <c:pt idx="2737">
                  <c:v>9.7402487138410654E-2</c:v>
                </c:pt>
                <c:pt idx="2738">
                  <c:v>9.7611915244727496E-2</c:v>
                </c:pt>
                <c:pt idx="2739">
                  <c:v>9.7487630821826238E-2</c:v>
                </c:pt>
                <c:pt idx="2740">
                  <c:v>9.7529565613493699E-2</c:v>
                </c:pt>
                <c:pt idx="2741">
                  <c:v>9.7716074425067134E-2</c:v>
                </c:pt>
                <c:pt idx="2742">
                  <c:v>9.7616241507625975E-2</c:v>
                </c:pt>
                <c:pt idx="2743">
                  <c:v>9.7664227022397104E-2</c:v>
                </c:pt>
                <c:pt idx="2744">
                  <c:v>9.7604316262564703E-2</c:v>
                </c:pt>
                <c:pt idx="2745">
                  <c:v>9.7409762970874725E-2</c:v>
                </c:pt>
                <c:pt idx="2746">
                  <c:v>9.765383538020117E-2</c:v>
                </c:pt>
                <c:pt idx="2747">
                  <c:v>9.7897649265097988E-2</c:v>
                </c:pt>
                <c:pt idx="2748">
                  <c:v>9.7602858837472106E-2</c:v>
                </c:pt>
                <c:pt idx="2749">
                  <c:v>9.7656968966608818E-2</c:v>
                </c:pt>
                <c:pt idx="2750">
                  <c:v>9.7724968012409374E-2</c:v>
                </c:pt>
                <c:pt idx="2751">
                  <c:v>9.7859462746251458E-2</c:v>
                </c:pt>
                <c:pt idx="2752">
                  <c:v>9.759522781136451E-2</c:v>
                </c:pt>
                <c:pt idx="2753">
                  <c:v>9.7770837972913319E-2</c:v>
                </c:pt>
                <c:pt idx="2754">
                  <c:v>9.7832662045932481E-2</c:v>
                </c:pt>
                <c:pt idx="2755">
                  <c:v>9.7805657193672957E-2</c:v>
                </c:pt>
                <c:pt idx="2756">
                  <c:v>9.8001622037695635E-2</c:v>
                </c:pt>
                <c:pt idx="2757">
                  <c:v>9.7998790304643091E-2</c:v>
                </c:pt>
                <c:pt idx="2758">
                  <c:v>9.7699647168383238E-2</c:v>
                </c:pt>
                <c:pt idx="2759">
                  <c:v>9.8149027333082964E-2</c:v>
                </c:pt>
                <c:pt idx="2760">
                  <c:v>9.7988964787173782E-2</c:v>
                </c:pt>
                <c:pt idx="2761">
                  <c:v>9.7920229529461875E-2</c:v>
                </c:pt>
                <c:pt idx="2762">
                  <c:v>9.7806585141511221E-2</c:v>
                </c:pt>
                <c:pt idx="2763">
                  <c:v>9.7963347667606948E-2</c:v>
                </c:pt>
                <c:pt idx="2764">
                  <c:v>9.8140698248386851E-2</c:v>
                </c:pt>
                <c:pt idx="2765">
                  <c:v>9.8144213468053201E-2</c:v>
                </c:pt>
                <c:pt idx="2766">
                  <c:v>9.8203015753820566E-2</c:v>
                </c:pt>
                <c:pt idx="2767">
                  <c:v>9.8217479317108766E-2</c:v>
                </c:pt>
                <c:pt idx="2768">
                  <c:v>9.8155766763484739E-2</c:v>
                </c:pt>
                <c:pt idx="2769">
                  <c:v>9.8225322333874571E-2</c:v>
                </c:pt>
                <c:pt idx="2770">
                  <c:v>9.8231729011786034E-2</c:v>
                </c:pt>
                <c:pt idx="2771">
                  <c:v>9.8261543275097521E-2</c:v>
                </c:pt>
                <c:pt idx="2772">
                  <c:v>9.8304348036603789E-2</c:v>
                </c:pt>
                <c:pt idx="2773">
                  <c:v>9.8399848504059265E-2</c:v>
                </c:pt>
                <c:pt idx="2774">
                  <c:v>9.8267898137740145E-2</c:v>
                </c:pt>
                <c:pt idx="2775">
                  <c:v>9.8325960458775105E-2</c:v>
                </c:pt>
                <c:pt idx="2776">
                  <c:v>9.8460624903724203E-2</c:v>
                </c:pt>
                <c:pt idx="2777">
                  <c:v>9.8343371492771489E-2</c:v>
                </c:pt>
                <c:pt idx="2778">
                  <c:v>9.8488304913923172E-2</c:v>
                </c:pt>
                <c:pt idx="2779">
                  <c:v>9.8434557789501456E-2</c:v>
                </c:pt>
                <c:pt idx="2780">
                  <c:v>9.8474776943573095E-2</c:v>
                </c:pt>
                <c:pt idx="2781">
                  <c:v>9.8392299757498636E-2</c:v>
                </c:pt>
                <c:pt idx="2782">
                  <c:v>9.847257457911178E-2</c:v>
                </c:pt>
                <c:pt idx="2783">
                  <c:v>9.8578985578581746E-2</c:v>
                </c:pt>
                <c:pt idx="2784">
                  <c:v>9.8665898541306515E-2</c:v>
                </c:pt>
                <c:pt idx="2785">
                  <c:v>9.8452047131158502E-2</c:v>
                </c:pt>
                <c:pt idx="2786">
                  <c:v>9.8588723641260298E-2</c:v>
                </c:pt>
                <c:pt idx="2787">
                  <c:v>9.866227497329591E-2</c:v>
                </c:pt>
                <c:pt idx="2788">
                  <c:v>9.8644338414235588E-2</c:v>
                </c:pt>
                <c:pt idx="2789">
                  <c:v>9.8637348039581185E-2</c:v>
                </c:pt>
                <c:pt idx="2790">
                  <c:v>9.8678678255563118E-2</c:v>
                </c:pt>
                <c:pt idx="2791">
                  <c:v>9.8760586078184415E-2</c:v>
                </c:pt>
                <c:pt idx="2792">
                  <c:v>9.8888024339380598E-2</c:v>
                </c:pt>
                <c:pt idx="2793">
                  <c:v>9.8698254923406767E-2</c:v>
                </c:pt>
                <c:pt idx="2794">
                  <c:v>9.8785242940906945E-2</c:v>
                </c:pt>
                <c:pt idx="2795">
                  <c:v>9.8566015787630426E-2</c:v>
                </c:pt>
                <c:pt idx="2796">
                  <c:v>9.8846299262735582E-2</c:v>
                </c:pt>
                <c:pt idx="2797">
                  <c:v>9.8806066963097627E-2</c:v>
                </c:pt>
                <c:pt idx="2798">
                  <c:v>9.8906910277301488E-2</c:v>
                </c:pt>
                <c:pt idx="2799">
                  <c:v>9.8895103954436389E-2</c:v>
                </c:pt>
                <c:pt idx="2800">
                  <c:v>9.9183406460489801E-2</c:v>
                </c:pt>
                <c:pt idx="2801">
                  <c:v>9.9122768108513185E-2</c:v>
                </c:pt>
                <c:pt idx="2802">
                  <c:v>9.8995749403324576E-2</c:v>
                </c:pt>
                <c:pt idx="2803">
                  <c:v>9.8782440364606039E-2</c:v>
                </c:pt>
                <c:pt idx="2804">
                  <c:v>9.9089283138545856E-2</c:v>
                </c:pt>
                <c:pt idx="2805">
                  <c:v>9.9098278360817346E-2</c:v>
                </c:pt>
                <c:pt idx="2806">
                  <c:v>9.8968613605073072E-2</c:v>
                </c:pt>
                <c:pt idx="2807">
                  <c:v>9.9092592348130323E-2</c:v>
                </c:pt>
                <c:pt idx="2808">
                  <c:v>9.9153948609358389E-2</c:v>
                </c:pt>
                <c:pt idx="2809">
                  <c:v>9.9111363510377012E-2</c:v>
                </c:pt>
                <c:pt idx="2810">
                  <c:v>9.9091424307505949E-2</c:v>
                </c:pt>
                <c:pt idx="2811">
                  <c:v>9.9259033160714563E-2</c:v>
                </c:pt>
                <c:pt idx="2812">
                  <c:v>9.9290928942333281E-2</c:v>
                </c:pt>
                <c:pt idx="2813">
                  <c:v>9.9111188183301668E-2</c:v>
                </c:pt>
                <c:pt idx="2814">
                  <c:v>9.9305794900129515E-2</c:v>
                </c:pt>
                <c:pt idx="2815">
                  <c:v>9.9211228657180614E-2</c:v>
                </c:pt>
                <c:pt idx="2816">
                  <c:v>9.9364686958099357E-2</c:v>
                </c:pt>
                <c:pt idx="2817">
                  <c:v>9.9407330987446807E-2</c:v>
                </c:pt>
                <c:pt idx="2818">
                  <c:v>9.9434451325146431E-2</c:v>
                </c:pt>
                <c:pt idx="2819">
                  <c:v>9.925962050131415E-2</c:v>
                </c:pt>
                <c:pt idx="2820">
                  <c:v>9.9323206301886999E-2</c:v>
                </c:pt>
                <c:pt idx="2821">
                  <c:v>9.9417595433023531E-2</c:v>
                </c:pt>
                <c:pt idx="2822">
                  <c:v>9.9413884107562356E-2</c:v>
                </c:pt>
                <c:pt idx="2823">
                  <c:v>9.9517848005032217E-2</c:v>
                </c:pt>
                <c:pt idx="2824">
                  <c:v>9.9264566157097917E-2</c:v>
                </c:pt>
                <c:pt idx="2825">
                  <c:v>9.9447333558502007E-2</c:v>
                </c:pt>
                <c:pt idx="2826">
                  <c:v>9.9708116149324649E-2</c:v>
                </c:pt>
                <c:pt idx="2827">
                  <c:v>9.9494934273063232E-2</c:v>
                </c:pt>
                <c:pt idx="2828">
                  <c:v>9.9603056416863456E-2</c:v>
                </c:pt>
                <c:pt idx="2829">
                  <c:v>9.9666309161281483E-2</c:v>
                </c:pt>
                <c:pt idx="2830">
                  <c:v>9.9681646128257861E-2</c:v>
                </c:pt>
                <c:pt idx="2831">
                  <c:v>9.9632001020804481E-2</c:v>
                </c:pt>
                <c:pt idx="2832">
                  <c:v>9.9805452699299607E-2</c:v>
                </c:pt>
                <c:pt idx="2833">
                  <c:v>9.9448108519721218E-2</c:v>
                </c:pt>
                <c:pt idx="2834">
                  <c:v>9.9568234198039701E-2</c:v>
                </c:pt>
                <c:pt idx="2835">
                  <c:v>9.9773320966406578E-2</c:v>
                </c:pt>
                <c:pt idx="2836">
                  <c:v>9.9801940938943637E-2</c:v>
                </c:pt>
                <c:pt idx="2837">
                  <c:v>9.9485444245388813E-2</c:v>
                </c:pt>
                <c:pt idx="2838">
                  <c:v>9.9909377346921679E-2</c:v>
                </c:pt>
                <c:pt idx="2839">
                  <c:v>9.9862288679047673E-2</c:v>
                </c:pt>
                <c:pt idx="2840">
                  <c:v>9.9870717776801066E-2</c:v>
                </c:pt>
                <c:pt idx="2841">
                  <c:v>0.1000116148156157</c:v>
                </c:pt>
                <c:pt idx="2842">
                  <c:v>0.10000659951000498</c:v>
                </c:pt>
                <c:pt idx="2843">
                  <c:v>9.9915609413866888E-2</c:v>
                </c:pt>
                <c:pt idx="2844">
                  <c:v>9.9837927979879101E-2</c:v>
                </c:pt>
                <c:pt idx="2845">
                  <c:v>0.10023446586305297</c:v>
                </c:pt>
                <c:pt idx="2846">
                  <c:v>0.10012134668097737</c:v>
                </c:pt>
                <c:pt idx="2847">
                  <c:v>0.10004183994351792</c:v>
                </c:pt>
                <c:pt idx="2848">
                  <c:v>0.10004089934113061</c:v>
                </c:pt>
                <c:pt idx="2849">
                  <c:v>9.9940119669232233E-2</c:v>
                </c:pt>
                <c:pt idx="2850">
                  <c:v>9.9990236901048593E-2</c:v>
                </c:pt>
                <c:pt idx="2851">
                  <c:v>0.10020147485018494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521-4344-9A6E-6720B646D2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9606447"/>
        <c:axId val="1651514863"/>
      </c:scatterChart>
      <c:valAx>
        <c:axId val="1595490463"/>
        <c:scaling>
          <c:orientation val="minMax"/>
          <c:max val="600"/>
          <c:min val="28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Teplota [K]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46817439"/>
        <c:crosses val="autoZero"/>
        <c:crossBetween val="midCat"/>
        <c:majorUnit val="100"/>
      </c:valAx>
      <c:valAx>
        <c:axId val="1546817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R</a:t>
                </a:r>
                <a:r>
                  <a:rPr lang="en-US"/>
                  <a:t>elativní permitivita - reálná </a:t>
                </a:r>
                <a:r>
                  <a:rPr lang="cs-CZ"/>
                  <a:t>složka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2.0956025718482225E-2"/>
              <c:y val="0.141593549018555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5490463"/>
        <c:crosses val="autoZero"/>
        <c:crossBetween val="midCat"/>
      </c:valAx>
      <c:valAx>
        <c:axId val="1651514863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R</a:t>
                </a:r>
                <a:r>
                  <a:rPr lang="en-US" dirty="0" err="1"/>
                  <a:t>elativní</a:t>
                </a:r>
                <a:r>
                  <a:rPr lang="en-US" dirty="0"/>
                  <a:t> </a:t>
                </a:r>
                <a:r>
                  <a:rPr lang="en-US" dirty="0" err="1"/>
                  <a:t>permitivita</a:t>
                </a:r>
                <a:r>
                  <a:rPr lang="en-US" dirty="0"/>
                  <a:t> - </a:t>
                </a:r>
                <a:r>
                  <a:rPr lang="en-US" dirty="0" err="1"/>
                  <a:t>imaginární</a:t>
                </a:r>
                <a:r>
                  <a:rPr lang="en-US" dirty="0"/>
                  <a:t> </a:t>
                </a:r>
                <a:r>
                  <a:rPr lang="cs-CZ" dirty="0"/>
                  <a:t>složka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8815076966068135"/>
              <c:y val="5.357358229642562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9606447"/>
        <c:crosses val="max"/>
        <c:crossBetween val="midCat"/>
      </c:valAx>
      <c:valAx>
        <c:axId val="1599606447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extTo"/>
        <c:crossAx val="165151486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3598721898893076"/>
          <c:y val="3.3432402767835837E-2"/>
          <c:w val="0.23367005211305109"/>
          <c:h val="0.17844049728541836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lt1"/>
    </a:solidFill>
    <a:ln w="22225" cap="rnd" cmpd="sng" algn="ctr">
      <a:solidFill>
        <a:schemeClr val="accent1"/>
      </a:solidFill>
      <a:prstDash val="solid"/>
    </a:ln>
    <a:effectLst/>
  </c:spPr>
  <c:txPr>
    <a:bodyPr/>
    <a:lstStyle/>
    <a:p>
      <a:pPr>
        <a:defRPr sz="1200">
          <a:solidFill>
            <a:schemeClr val="dk1"/>
          </a:solidFill>
          <a:latin typeface="+mn-lt"/>
          <a:ea typeface="+mn-ea"/>
          <a:cs typeface="+mn-cs"/>
        </a:defRPr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81817575048161"/>
          <c:y val="4.4124442071859664E-2"/>
          <c:w val="0.76061068232821727"/>
          <c:h val="0.7700247638536708"/>
        </c:manualLayout>
      </c:layout>
      <c:scatterChart>
        <c:scatterStyle val="lineMarker"/>
        <c:varyColors val="0"/>
        <c:ser>
          <c:idx val="0"/>
          <c:order val="0"/>
          <c:tx>
            <c:v>T1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'C (2)'!$B$6:$B$110</c:f>
              <c:numCache>
                <c:formatCode>General</c:formatCode>
                <c:ptCount val="105"/>
                <c:pt idx="0">
                  <c:v>0</c:v>
                </c:pt>
                <c:pt idx="1">
                  <c:v>6.6019392621285561E-2</c:v>
                </c:pt>
                <c:pt idx="2">
                  <c:v>0.13203878524257112</c:v>
                </c:pt>
                <c:pt idx="3">
                  <c:v>0.23840973973627361</c:v>
                </c:pt>
                <c:pt idx="4">
                  <c:v>0.29593137878518055</c:v>
                </c:pt>
                <c:pt idx="5">
                  <c:v>0.35345301783409167</c:v>
                </c:pt>
                <c:pt idx="6">
                  <c:v>0.39455538997213335</c:v>
                </c:pt>
                <c:pt idx="7">
                  <c:v>0.43565776211017782</c:v>
                </c:pt>
                <c:pt idx="8">
                  <c:v>0.47676013424822222</c:v>
                </c:pt>
                <c:pt idx="9">
                  <c:v>0.5078667994031445</c:v>
                </c:pt>
                <c:pt idx="10">
                  <c:v>0.53897346455806672</c:v>
                </c:pt>
                <c:pt idx="11">
                  <c:v>0.60118679486790838</c:v>
                </c:pt>
                <c:pt idx="12">
                  <c:v>0.66340012517775271</c:v>
                </c:pt>
                <c:pt idx="13">
                  <c:v>0.72561345548759437</c:v>
                </c:pt>
                <c:pt idx="14">
                  <c:v>0.78782678579743892</c:v>
                </c:pt>
                <c:pt idx="15">
                  <c:v>0.91225344641712502</c:v>
                </c:pt>
                <c:pt idx="16">
                  <c:v>1.0242374409748445</c:v>
                </c:pt>
                <c:pt idx="17">
                  <c:v>1.1489335836371555</c:v>
                </c:pt>
                <c:pt idx="18">
                  <c:v>1.2736297262994696</c:v>
                </c:pt>
                <c:pt idx="19">
                  <c:v>1.3983258689617806</c:v>
                </c:pt>
                <c:pt idx="20">
                  <c:v>1.5230220116240945</c:v>
                </c:pt>
                <c:pt idx="21">
                  <c:v>1.7724142969487193</c:v>
                </c:pt>
                <c:pt idx="22">
                  <c:v>2.0218065822733444</c:v>
                </c:pt>
                <c:pt idx="23">
                  <c:v>2.5205911529225973</c:v>
                </c:pt>
                <c:pt idx="24">
                  <c:v>3.0193757235718337</c:v>
                </c:pt>
                <c:pt idx="25">
                  <c:v>3.5181602942210835</c:v>
                </c:pt>
                <c:pt idx="26">
                  <c:v>3.9670664078054165</c:v>
                </c:pt>
                <c:pt idx="27">
                  <c:v>4.41597252138975</c:v>
                </c:pt>
                <c:pt idx="28">
                  <c:v>4.8199880236156396</c:v>
                </c:pt>
                <c:pt idx="29">
                  <c:v>5.1836019756189451</c:v>
                </c:pt>
                <c:pt idx="30">
                  <c:v>5.5472159276222506</c:v>
                </c:pt>
                <c:pt idx="31">
                  <c:v>5.9108298796255276</c:v>
                </c:pt>
                <c:pt idx="32">
                  <c:v>6.2744438316288331</c:v>
                </c:pt>
                <c:pt idx="33">
                  <c:v>6.6380577836321386</c:v>
                </c:pt>
                <c:pt idx="34">
                  <c:v>7.3652856876387505</c:v>
                </c:pt>
                <c:pt idx="35">
                  <c:v>8.0925135916453623</c:v>
                </c:pt>
                <c:pt idx="36">
                  <c:v>9.5469693996585843</c:v>
                </c:pt>
                <c:pt idx="37">
                  <c:v>11.001425207671778</c:v>
                </c:pt>
                <c:pt idx="38">
                  <c:v>12.455881015685</c:v>
                </c:pt>
                <c:pt idx="39">
                  <c:v>13.910336823698223</c:v>
                </c:pt>
                <c:pt idx="40">
                  <c:v>15.364792631711445</c:v>
                </c:pt>
                <c:pt idx="41">
                  <c:v>16.819248439724639</c:v>
                </c:pt>
                <c:pt idx="42">
                  <c:v>18.273704247737861</c:v>
                </c:pt>
                <c:pt idx="43">
                  <c:v>21.182615863764308</c:v>
                </c:pt>
                <c:pt idx="44">
                  <c:v>24.091527479790724</c:v>
                </c:pt>
                <c:pt idx="45">
                  <c:v>27.000439095817139</c:v>
                </c:pt>
                <c:pt idx="46">
                  <c:v>29.909350711843334</c:v>
                </c:pt>
                <c:pt idx="47">
                  <c:v>32.527371166267223</c:v>
                </c:pt>
                <c:pt idx="48">
                  <c:v>35.145391620691115</c:v>
                </c:pt>
                <c:pt idx="49">
                  <c:v>37.763412075114722</c:v>
                </c:pt>
                <c:pt idx="50">
                  <c:v>40.381432529538614</c:v>
                </c:pt>
                <c:pt idx="51">
                  <c:v>42.999452983962499</c:v>
                </c:pt>
                <c:pt idx="52">
                  <c:v>48.235493892809998</c:v>
                </c:pt>
                <c:pt idx="53">
                  <c:v>53.471534801657505</c:v>
                </c:pt>
                <c:pt idx="54">
                  <c:v>58.707575710505004</c:v>
                </c:pt>
                <c:pt idx="55">
                  <c:v>63.943616619352774</c:v>
                </c:pt>
                <c:pt idx="56">
                  <c:v>69.179657528200281</c:v>
                </c:pt>
                <c:pt idx="57">
                  <c:v>74.41569843704778</c:v>
                </c:pt>
                <c:pt idx="58">
                  <c:v>79.65173934589528</c:v>
                </c:pt>
                <c:pt idx="59">
                  <c:v>84.887780254743049</c:v>
                </c:pt>
                <c:pt idx="60">
                  <c:v>90.123821163590549</c:v>
                </c:pt>
                <c:pt idx="61">
                  <c:v>92.489947525935008</c:v>
                </c:pt>
                <c:pt idx="62">
                  <c:v>94.464526608476106</c:v>
                </c:pt>
                <c:pt idx="63">
                  <c:v>96.173689103857228</c:v>
                </c:pt>
                <c:pt idx="64">
                  <c:v>97.882851599238606</c:v>
                </c:pt>
                <c:pt idx="65">
                  <c:v>101.30117659000111</c:v>
                </c:pt>
                <c:pt idx="66">
                  <c:v>104.71950158076361</c:v>
                </c:pt>
                <c:pt idx="67">
                  <c:v>111.55615156228833</c:v>
                </c:pt>
                <c:pt idx="68">
                  <c:v>125.22945152533833</c:v>
                </c:pt>
                <c:pt idx="69">
                  <c:v>138.90275148838833</c:v>
                </c:pt>
                <c:pt idx="70">
                  <c:v>152.57605145143805</c:v>
                </c:pt>
                <c:pt idx="71">
                  <c:v>166.24935141448805</c:v>
                </c:pt>
                <c:pt idx="72">
                  <c:v>179.92265137753779</c:v>
                </c:pt>
                <c:pt idx="73">
                  <c:v>193.59595134058776</c:v>
                </c:pt>
                <c:pt idx="74">
                  <c:v>207.2692513036375</c:v>
                </c:pt>
                <c:pt idx="75">
                  <c:v>220.9425512666875</c:v>
                </c:pt>
                <c:pt idx="76">
                  <c:v>234.61585122973747</c:v>
                </c:pt>
                <c:pt idx="77">
                  <c:v>248.28915119278724</c:v>
                </c:pt>
                <c:pt idx="78">
                  <c:v>275.63575111888696</c:v>
                </c:pt>
                <c:pt idx="79">
                  <c:v>302.9823510449861</c:v>
                </c:pt>
                <c:pt idx="80">
                  <c:v>330.3289509710861</c:v>
                </c:pt>
                <c:pt idx="81">
                  <c:v>354.94089090457504</c:v>
                </c:pt>
                <c:pt idx="82">
                  <c:v>379.55283083806393</c:v>
                </c:pt>
                <c:pt idx="83">
                  <c:v>404.16477077155554</c:v>
                </c:pt>
                <c:pt idx="84">
                  <c:v>428.77671070504442</c:v>
                </c:pt>
                <c:pt idx="85">
                  <c:v>453.38865063853336</c:v>
                </c:pt>
                <c:pt idx="86">
                  <c:v>478.00059057202503</c:v>
                </c:pt>
                <c:pt idx="87">
                  <c:v>502.61253050551386</c:v>
                </c:pt>
                <c:pt idx="88">
                  <c:v>527.22447043900274</c:v>
                </c:pt>
                <c:pt idx="89">
                  <c:v>551.83641037249447</c:v>
                </c:pt>
                <c:pt idx="90">
                  <c:v>576.44835030598335</c:v>
                </c:pt>
                <c:pt idx="91">
                  <c:v>601.06029023947224</c:v>
                </c:pt>
                <c:pt idx="92">
                  <c:v>615.26977844235557</c:v>
                </c:pt>
                <c:pt idx="93">
                  <c:v>629.47926664524164</c:v>
                </c:pt>
                <c:pt idx="94">
                  <c:v>643.68875484812497</c:v>
                </c:pt>
                <c:pt idx="95">
                  <c:v>657.89824305100831</c:v>
                </c:pt>
                <c:pt idx="96">
                  <c:v>672.10773125389164</c:v>
                </c:pt>
                <c:pt idx="97">
                  <c:v>686.31721945677782</c:v>
                </c:pt>
                <c:pt idx="98">
                  <c:v>694.25213727621383</c:v>
                </c:pt>
                <c:pt idx="99">
                  <c:v>697.29418025402492</c:v>
                </c:pt>
                <c:pt idx="100">
                  <c:v>697.64278164641121</c:v>
                </c:pt>
                <c:pt idx="101">
                  <c:v>697.67204578502219</c:v>
                </c:pt>
                <c:pt idx="102">
                  <c:v>697.67214185719172</c:v>
                </c:pt>
                <c:pt idx="103">
                  <c:v>697.67214204483059</c:v>
                </c:pt>
                <c:pt idx="104">
                  <c:v>697.67214204487777</c:v>
                </c:pt>
              </c:numCache>
            </c:numRef>
          </c:xVal>
          <c:yVal>
            <c:numRef>
              <c:f>'C (2)'!$C$6:$C$106</c:f>
              <c:numCache>
                <c:formatCode>General</c:formatCode>
                <c:ptCount val="101"/>
                <c:pt idx="0">
                  <c:v>288.24950337057101</c:v>
                </c:pt>
                <c:pt idx="1">
                  <c:v>288.24900531332997</c:v>
                </c:pt>
                <c:pt idx="2">
                  <c:v>288.25216434861898</c:v>
                </c:pt>
                <c:pt idx="3">
                  <c:v>288.253309434095</c:v>
                </c:pt>
                <c:pt idx="4">
                  <c:v>288.25253153139801</c:v>
                </c:pt>
                <c:pt idx="5">
                  <c:v>288.245752536694</c:v>
                </c:pt>
                <c:pt idx="6">
                  <c:v>288.24435469964101</c:v>
                </c:pt>
                <c:pt idx="7">
                  <c:v>288.24584149326802</c:v>
                </c:pt>
                <c:pt idx="8">
                  <c:v>288.24830431829798</c:v>
                </c:pt>
                <c:pt idx="9">
                  <c:v>288.247134435448</c:v>
                </c:pt>
                <c:pt idx="10">
                  <c:v>288.24761039163798</c:v>
                </c:pt>
                <c:pt idx="11">
                  <c:v>288.25306664429201</c:v>
                </c:pt>
                <c:pt idx="12">
                  <c:v>288.25457060339198</c:v>
                </c:pt>
                <c:pt idx="13">
                  <c:v>288.25888262971699</c:v>
                </c:pt>
                <c:pt idx="14">
                  <c:v>288.262760147108</c:v>
                </c:pt>
                <c:pt idx="15">
                  <c:v>288.266632837065</c:v>
                </c:pt>
                <c:pt idx="16">
                  <c:v>288.27527997042398</c:v>
                </c:pt>
                <c:pt idx="17">
                  <c:v>288.29182408499202</c:v>
                </c:pt>
                <c:pt idx="18">
                  <c:v>288.311592694789</c:v>
                </c:pt>
                <c:pt idx="19">
                  <c:v>288.33744199907198</c:v>
                </c:pt>
                <c:pt idx="20">
                  <c:v>288.37167404686102</c:v>
                </c:pt>
                <c:pt idx="21">
                  <c:v>288.48353183607702</c:v>
                </c:pt>
                <c:pt idx="22">
                  <c:v>288.64335547931898</c:v>
                </c:pt>
                <c:pt idx="23">
                  <c:v>289.13809956348302</c:v>
                </c:pt>
                <c:pt idx="24">
                  <c:v>289.77910376155199</c:v>
                </c:pt>
                <c:pt idx="25">
                  <c:v>290.52832041603102</c:v>
                </c:pt>
                <c:pt idx="26">
                  <c:v>291.26697810689501</c:v>
                </c:pt>
                <c:pt idx="27">
                  <c:v>292.04843704898701</c:v>
                </c:pt>
                <c:pt idx="28">
                  <c:v>292.77688329920602</c:v>
                </c:pt>
                <c:pt idx="29">
                  <c:v>293.447768530791</c:v>
                </c:pt>
                <c:pt idx="30">
                  <c:v>294.129374282512</c:v>
                </c:pt>
                <c:pt idx="31">
                  <c:v>294.81899132795797</c:v>
                </c:pt>
                <c:pt idx="32">
                  <c:v>295.51093513470198</c:v>
                </c:pt>
                <c:pt idx="33">
                  <c:v>296.202047071442</c:v>
                </c:pt>
                <c:pt idx="34">
                  <c:v>297.55600690657599</c:v>
                </c:pt>
                <c:pt idx="35">
                  <c:v>298.86833801371603</c:v>
                </c:pt>
                <c:pt idx="36">
                  <c:v>301.30179606649801</c:v>
                </c:pt>
                <c:pt idx="37">
                  <c:v>303.54436558625201</c:v>
                </c:pt>
                <c:pt idx="38">
                  <c:v>305.61791535203201</c:v>
                </c:pt>
                <c:pt idx="39">
                  <c:v>307.52758678894202</c:v>
                </c:pt>
                <c:pt idx="40">
                  <c:v>309.26567450362597</c:v>
                </c:pt>
                <c:pt idx="41">
                  <c:v>310.81173105334</c:v>
                </c:pt>
                <c:pt idx="42">
                  <c:v>312.18021725985801</c:v>
                </c:pt>
                <c:pt idx="43">
                  <c:v>314.52811860969803</c:v>
                </c:pt>
                <c:pt idx="44">
                  <c:v>316.55822543112498</c:v>
                </c:pt>
                <c:pt idx="45">
                  <c:v>318.16542280090698</c:v>
                </c:pt>
                <c:pt idx="46">
                  <c:v>319.60107575436501</c:v>
                </c:pt>
                <c:pt idx="47">
                  <c:v>320.82562260922703</c:v>
                </c:pt>
                <c:pt idx="48">
                  <c:v>321.99439396426499</c:v>
                </c:pt>
                <c:pt idx="49">
                  <c:v>323.00793734773902</c:v>
                </c:pt>
                <c:pt idx="50">
                  <c:v>323.90758213015198</c:v>
                </c:pt>
                <c:pt idx="51">
                  <c:v>324.749906371885</c:v>
                </c:pt>
                <c:pt idx="52">
                  <c:v>326.22463228695801</c:v>
                </c:pt>
                <c:pt idx="53">
                  <c:v>327.57123969718702</c:v>
                </c:pt>
                <c:pt idx="54">
                  <c:v>328.61824159606198</c:v>
                </c:pt>
                <c:pt idx="55">
                  <c:v>329.64115501578402</c:v>
                </c:pt>
                <c:pt idx="56">
                  <c:v>330.594905507411</c:v>
                </c:pt>
                <c:pt idx="57">
                  <c:v>331.490450526524</c:v>
                </c:pt>
                <c:pt idx="58">
                  <c:v>332.34551145763299</c:v>
                </c:pt>
                <c:pt idx="59">
                  <c:v>333.17260133729599</c:v>
                </c:pt>
                <c:pt idx="60">
                  <c:v>333.79427256767298</c:v>
                </c:pt>
                <c:pt idx="61">
                  <c:v>334.100199836988</c:v>
                </c:pt>
                <c:pt idx="62">
                  <c:v>334.37200376918702</c:v>
                </c:pt>
                <c:pt idx="63">
                  <c:v>334.61625638688503</c:v>
                </c:pt>
                <c:pt idx="64">
                  <c:v>334.86566671042499</c:v>
                </c:pt>
                <c:pt idx="65">
                  <c:v>335.36807732971403</c:v>
                </c:pt>
                <c:pt idx="66">
                  <c:v>335.864004690358</c:v>
                </c:pt>
                <c:pt idx="67">
                  <c:v>336.63820401683603</c:v>
                </c:pt>
                <c:pt idx="68">
                  <c:v>338.13251955349898</c:v>
                </c:pt>
                <c:pt idx="69">
                  <c:v>339.34429348108898</c:v>
                </c:pt>
                <c:pt idx="70">
                  <c:v>340.57514693627098</c:v>
                </c:pt>
                <c:pt idx="71">
                  <c:v>340.47635010272</c:v>
                </c:pt>
                <c:pt idx="72">
                  <c:v>342.21899163737402</c:v>
                </c:pt>
                <c:pt idx="73">
                  <c:v>343.00896335580398</c:v>
                </c:pt>
                <c:pt idx="74">
                  <c:v>343.25207066918802</c:v>
                </c:pt>
                <c:pt idx="75">
                  <c:v>343.703213408468</c:v>
                </c:pt>
                <c:pt idx="76">
                  <c:v>344.72012993781499</c:v>
                </c:pt>
                <c:pt idx="77">
                  <c:v>345.73363989466401</c:v>
                </c:pt>
                <c:pt idx="78">
                  <c:v>347.71589458138499</c:v>
                </c:pt>
                <c:pt idx="79">
                  <c:v>349.04959238033598</c:v>
                </c:pt>
                <c:pt idx="80">
                  <c:v>353.28439935272701</c:v>
                </c:pt>
                <c:pt idx="81">
                  <c:v>356.04074535960899</c:v>
                </c:pt>
                <c:pt idx="82">
                  <c:v>357.69468560224101</c:v>
                </c:pt>
                <c:pt idx="83">
                  <c:v>360.20644658306799</c:v>
                </c:pt>
                <c:pt idx="84">
                  <c:v>361.58507550309201</c:v>
                </c:pt>
                <c:pt idx="85">
                  <c:v>362.35058760508002</c:v>
                </c:pt>
                <c:pt idx="86">
                  <c:v>364.16363958752697</c:v>
                </c:pt>
                <c:pt idx="87">
                  <c:v>366.92013065359299</c:v>
                </c:pt>
                <c:pt idx="88">
                  <c:v>369.04679258648099</c:v>
                </c:pt>
                <c:pt idx="89">
                  <c:v>372.73511181586298</c:v>
                </c:pt>
                <c:pt idx="90">
                  <c:v>376.21953163484801</c:v>
                </c:pt>
                <c:pt idx="91">
                  <c:v>383.92515713345301</c:v>
                </c:pt>
                <c:pt idx="92">
                  <c:v>388.843549438926</c:v>
                </c:pt>
                <c:pt idx="93">
                  <c:v>397.394839194734</c:v>
                </c:pt>
                <c:pt idx="94">
                  <c:v>403.80593109416702</c:v>
                </c:pt>
                <c:pt idx="95">
                  <c:v>405.63347018412901</c:v>
                </c:pt>
                <c:pt idx="96">
                  <c:v>407.98637703645898</c:v>
                </c:pt>
                <c:pt idx="97">
                  <c:v>412.99203903261201</c:v>
                </c:pt>
                <c:pt idx="98">
                  <c:v>415.42781542944101</c:v>
                </c:pt>
                <c:pt idx="99">
                  <c:v>417.56563409440298</c:v>
                </c:pt>
                <c:pt idx="100">
                  <c:v>417.83166673243699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170-4F4C-88E2-D06F042B2C14}"/>
            </c:ext>
          </c:extLst>
        </c:ser>
        <c:ser>
          <c:idx val="1"/>
          <c:order val="1"/>
          <c:tx>
            <c:v>T2A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'C (2)'!$B$6:$B$106</c:f>
              <c:numCache>
                <c:formatCode>General</c:formatCode>
                <c:ptCount val="101"/>
                <c:pt idx="0">
                  <c:v>0</c:v>
                </c:pt>
                <c:pt idx="1">
                  <c:v>6.6019392621285561E-2</c:v>
                </c:pt>
                <c:pt idx="2">
                  <c:v>0.13203878524257112</c:v>
                </c:pt>
                <c:pt idx="3">
                  <c:v>0.23840973973627361</c:v>
                </c:pt>
                <c:pt idx="4">
                  <c:v>0.29593137878518055</c:v>
                </c:pt>
                <c:pt idx="5">
                  <c:v>0.35345301783409167</c:v>
                </c:pt>
                <c:pt idx="6">
                  <c:v>0.39455538997213335</c:v>
                </c:pt>
                <c:pt idx="7">
                  <c:v>0.43565776211017782</c:v>
                </c:pt>
                <c:pt idx="8">
                  <c:v>0.47676013424822222</c:v>
                </c:pt>
                <c:pt idx="9">
                  <c:v>0.5078667994031445</c:v>
                </c:pt>
                <c:pt idx="10">
                  <c:v>0.53897346455806672</c:v>
                </c:pt>
                <c:pt idx="11">
                  <c:v>0.60118679486790838</c:v>
                </c:pt>
                <c:pt idx="12">
                  <c:v>0.66340012517775271</c:v>
                </c:pt>
                <c:pt idx="13">
                  <c:v>0.72561345548759437</c:v>
                </c:pt>
                <c:pt idx="14">
                  <c:v>0.78782678579743892</c:v>
                </c:pt>
                <c:pt idx="15">
                  <c:v>0.91225344641712502</c:v>
                </c:pt>
                <c:pt idx="16">
                  <c:v>1.0242374409748445</c:v>
                </c:pt>
                <c:pt idx="17">
                  <c:v>1.1489335836371555</c:v>
                </c:pt>
                <c:pt idx="18">
                  <c:v>1.2736297262994696</c:v>
                </c:pt>
                <c:pt idx="19">
                  <c:v>1.3983258689617806</c:v>
                </c:pt>
                <c:pt idx="20">
                  <c:v>1.5230220116240945</c:v>
                </c:pt>
                <c:pt idx="21">
                  <c:v>1.7724142969487193</c:v>
                </c:pt>
                <c:pt idx="22">
                  <c:v>2.0218065822733444</c:v>
                </c:pt>
                <c:pt idx="23">
                  <c:v>2.5205911529225973</c:v>
                </c:pt>
                <c:pt idx="24">
                  <c:v>3.0193757235718337</c:v>
                </c:pt>
                <c:pt idx="25">
                  <c:v>3.5181602942210835</c:v>
                </c:pt>
                <c:pt idx="26">
                  <c:v>3.9670664078054165</c:v>
                </c:pt>
                <c:pt idx="27">
                  <c:v>4.41597252138975</c:v>
                </c:pt>
                <c:pt idx="28">
                  <c:v>4.8199880236156396</c:v>
                </c:pt>
                <c:pt idx="29">
                  <c:v>5.1836019756189451</c:v>
                </c:pt>
                <c:pt idx="30">
                  <c:v>5.5472159276222506</c:v>
                </c:pt>
                <c:pt idx="31">
                  <c:v>5.9108298796255276</c:v>
                </c:pt>
                <c:pt idx="32">
                  <c:v>6.2744438316288331</c:v>
                </c:pt>
                <c:pt idx="33">
                  <c:v>6.6380577836321386</c:v>
                </c:pt>
                <c:pt idx="34">
                  <c:v>7.3652856876387505</c:v>
                </c:pt>
                <c:pt idx="35">
                  <c:v>8.0925135916453623</c:v>
                </c:pt>
                <c:pt idx="36">
                  <c:v>9.5469693996585843</c:v>
                </c:pt>
                <c:pt idx="37">
                  <c:v>11.001425207671778</c:v>
                </c:pt>
                <c:pt idx="38">
                  <c:v>12.455881015685</c:v>
                </c:pt>
                <c:pt idx="39">
                  <c:v>13.910336823698223</c:v>
                </c:pt>
                <c:pt idx="40">
                  <c:v>15.364792631711445</c:v>
                </c:pt>
                <c:pt idx="41">
                  <c:v>16.819248439724639</c:v>
                </c:pt>
                <c:pt idx="42">
                  <c:v>18.273704247737861</c:v>
                </c:pt>
                <c:pt idx="43">
                  <c:v>21.182615863764308</c:v>
                </c:pt>
                <c:pt idx="44">
                  <c:v>24.091527479790724</c:v>
                </c:pt>
                <c:pt idx="45">
                  <c:v>27.000439095817139</c:v>
                </c:pt>
                <c:pt idx="46">
                  <c:v>29.909350711843334</c:v>
                </c:pt>
                <c:pt idx="47">
                  <c:v>32.527371166267223</c:v>
                </c:pt>
                <c:pt idx="48">
                  <c:v>35.145391620691115</c:v>
                </c:pt>
                <c:pt idx="49">
                  <c:v>37.763412075114722</c:v>
                </c:pt>
                <c:pt idx="50">
                  <c:v>40.381432529538614</c:v>
                </c:pt>
                <c:pt idx="51">
                  <c:v>42.999452983962499</c:v>
                </c:pt>
                <c:pt idx="52">
                  <c:v>48.235493892809998</c:v>
                </c:pt>
                <c:pt idx="53">
                  <c:v>53.471534801657505</c:v>
                </c:pt>
                <c:pt idx="54">
                  <c:v>58.707575710505004</c:v>
                </c:pt>
                <c:pt idx="55">
                  <c:v>63.943616619352774</c:v>
                </c:pt>
                <c:pt idx="56">
                  <c:v>69.179657528200281</c:v>
                </c:pt>
                <c:pt idx="57">
                  <c:v>74.41569843704778</c:v>
                </c:pt>
                <c:pt idx="58">
                  <c:v>79.65173934589528</c:v>
                </c:pt>
                <c:pt idx="59">
                  <c:v>84.887780254743049</c:v>
                </c:pt>
                <c:pt idx="60">
                  <c:v>90.123821163590549</c:v>
                </c:pt>
                <c:pt idx="61">
                  <c:v>92.489947525935008</c:v>
                </c:pt>
                <c:pt idx="62">
                  <c:v>94.464526608476106</c:v>
                </c:pt>
                <c:pt idx="63">
                  <c:v>96.173689103857228</c:v>
                </c:pt>
                <c:pt idx="64">
                  <c:v>97.882851599238606</c:v>
                </c:pt>
                <c:pt idx="65">
                  <c:v>101.30117659000111</c:v>
                </c:pt>
                <c:pt idx="66">
                  <c:v>104.71950158076361</c:v>
                </c:pt>
                <c:pt idx="67">
                  <c:v>111.55615156228833</c:v>
                </c:pt>
                <c:pt idx="68">
                  <c:v>125.22945152533833</c:v>
                </c:pt>
                <c:pt idx="69">
                  <c:v>138.90275148838833</c:v>
                </c:pt>
                <c:pt idx="70">
                  <c:v>152.57605145143805</c:v>
                </c:pt>
                <c:pt idx="71">
                  <c:v>166.24935141448805</c:v>
                </c:pt>
                <c:pt idx="72">
                  <c:v>179.92265137753779</c:v>
                </c:pt>
                <c:pt idx="73">
                  <c:v>193.59595134058776</c:v>
                </c:pt>
                <c:pt idx="74">
                  <c:v>207.2692513036375</c:v>
                </c:pt>
                <c:pt idx="75">
                  <c:v>220.9425512666875</c:v>
                </c:pt>
                <c:pt idx="76">
                  <c:v>234.61585122973747</c:v>
                </c:pt>
                <c:pt idx="77">
                  <c:v>248.28915119278724</c:v>
                </c:pt>
                <c:pt idx="78">
                  <c:v>275.63575111888696</c:v>
                </c:pt>
                <c:pt idx="79">
                  <c:v>302.9823510449861</c:v>
                </c:pt>
                <c:pt idx="80">
                  <c:v>330.3289509710861</c:v>
                </c:pt>
                <c:pt idx="81">
                  <c:v>354.94089090457504</c:v>
                </c:pt>
                <c:pt idx="82">
                  <c:v>379.55283083806393</c:v>
                </c:pt>
                <c:pt idx="83">
                  <c:v>404.16477077155554</c:v>
                </c:pt>
                <c:pt idx="84">
                  <c:v>428.77671070504442</c:v>
                </c:pt>
                <c:pt idx="85">
                  <c:v>453.38865063853336</c:v>
                </c:pt>
                <c:pt idx="86">
                  <c:v>478.00059057202503</c:v>
                </c:pt>
                <c:pt idx="87">
                  <c:v>502.61253050551386</c:v>
                </c:pt>
                <c:pt idx="88">
                  <c:v>527.22447043900274</c:v>
                </c:pt>
                <c:pt idx="89">
                  <c:v>551.83641037249447</c:v>
                </c:pt>
                <c:pt idx="90">
                  <c:v>576.44835030598335</c:v>
                </c:pt>
                <c:pt idx="91">
                  <c:v>601.06029023947224</c:v>
                </c:pt>
                <c:pt idx="92">
                  <c:v>615.26977844235557</c:v>
                </c:pt>
                <c:pt idx="93">
                  <c:v>629.47926664524164</c:v>
                </c:pt>
                <c:pt idx="94">
                  <c:v>643.68875484812497</c:v>
                </c:pt>
                <c:pt idx="95">
                  <c:v>657.89824305100831</c:v>
                </c:pt>
                <c:pt idx="96">
                  <c:v>672.10773125389164</c:v>
                </c:pt>
                <c:pt idx="97">
                  <c:v>686.31721945677782</c:v>
                </c:pt>
                <c:pt idx="98">
                  <c:v>694.25213727621383</c:v>
                </c:pt>
                <c:pt idx="99">
                  <c:v>697.29418025402492</c:v>
                </c:pt>
                <c:pt idx="100">
                  <c:v>697.64278164641121</c:v>
                </c:pt>
              </c:numCache>
            </c:numRef>
          </c:xVal>
          <c:yVal>
            <c:numRef>
              <c:f>'C (2)'!$D$6:$D$106</c:f>
              <c:numCache>
                <c:formatCode>General</c:formatCode>
                <c:ptCount val="101"/>
                <c:pt idx="0">
                  <c:v>288.24999963598702</c:v>
                </c:pt>
                <c:pt idx="1">
                  <c:v>288.24999995259901</c:v>
                </c:pt>
                <c:pt idx="2">
                  <c:v>288.25000020532798</c:v>
                </c:pt>
                <c:pt idx="3">
                  <c:v>288.249999907019</c:v>
                </c:pt>
                <c:pt idx="4">
                  <c:v>288.24999984832698</c:v>
                </c:pt>
                <c:pt idx="5">
                  <c:v>288.24999963036299</c:v>
                </c:pt>
                <c:pt idx="6">
                  <c:v>288.25000029355499</c:v>
                </c:pt>
                <c:pt idx="7">
                  <c:v>288.25000044300998</c:v>
                </c:pt>
                <c:pt idx="8">
                  <c:v>288.25000049496799</c:v>
                </c:pt>
                <c:pt idx="9">
                  <c:v>288.250000042826</c:v>
                </c:pt>
                <c:pt idx="10">
                  <c:v>288.24999981572398</c:v>
                </c:pt>
                <c:pt idx="11">
                  <c:v>288.24999993874502</c:v>
                </c:pt>
                <c:pt idx="12">
                  <c:v>288.24999976967098</c:v>
                </c:pt>
                <c:pt idx="13">
                  <c:v>288.24999992784399</c:v>
                </c:pt>
                <c:pt idx="14">
                  <c:v>288.249999928786</c:v>
                </c:pt>
                <c:pt idx="15">
                  <c:v>288.25000014301401</c:v>
                </c:pt>
                <c:pt idx="16">
                  <c:v>288.25000045873497</c:v>
                </c:pt>
                <c:pt idx="17">
                  <c:v>288.25000064580797</c:v>
                </c:pt>
                <c:pt idx="18">
                  <c:v>288.250000946282</c:v>
                </c:pt>
                <c:pt idx="19">
                  <c:v>288.25000153838602</c:v>
                </c:pt>
                <c:pt idx="20">
                  <c:v>288.250002392878</c:v>
                </c:pt>
                <c:pt idx="21">
                  <c:v>288.25000619860498</c:v>
                </c:pt>
                <c:pt idx="22">
                  <c:v>288.25001401669903</c:v>
                </c:pt>
                <c:pt idx="23">
                  <c:v>288.25008746693197</c:v>
                </c:pt>
                <c:pt idx="24">
                  <c:v>288.25030335603799</c:v>
                </c:pt>
                <c:pt idx="25">
                  <c:v>288.25080284877799</c:v>
                </c:pt>
                <c:pt idx="26">
                  <c:v>288.25162707276502</c:v>
                </c:pt>
                <c:pt idx="27">
                  <c:v>288.25301348788901</c:v>
                </c:pt>
                <c:pt idx="28">
                  <c:v>288.25487915308099</c:v>
                </c:pt>
                <c:pt idx="29">
                  <c:v>288.257191763028</c:v>
                </c:pt>
                <c:pt idx="30">
                  <c:v>288.26028219544799</c:v>
                </c:pt>
                <c:pt idx="31">
                  <c:v>288.26430225015099</c:v>
                </c:pt>
                <c:pt idx="32">
                  <c:v>288.26940728837502</c:v>
                </c:pt>
                <c:pt idx="33">
                  <c:v>288.275752358369</c:v>
                </c:pt>
                <c:pt idx="34">
                  <c:v>288.29454045793898</c:v>
                </c:pt>
                <c:pt idx="35">
                  <c:v>288.32039571717797</c:v>
                </c:pt>
                <c:pt idx="36">
                  <c:v>288.40485579865202</c:v>
                </c:pt>
                <c:pt idx="37">
                  <c:v>288.523585356068</c:v>
                </c:pt>
                <c:pt idx="38">
                  <c:v>288.67582731944498</c:v>
                </c:pt>
                <c:pt idx="39">
                  <c:v>288.85927889599299</c:v>
                </c:pt>
                <c:pt idx="40">
                  <c:v>289.07069433691498</c:v>
                </c:pt>
                <c:pt idx="41">
                  <c:v>289.30631333665099</c:v>
                </c:pt>
                <c:pt idx="42">
                  <c:v>289.56216945194097</c:v>
                </c:pt>
                <c:pt idx="43">
                  <c:v>290.12679480403398</c:v>
                </c:pt>
                <c:pt idx="44">
                  <c:v>290.72249155679998</c:v>
                </c:pt>
                <c:pt idx="45">
                  <c:v>291.33252406693401</c:v>
                </c:pt>
                <c:pt idx="46">
                  <c:v>291.94535012845301</c:v>
                </c:pt>
                <c:pt idx="47">
                  <c:v>292.49369224733198</c:v>
                </c:pt>
                <c:pt idx="48">
                  <c:v>293.03564397096801</c:v>
                </c:pt>
                <c:pt idx="49">
                  <c:v>293.569114858506</c:v>
                </c:pt>
                <c:pt idx="50">
                  <c:v>294.092717716766</c:v>
                </c:pt>
                <c:pt idx="51">
                  <c:v>294.60586590373902</c:v>
                </c:pt>
                <c:pt idx="52">
                  <c:v>295.591715370207</c:v>
                </c:pt>
                <c:pt idx="53">
                  <c:v>296.54072999740299</c:v>
                </c:pt>
                <c:pt idx="54">
                  <c:v>297.45436316574501</c:v>
                </c:pt>
                <c:pt idx="55">
                  <c:v>298.33670965876701</c:v>
                </c:pt>
                <c:pt idx="56">
                  <c:v>299.18969303442401</c:v>
                </c:pt>
                <c:pt idx="57">
                  <c:v>300.017107655882</c:v>
                </c:pt>
                <c:pt idx="58">
                  <c:v>300.82319364865702</c:v>
                </c:pt>
                <c:pt idx="59">
                  <c:v>301.612425822815</c:v>
                </c:pt>
                <c:pt idx="60">
                  <c:v>302.38523353929298</c:v>
                </c:pt>
                <c:pt idx="61">
                  <c:v>302.73124562434202</c:v>
                </c:pt>
                <c:pt idx="62">
                  <c:v>303.01794119067301</c:v>
                </c:pt>
                <c:pt idx="63">
                  <c:v>303.26471589228203</c:v>
                </c:pt>
                <c:pt idx="64">
                  <c:v>303.51027660631701</c:v>
                </c:pt>
                <c:pt idx="65">
                  <c:v>303.99760945525901</c:v>
                </c:pt>
                <c:pt idx="66">
                  <c:v>304.481832175362</c:v>
                </c:pt>
                <c:pt idx="67">
                  <c:v>305.433159262863</c:v>
                </c:pt>
                <c:pt idx="68">
                  <c:v>307.27470819455999</c:v>
                </c:pt>
                <c:pt idx="69">
                  <c:v>309.05275131928698</c:v>
                </c:pt>
                <c:pt idx="70">
                  <c:v>310.78165563878798</c:v>
                </c:pt>
                <c:pt idx="71">
                  <c:v>312.38026756570298</c:v>
                </c:pt>
                <c:pt idx="72">
                  <c:v>313.96213285200997</c:v>
                </c:pt>
                <c:pt idx="73">
                  <c:v>315.515745211992</c:v>
                </c:pt>
                <c:pt idx="74">
                  <c:v>317.00276990549401</c:v>
                </c:pt>
                <c:pt idx="75">
                  <c:v>318.425886080743</c:v>
                </c:pt>
                <c:pt idx="76">
                  <c:v>319.830910038105</c:v>
                </c:pt>
                <c:pt idx="77">
                  <c:v>321.22369437082102</c:v>
                </c:pt>
                <c:pt idx="78">
                  <c:v>323.94710696066102</c:v>
                </c:pt>
                <c:pt idx="79">
                  <c:v>326.53696317052498</c:v>
                </c:pt>
                <c:pt idx="80">
                  <c:v>329.35755314399103</c:v>
                </c:pt>
                <c:pt idx="81">
                  <c:v>331.903106956074</c:v>
                </c:pt>
                <c:pt idx="82">
                  <c:v>334.35026201650402</c:v>
                </c:pt>
                <c:pt idx="83">
                  <c:v>336.769862160196</c:v>
                </c:pt>
                <c:pt idx="84">
                  <c:v>339.10185423840198</c:v>
                </c:pt>
                <c:pt idx="85">
                  <c:v>341.41552373553901</c:v>
                </c:pt>
                <c:pt idx="86">
                  <c:v>343.62429903211802</c:v>
                </c:pt>
                <c:pt idx="87">
                  <c:v>345.77118980390497</c:v>
                </c:pt>
                <c:pt idx="88">
                  <c:v>347.88923716675203</c:v>
                </c:pt>
                <c:pt idx="89">
                  <c:v>349.92225349361502</c:v>
                </c:pt>
                <c:pt idx="90">
                  <c:v>351.93094888731798</c:v>
                </c:pt>
                <c:pt idx="91">
                  <c:v>353.89453066708597</c:v>
                </c:pt>
                <c:pt idx="92">
                  <c:v>355.03882956779501</c:v>
                </c:pt>
                <c:pt idx="93">
                  <c:v>356.14065657050099</c:v>
                </c:pt>
                <c:pt idx="94">
                  <c:v>357.06486745563899</c:v>
                </c:pt>
                <c:pt idx="95">
                  <c:v>358.06292735330499</c:v>
                </c:pt>
                <c:pt idx="96">
                  <c:v>359.17708559539</c:v>
                </c:pt>
                <c:pt idx="97">
                  <c:v>360.26707249041198</c:v>
                </c:pt>
                <c:pt idx="98">
                  <c:v>360.837947734186</c:v>
                </c:pt>
                <c:pt idx="99">
                  <c:v>361.04835273833498</c:v>
                </c:pt>
                <c:pt idx="100">
                  <c:v>361.07234954288703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170-4F4C-88E2-D06F042B2C14}"/>
            </c:ext>
          </c:extLst>
        </c:ser>
        <c:ser>
          <c:idx val="2"/>
          <c:order val="2"/>
          <c:tx>
            <c:v>T3A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'C (2)'!$B$6:$B$106</c:f>
              <c:numCache>
                <c:formatCode>General</c:formatCode>
                <c:ptCount val="101"/>
                <c:pt idx="0">
                  <c:v>0</c:v>
                </c:pt>
                <c:pt idx="1">
                  <c:v>6.6019392621285561E-2</c:v>
                </c:pt>
                <c:pt idx="2">
                  <c:v>0.13203878524257112</c:v>
                </c:pt>
                <c:pt idx="3">
                  <c:v>0.23840973973627361</c:v>
                </c:pt>
                <c:pt idx="4">
                  <c:v>0.29593137878518055</c:v>
                </c:pt>
                <c:pt idx="5">
                  <c:v>0.35345301783409167</c:v>
                </c:pt>
                <c:pt idx="6">
                  <c:v>0.39455538997213335</c:v>
                </c:pt>
                <c:pt idx="7">
                  <c:v>0.43565776211017782</c:v>
                </c:pt>
                <c:pt idx="8">
                  <c:v>0.47676013424822222</c:v>
                </c:pt>
                <c:pt idx="9">
                  <c:v>0.5078667994031445</c:v>
                </c:pt>
                <c:pt idx="10">
                  <c:v>0.53897346455806672</c:v>
                </c:pt>
                <c:pt idx="11">
                  <c:v>0.60118679486790838</c:v>
                </c:pt>
                <c:pt idx="12">
                  <c:v>0.66340012517775271</c:v>
                </c:pt>
                <c:pt idx="13">
                  <c:v>0.72561345548759437</c:v>
                </c:pt>
                <c:pt idx="14">
                  <c:v>0.78782678579743892</c:v>
                </c:pt>
                <c:pt idx="15">
                  <c:v>0.91225344641712502</c:v>
                </c:pt>
                <c:pt idx="16">
                  <c:v>1.0242374409748445</c:v>
                </c:pt>
                <c:pt idx="17">
                  <c:v>1.1489335836371555</c:v>
                </c:pt>
                <c:pt idx="18">
                  <c:v>1.2736297262994696</c:v>
                </c:pt>
                <c:pt idx="19">
                  <c:v>1.3983258689617806</c:v>
                </c:pt>
                <c:pt idx="20">
                  <c:v>1.5230220116240945</c:v>
                </c:pt>
                <c:pt idx="21">
                  <c:v>1.7724142969487193</c:v>
                </c:pt>
                <c:pt idx="22">
                  <c:v>2.0218065822733444</c:v>
                </c:pt>
                <c:pt idx="23">
                  <c:v>2.5205911529225973</c:v>
                </c:pt>
                <c:pt idx="24">
                  <c:v>3.0193757235718337</c:v>
                </c:pt>
                <c:pt idx="25">
                  <c:v>3.5181602942210835</c:v>
                </c:pt>
                <c:pt idx="26">
                  <c:v>3.9670664078054165</c:v>
                </c:pt>
                <c:pt idx="27">
                  <c:v>4.41597252138975</c:v>
                </c:pt>
                <c:pt idx="28">
                  <c:v>4.8199880236156396</c:v>
                </c:pt>
                <c:pt idx="29">
                  <c:v>5.1836019756189451</c:v>
                </c:pt>
                <c:pt idx="30">
                  <c:v>5.5472159276222506</c:v>
                </c:pt>
                <c:pt idx="31">
                  <c:v>5.9108298796255276</c:v>
                </c:pt>
                <c:pt idx="32">
                  <c:v>6.2744438316288331</c:v>
                </c:pt>
                <c:pt idx="33">
                  <c:v>6.6380577836321386</c:v>
                </c:pt>
                <c:pt idx="34">
                  <c:v>7.3652856876387505</c:v>
                </c:pt>
                <c:pt idx="35">
                  <c:v>8.0925135916453623</c:v>
                </c:pt>
                <c:pt idx="36">
                  <c:v>9.5469693996585843</c:v>
                </c:pt>
                <c:pt idx="37">
                  <c:v>11.001425207671778</c:v>
                </c:pt>
                <c:pt idx="38">
                  <c:v>12.455881015685</c:v>
                </c:pt>
                <c:pt idx="39">
                  <c:v>13.910336823698223</c:v>
                </c:pt>
                <c:pt idx="40">
                  <c:v>15.364792631711445</c:v>
                </c:pt>
                <c:pt idx="41">
                  <c:v>16.819248439724639</c:v>
                </c:pt>
                <c:pt idx="42">
                  <c:v>18.273704247737861</c:v>
                </c:pt>
                <c:pt idx="43">
                  <c:v>21.182615863764308</c:v>
                </c:pt>
                <c:pt idx="44">
                  <c:v>24.091527479790724</c:v>
                </c:pt>
                <c:pt idx="45">
                  <c:v>27.000439095817139</c:v>
                </c:pt>
                <c:pt idx="46">
                  <c:v>29.909350711843334</c:v>
                </c:pt>
                <c:pt idx="47">
                  <c:v>32.527371166267223</c:v>
                </c:pt>
                <c:pt idx="48">
                  <c:v>35.145391620691115</c:v>
                </c:pt>
                <c:pt idx="49">
                  <c:v>37.763412075114722</c:v>
                </c:pt>
                <c:pt idx="50">
                  <c:v>40.381432529538614</c:v>
                </c:pt>
                <c:pt idx="51">
                  <c:v>42.999452983962499</c:v>
                </c:pt>
                <c:pt idx="52">
                  <c:v>48.235493892809998</c:v>
                </c:pt>
                <c:pt idx="53">
                  <c:v>53.471534801657505</c:v>
                </c:pt>
                <c:pt idx="54">
                  <c:v>58.707575710505004</c:v>
                </c:pt>
                <c:pt idx="55">
                  <c:v>63.943616619352774</c:v>
                </c:pt>
                <c:pt idx="56">
                  <c:v>69.179657528200281</c:v>
                </c:pt>
                <c:pt idx="57">
                  <c:v>74.41569843704778</c:v>
                </c:pt>
                <c:pt idx="58">
                  <c:v>79.65173934589528</c:v>
                </c:pt>
                <c:pt idx="59">
                  <c:v>84.887780254743049</c:v>
                </c:pt>
                <c:pt idx="60">
                  <c:v>90.123821163590549</c:v>
                </c:pt>
                <c:pt idx="61">
                  <c:v>92.489947525935008</c:v>
                </c:pt>
                <c:pt idx="62">
                  <c:v>94.464526608476106</c:v>
                </c:pt>
                <c:pt idx="63">
                  <c:v>96.173689103857228</c:v>
                </c:pt>
                <c:pt idx="64">
                  <c:v>97.882851599238606</c:v>
                </c:pt>
                <c:pt idx="65">
                  <c:v>101.30117659000111</c:v>
                </c:pt>
                <c:pt idx="66">
                  <c:v>104.71950158076361</c:v>
                </c:pt>
                <c:pt idx="67">
                  <c:v>111.55615156228833</c:v>
                </c:pt>
                <c:pt idx="68">
                  <c:v>125.22945152533833</c:v>
                </c:pt>
                <c:pt idx="69">
                  <c:v>138.90275148838833</c:v>
                </c:pt>
                <c:pt idx="70">
                  <c:v>152.57605145143805</c:v>
                </c:pt>
                <c:pt idx="71">
                  <c:v>166.24935141448805</c:v>
                </c:pt>
                <c:pt idx="72">
                  <c:v>179.92265137753779</c:v>
                </c:pt>
                <c:pt idx="73">
                  <c:v>193.59595134058776</c:v>
                </c:pt>
                <c:pt idx="74">
                  <c:v>207.2692513036375</c:v>
                </c:pt>
                <c:pt idx="75">
                  <c:v>220.9425512666875</c:v>
                </c:pt>
                <c:pt idx="76">
                  <c:v>234.61585122973747</c:v>
                </c:pt>
                <c:pt idx="77">
                  <c:v>248.28915119278724</c:v>
                </c:pt>
                <c:pt idx="78">
                  <c:v>275.63575111888696</c:v>
                </c:pt>
                <c:pt idx="79">
                  <c:v>302.9823510449861</c:v>
                </c:pt>
                <c:pt idx="80">
                  <c:v>330.3289509710861</c:v>
                </c:pt>
                <c:pt idx="81">
                  <c:v>354.94089090457504</c:v>
                </c:pt>
                <c:pt idx="82">
                  <c:v>379.55283083806393</c:v>
                </c:pt>
                <c:pt idx="83">
                  <c:v>404.16477077155554</c:v>
                </c:pt>
                <c:pt idx="84">
                  <c:v>428.77671070504442</c:v>
                </c:pt>
                <c:pt idx="85">
                  <c:v>453.38865063853336</c:v>
                </c:pt>
                <c:pt idx="86">
                  <c:v>478.00059057202503</c:v>
                </c:pt>
                <c:pt idx="87">
                  <c:v>502.61253050551386</c:v>
                </c:pt>
                <c:pt idx="88">
                  <c:v>527.22447043900274</c:v>
                </c:pt>
                <c:pt idx="89">
                  <c:v>551.83641037249447</c:v>
                </c:pt>
                <c:pt idx="90">
                  <c:v>576.44835030598335</c:v>
                </c:pt>
                <c:pt idx="91">
                  <c:v>601.06029023947224</c:v>
                </c:pt>
                <c:pt idx="92">
                  <c:v>615.26977844235557</c:v>
                </c:pt>
                <c:pt idx="93">
                  <c:v>629.47926664524164</c:v>
                </c:pt>
                <c:pt idx="94">
                  <c:v>643.68875484812497</c:v>
                </c:pt>
                <c:pt idx="95">
                  <c:v>657.89824305100831</c:v>
                </c:pt>
                <c:pt idx="96">
                  <c:v>672.10773125389164</c:v>
                </c:pt>
                <c:pt idx="97">
                  <c:v>686.31721945677782</c:v>
                </c:pt>
                <c:pt idx="98">
                  <c:v>694.25213727621383</c:v>
                </c:pt>
                <c:pt idx="99">
                  <c:v>697.29418025402492</c:v>
                </c:pt>
                <c:pt idx="100">
                  <c:v>697.64278164641121</c:v>
                </c:pt>
              </c:numCache>
            </c:numRef>
          </c:xVal>
          <c:yVal>
            <c:numRef>
              <c:f>'C (2)'!$E$6:$E$106</c:f>
              <c:numCache>
                <c:formatCode>General</c:formatCode>
                <c:ptCount val="101"/>
                <c:pt idx="0">
                  <c:v>288.25000000121599</c:v>
                </c:pt>
                <c:pt idx="1">
                  <c:v>288.25000000000699</c:v>
                </c:pt>
                <c:pt idx="2">
                  <c:v>288.24999999985198</c:v>
                </c:pt>
                <c:pt idx="3">
                  <c:v>288.25000000012398</c:v>
                </c:pt>
                <c:pt idx="4">
                  <c:v>288.25000000000898</c:v>
                </c:pt>
                <c:pt idx="5">
                  <c:v>288.25000000007202</c:v>
                </c:pt>
                <c:pt idx="6">
                  <c:v>288.24999999920601</c:v>
                </c:pt>
                <c:pt idx="7">
                  <c:v>288.24999999980901</c:v>
                </c:pt>
                <c:pt idx="8">
                  <c:v>288.25000000032202</c:v>
                </c:pt>
                <c:pt idx="9">
                  <c:v>288.250000001091</c:v>
                </c:pt>
                <c:pt idx="10">
                  <c:v>288.25000000057997</c:v>
                </c:pt>
                <c:pt idx="11">
                  <c:v>288.24999999976501</c:v>
                </c:pt>
                <c:pt idx="12">
                  <c:v>288.24999999989802</c:v>
                </c:pt>
                <c:pt idx="13">
                  <c:v>288.249999999708</c:v>
                </c:pt>
                <c:pt idx="14">
                  <c:v>288.25000000002802</c:v>
                </c:pt>
                <c:pt idx="15">
                  <c:v>288.25000000006401</c:v>
                </c:pt>
                <c:pt idx="16">
                  <c:v>288.25000000005701</c:v>
                </c:pt>
                <c:pt idx="17">
                  <c:v>288.25000000010198</c:v>
                </c:pt>
                <c:pt idx="18">
                  <c:v>288.25000000006798</c:v>
                </c:pt>
                <c:pt idx="19">
                  <c:v>288.25000000006997</c:v>
                </c:pt>
                <c:pt idx="20">
                  <c:v>288.25000000015501</c:v>
                </c:pt>
                <c:pt idx="21">
                  <c:v>288.25000000045401</c:v>
                </c:pt>
                <c:pt idx="22">
                  <c:v>288.25000000110498</c:v>
                </c:pt>
                <c:pt idx="23">
                  <c:v>288.25000001286202</c:v>
                </c:pt>
                <c:pt idx="24">
                  <c:v>288.25000006652499</c:v>
                </c:pt>
                <c:pt idx="25">
                  <c:v>288.250000248606</c:v>
                </c:pt>
                <c:pt idx="26">
                  <c:v>288.25000064915997</c:v>
                </c:pt>
                <c:pt idx="27">
                  <c:v>288.25000154202701</c:v>
                </c:pt>
                <c:pt idx="28">
                  <c:v>288.25000305621501</c:v>
                </c:pt>
                <c:pt idx="29">
                  <c:v>288.25000533890898</c:v>
                </c:pt>
                <c:pt idx="30">
                  <c:v>288.25000904660499</c:v>
                </c:pt>
                <c:pt idx="31">
                  <c:v>288.25001489835398</c:v>
                </c:pt>
                <c:pt idx="32">
                  <c:v>288.25002388968602</c:v>
                </c:pt>
                <c:pt idx="33">
                  <c:v>288.25003736358599</c:v>
                </c:pt>
                <c:pt idx="34">
                  <c:v>288.25010110870898</c:v>
                </c:pt>
                <c:pt idx="35">
                  <c:v>288.25023117216199</c:v>
                </c:pt>
                <c:pt idx="36">
                  <c:v>288.2512103194</c:v>
                </c:pt>
                <c:pt idx="37">
                  <c:v>288.25358185902599</c:v>
                </c:pt>
                <c:pt idx="38">
                  <c:v>288.25820162040498</c:v>
                </c:pt>
                <c:pt idx="39">
                  <c:v>288.26604599285503</c:v>
                </c:pt>
                <c:pt idx="40">
                  <c:v>288.27814091342498</c:v>
                </c:pt>
                <c:pt idx="41">
                  <c:v>288.29549408943899</c:v>
                </c:pt>
                <c:pt idx="42">
                  <c:v>288.31903812964703</c:v>
                </c:pt>
                <c:pt idx="43">
                  <c:v>288.39622867263898</c:v>
                </c:pt>
                <c:pt idx="44">
                  <c:v>288.506546122028</c:v>
                </c:pt>
                <c:pt idx="45">
                  <c:v>288.65094047573598</c:v>
                </c:pt>
                <c:pt idx="46">
                  <c:v>288.82872966083198</c:v>
                </c:pt>
                <c:pt idx="47">
                  <c:v>289.01451280700002</c:v>
                </c:pt>
                <c:pt idx="48">
                  <c:v>289.22428525700798</c:v>
                </c:pt>
                <c:pt idx="49">
                  <c:v>289.455981465702</c:v>
                </c:pt>
                <c:pt idx="50">
                  <c:v>289.70742174341001</c:v>
                </c:pt>
                <c:pt idx="51">
                  <c:v>289.976432580238</c:v>
                </c:pt>
                <c:pt idx="52">
                  <c:v>290.56927070899002</c:v>
                </c:pt>
                <c:pt idx="53">
                  <c:v>291.20397830085801</c:v>
                </c:pt>
                <c:pt idx="54">
                  <c:v>291.86997991680897</c:v>
                </c:pt>
                <c:pt idx="55">
                  <c:v>292.55884076190699</c:v>
                </c:pt>
                <c:pt idx="56">
                  <c:v>293.26376750708999</c:v>
                </c:pt>
                <c:pt idx="57">
                  <c:v>293.97939042455999</c:v>
                </c:pt>
                <c:pt idx="58">
                  <c:v>294.70164200395999</c:v>
                </c:pt>
                <c:pt idx="59">
                  <c:v>295.427631603382</c:v>
                </c:pt>
                <c:pt idx="60">
                  <c:v>296.15528113602898</c:v>
                </c:pt>
                <c:pt idx="61">
                  <c:v>296.48427517861899</c:v>
                </c:pt>
                <c:pt idx="62">
                  <c:v>296.75886548525699</c:v>
                </c:pt>
                <c:pt idx="63">
                  <c:v>296.99652723523297</c:v>
                </c:pt>
                <c:pt idx="64">
                  <c:v>297.234128745455</c:v>
                </c:pt>
                <c:pt idx="65">
                  <c:v>297.70885893575797</c:v>
                </c:pt>
                <c:pt idx="66">
                  <c:v>298.18296552019501</c:v>
                </c:pt>
                <c:pt idx="67">
                  <c:v>299.127586535896</c:v>
                </c:pt>
                <c:pt idx="68">
                  <c:v>300.99513492792698</c:v>
                </c:pt>
                <c:pt idx="69">
                  <c:v>302.834353371193</c:v>
                </c:pt>
                <c:pt idx="70">
                  <c:v>304.64222738233201</c:v>
                </c:pt>
                <c:pt idx="71">
                  <c:v>306.40212256634402</c:v>
                </c:pt>
                <c:pt idx="72">
                  <c:v>308.11703879823801</c:v>
                </c:pt>
                <c:pt idx="73">
                  <c:v>309.79309000661698</c:v>
                </c:pt>
                <c:pt idx="74">
                  <c:v>311.42770993994299</c:v>
                </c:pt>
                <c:pt idx="75">
                  <c:v>313.016094425853</c:v>
                </c:pt>
                <c:pt idx="76">
                  <c:v>314.56272791685802</c:v>
                </c:pt>
                <c:pt idx="77">
                  <c:v>316.074403560858</c:v>
                </c:pt>
                <c:pt idx="78">
                  <c:v>318.98901145526003</c:v>
                </c:pt>
                <c:pt idx="79">
                  <c:v>321.78838700241198</c:v>
                </c:pt>
                <c:pt idx="80">
                  <c:v>324.58486384032398</c:v>
                </c:pt>
                <c:pt idx="81">
                  <c:v>327.107953964579</c:v>
                </c:pt>
                <c:pt idx="82">
                  <c:v>329.60428895326697</c:v>
                </c:pt>
                <c:pt idx="83">
                  <c:v>332.06529105153999</c:v>
                </c:pt>
                <c:pt idx="84">
                  <c:v>334.47351442935098</c:v>
                </c:pt>
                <c:pt idx="85">
                  <c:v>336.84056713728501</c:v>
                </c:pt>
                <c:pt idx="86">
                  <c:v>339.14745058388502</c:v>
                </c:pt>
                <c:pt idx="87">
                  <c:v>341.39275037643301</c:v>
                </c:pt>
                <c:pt idx="88">
                  <c:v>343.588362937569</c:v>
                </c:pt>
                <c:pt idx="89">
                  <c:v>345.72125512007398</c:v>
                </c:pt>
                <c:pt idx="90">
                  <c:v>347.79670356735602</c:v>
                </c:pt>
                <c:pt idx="91">
                  <c:v>349.84323731819302</c:v>
                </c:pt>
                <c:pt idx="92">
                  <c:v>351.01739658250301</c:v>
                </c:pt>
                <c:pt idx="93">
                  <c:v>352.17592948479802</c:v>
                </c:pt>
                <c:pt idx="94">
                  <c:v>353.27941016640602</c:v>
                </c:pt>
                <c:pt idx="95">
                  <c:v>354.350073510176</c:v>
                </c:pt>
                <c:pt idx="96">
                  <c:v>355.42444513018899</c:v>
                </c:pt>
                <c:pt idx="97">
                  <c:v>356.50222039885602</c:v>
                </c:pt>
                <c:pt idx="98">
                  <c:v>357.10533477607601</c:v>
                </c:pt>
                <c:pt idx="99">
                  <c:v>357.336862935515</c:v>
                </c:pt>
                <c:pt idx="100">
                  <c:v>357.363399070431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170-4F4C-88E2-D06F042B2C14}"/>
            </c:ext>
          </c:extLst>
        </c:ser>
        <c:ser>
          <c:idx val="3"/>
          <c:order val="3"/>
          <c:tx>
            <c:v>T2B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'C (2)'!$B$6:$B$106</c:f>
              <c:numCache>
                <c:formatCode>General</c:formatCode>
                <c:ptCount val="101"/>
                <c:pt idx="0">
                  <c:v>0</c:v>
                </c:pt>
                <c:pt idx="1">
                  <c:v>6.6019392621285561E-2</c:v>
                </c:pt>
                <c:pt idx="2">
                  <c:v>0.13203878524257112</c:v>
                </c:pt>
                <c:pt idx="3">
                  <c:v>0.23840973973627361</c:v>
                </c:pt>
                <c:pt idx="4">
                  <c:v>0.29593137878518055</c:v>
                </c:pt>
                <c:pt idx="5">
                  <c:v>0.35345301783409167</c:v>
                </c:pt>
                <c:pt idx="6">
                  <c:v>0.39455538997213335</c:v>
                </c:pt>
                <c:pt idx="7">
                  <c:v>0.43565776211017782</c:v>
                </c:pt>
                <c:pt idx="8">
                  <c:v>0.47676013424822222</c:v>
                </c:pt>
                <c:pt idx="9">
                  <c:v>0.5078667994031445</c:v>
                </c:pt>
                <c:pt idx="10">
                  <c:v>0.53897346455806672</c:v>
                </c:pt>
                <c:pt idx="11">
                  <c:v>0.60118679486790838</c:v>
                </c:pt>
                <c:pt idx="12">
                  <c:v>0.66340012517775271</c:v>
                </c:pt>
                <c:pt idx="13">
                  <c:v>0.72561345548759437</c:v>
                </c:pt>
                <c:pt idx="14">
                  <c:v>0.78782678579743892</c:v>
                </c:pt>
                <c:pt idx="15">
                  <c:v>0.91225344641712502</c:v>
                </c:pt>
                <c:pt idx="16">
                  <c:v>1.0242374409748445</c:v>
                </c:pt>
                <c:pt idx="17">
                  <c:v>1.1489335836371555</c:v>
                </c:pt>
                <c:pt idx="18">
                  <c:v>1.2736297262994696</c:v>
                </c:pt>
                <c:pt idx="19">
                  <c:v>1.3983258689617806</c:v>
                </c:pt>
                <c:pt idx="20">
                  <c:v>1.5230220116240945</c:v>
                </c:pt>
                <c:pt idx="21">
                  <c:v>1.7724142969487193</c:v>
                </c:pt>
                <c:pt idx="22">
                  <c:v>2.0218065822733444</c:v>
                </c:pt>
                <c:pt idx="23">
                  <c:v>2.5205911529225973</c:v>
                </c:pt>
                <c:pt idx="24">
                  <c:v>3.0193757235718337</c:v>
                </c:pt>
                <c:pt idx="25">
                  <c:v>3.5181602942210835</c:v>
                </c:pt>
                <c:pt idx="26">
                  <c:v>3.9670664078054165</c:v>
                </c:pt>
                <c:pt idx="27">
                  <c:v>4.41597252138975</c:v>
                </c:pt>
                <c:pt idx="28">
                  <c:v>4.8199880236156396</c:v>
                </c:pt>
                <c:pt idx="29">
                  <c:v>5.1836019756189451</c:v>
                </c:pt>
                <c:pt idx="30">
                  <c:v>5.5472159276222506</c:v>
                </c:pt>
                <c:pt idx="31">
                  <c:v>5.9108298796255276</c:v>
                </c:pt>
                <c:pt idx="32">
                  <c:v>6.2744438316288331</c:v>
                </c:pt>
                <c:pt idx="33">
                  <c:v>6.6380577836321386</c:v>
                </c:pt>
                <c:pt idx="34">
                  <c:v>7.3652856876387505</c:v>
                </c:pt>
                <c:pt idx="35">
                  <c:v>8.0925135916453623</c:v>
                </c:pt>
                <c:pt idx="36">
                  <c:v>9.5469693996585843</c:v>
                </c:pt>
                <c:pt idx="37">
                  <c:v>11.001425207671778</c:v>
                </c:pt>
                <c:pt idx="38">
                  <c:v>12.455881015685</c:v>
                </c:pt>
                <c:pt idx="39">
                  <c:v>13.910336823698223</c:v>
                </c:pt>
                <c:pt idx="40">
                  <c:v>15.364792631711445</c:v>
                </c:pt>
                <c:pt idx="41">
                  <c:v>16.819248439724639</c:v>
                </c:pt>
                <c:pt idx="42">
                  <c:v>18.273704247737861</c:v>
                </c:pt>
                <c:pt idx="43">
                  <c:v>21.182615863764308</c:v>
                </c:pt>
                <c:pt idx="44">
                  <c:v>24.091527479790724</c:v>
                </c:pt>
                <c:pt idx="45">
                  <c:v>27.000439095817139</c:v>
                </c:pt>
                <c:pt idx="46">
                  <c:v>29.909350711843334</c:v>
                </c:pt>
                <c:pt idx="47">
                  <c:v>32.527371166267223</c:v>
                </c:pt>
                <c:pt idx="48">
                  <c:v>35.145391620691115</c:v>
                </c:pt>
                <c:pt idx="49">
                  <c:v>37.763412075114722</c:v>
                </c:pt>
                <c:pt idx="50">
                  <c:v>40.381432529538614</c:v>
                </c:pt>
                <c:pt idx="51">
                  <c:v>42.999452983962499</c:v>
                </c:pt>
                <c:pt idx="52">
                  <c:v>48.235493892809998</c:v>
                </c:pt>
                <c:pt idx="53">
                  <c:v>53.471534801657505</c:v>
                </c:pt>
                <c:pt idx="54">
                  <c:v>58.707575710505004</c:v>
                </c:pt>
                <c:pt idx="55">
                  <c:v>63.943616619352774</c:v>
                </c:pt>
                <c:pt idx="56">
                  <c:v>69.179657528200281</c:v>
                </c:pt>
                <c:pt idx="57">
                  <c:v>74.41569843704778</c:v>
                </c:pt>
                <c:pt idx="58">
                  <c:v>79.65173934589528</c:v>
                </c:pt>
                <c:pt idx="59">
                  <c:v>84.887780254743049</c:v>
                </c:pt>
                <c:pt idx="60">
                  <c:v>90.123821163590549</c:v>
                </c:pt>
                <c:pt idx="61">
                  <c:v>92.489947525935008</c:v>
                </c:pt>
                <c:pt idx="62">
                  <c:v>94.464526608476106</c:v>
                </c:pt>
                <c:pt idx="63">
                  <c:v>96.173689103857228</c:v>
                </c:pt>
                <c:pt idx="64">
                  <c:v>97.882851599238606</c:v>
                </c:pt>
                <c:pt idx="65">
                  <c:v>101.30117659000111</c:v>
                </c:pt>
                <c:pt idx="66">
                  <c:v>104.71950158076361</c:v>
                </c:pt>
                <c:pt idx="67">
                  <c:v>111.55615156228833</c:v>
                </c:pt>
                <c:pt idx="68">
                  <c:v>125.22945152533833</c:v>
                </c:pt>
                <c:pt idx="69">
                  <c:v>138.90275148838833</c:v>
                </c:pt>
                <c:pt idx="70">
                  <c:v>152.57605145143805</c:v>
                </c:pt>
                <c:pt idx="71">
                  <c:v>166.24935141448805</c:v>
                </c:pt>
                <c:pt idx="72">
                  <c:v>179.92265137753779</c:v>
                </c:pt>
                <c:pt idx="73">
                  <c:v>193.59595134058776</c:v>
                </c:pt>
                <c:pt idx="74">
                  <c:v>207.2692513036375</c:v>
                </c:pt>
                <c:pt idx="75">
                  <c:v>220.9425512666875</c:v>
                </c:pt>
                <c:pt idx="76">
                  <c:v>234.61585122973747</c:v>
                </c:pt>
                <c:pt idx="77">
                  <c:v>248.28915119278724</c:v>
                </c:pt>
                <c:pt idx="78">
                  <c:v>275.63575111888696</c:v>
                </c:pt>
                <c:pt idx="79">
                  <c:v>302.9823510449861</c:v>
                </c:pt>
                <c:pt idx="80">
                  <c:v>330.3289509710861</c:v>
                </c:pt>
                <c:pt idx="81">
                  <c:v>354.94089090457504</c:v>
                </c:pt>
                <c:pt idx="82">
                  <c:v>379.55283083806393</c:v>
                </c:pt>
                <c:pt idx="83">
                  <c:v>404.16477077155554</c:v>
                </c:pt>
                <c:pt idx="84">
                  <c:v>428.77671070504442</c:v>
                </c:pt>
                <c:pt idx="85">
                  <c:v>453.38865063853336</c:v>
                </c:pt>
                <c:pt idx="86">
                  <c:v>478.00059057202503</c:v>
                </c:pt>
                <c:pt idx="87">
                  <c:v>502.61253050551386</c:v>
                </c:pt>
                <c:pt idx="88">
                  <c:v>527.22447043900274</c:v>
                </c:pt>
                <c:pt idx="89">
                  <c:v>551.83641037249447</c:v>
                </c:pt>
                <c:pt idx="90">
                  <c:v>576.44835030598335</c:v>
                </c:pt>
                <c:pt idx="91">
                  <c:v>601.06029023947224</c:v>
                </c:pt>
                <c:pt idx="92">
                  <c:v>615.26977844235557</c:v>
                </c:pt>
                <c:pt idx="93">
                  <c:v>629.47926664524164</c:v>
                </c:pt>
                <c:pt idx="94">
                  <c:v>643.68875484812497</c:v>
                </c:pt>
                <c:pt idx="95">
                  <c:v>657.89824305100831</c:v>
                </c:pt>
                <c:pt idx="96">
                  <c:v>672.10773125389164</c:v>
                </c:pt>
                <c:pt idx="97">
                  <c:v>686.31721945677782</c:v>
                </c:pt>
                <c:pt idx="98">
                  <c:v>694.25213727621383</c:v>
                </c:pt>
                <c:pt idx="99">
                  <c:v>697.29418025402492</c:v>
                </c:pt>
                <c:pt idx="100">
                  <c:v>697.64278164641121</c:v>
                </c:pt>
              </c:numCache>
            </c:numRef>
          </c:xVal>
          <c:yVal>
            <c:numRef>
              <c:f>'C (2)'!$F$6:$F$106</c:f>
              <c:numCache>
                <c:formatCode>General</c:formatCode>
                <c:ptCount val="101"/>
                <c:pt idx="0">
                  <c:v>288.24999998698399</c:v>
                </c:pt>
                <c:pt idx="1">
                  <c:v>288.25000000557901</c:v>
                </c:pt>
                <c:pt idx="2">
                  <c:v>288.25000000702602</c:v>
                </c:pt>
                <c:pt idx="3">
                  <c:v>288.250000005988</c:v>
                </c:pt>
                <c:pt idx="4">
                  <c:v>288.25000000875099</c:v>
                </c:pt>
                <c:pt idx="5">
                  <c:v>288.25000001393801</c:v>
                </c:pt>
                <c:pt idx="6">
                  <c:v>288.25000001081702</c:v>
                </c:pt>
                <c:pt idx="7">
                  <c:v>288.25000001546999</c:v>
                </c:pt>
                <c:pt idx="8">
                  <c:v>288.25000000207399</c:v>
                </c:pt>
                <c:pt idx="9">
                  <c:v>288.25000000266402</c:v>
                </c:pt>
                <c:pt idx="10">
                  <c:v>288.25000001062602</c:v>
                </c:pt>
                <c:pt idx="11">
                  <c:v>288.250000025693</c:v>
                </c:pt>
                <c:pt idx="12">
                  <c:v>288.25000004344201</c:v>
                </c:pt>
                <c:pt idx="13">
                  <c:v>288.25000006309398</c:v>
                </c:pt>
                <c:pt idx="14">
                  <c:v>288.25000006785598</c:v>
                </c:pt>
                <c:pt idx="15">
                  <c:v>288.250000097243</c:v>
                </c:pt>
                <c:pt idx="16">
                  <c:v>288.25000013744102</c:v>
                </c:pt>
                <c:pt idx="17">
                  <c:v>288.25000024900902</c:v>
                </c:pt>
                <c:pt idx="18">
                  <c:v>288.25000040505398</c:v>
                </c:pt>
                <c:pt idx="19">
                  <c:v>288.25000062553198</c:v>
                </c:pt>
                <c:pt idx="20">
                  <c:v>288.25000094836901</c:v>
                </c:pt>
                <c:pt idx="21">
                  <c:v>288.25000255359299</c:v>
                </c:pt>
                <c:pt idx="22">
                  <c:v>288.25000606678998</c:v>
                </c:pt>
                <c:pt idx="23">
                  <c:v>288.25004554650599</c:v>
                </c:pt>
                <c:pt idx="24">
                  <c:v>288.25017282999301</c:v>
                </c:pt>
                <c:pt idx="25">
                  <c:v>288.25048754262701</c:v>
                </c:pt>
                <c:pt idx="26">
                  <c:v>288.251030839718</c:v>
                </c:pt>
                <c:pt idx="27">
                  <c:v>288.25198172400297</c:v>
                </c:pt>
                <c:pt idx="28">
                  <c:v>288.25330106326197</c:v>
                </c:pt>
                <c:pt idx="29">
                  <c:v>288.25497708085999</c:v>
                </c:pt>
                <c:pt idx="30">
                  <c:v>288.25726857795797</c:v>
                </c:pt>
                <c:pt idx="31">
                  <c:v>288.26031317960599</c:v>
                </c:pt>
                <c:pt idx="32">
                  <c:v>288.26425575157401</c:v>
                </c:pt>
                <c:pt idx="33">
                  <c:v>288.26924470833302</c:v>
                </c:pt>
                <c:pt idx="34">
                  <c:v>288.28455022184801</c:v>
                </c:pt>
                <c:pt idx="35">
                  <c:v>288.30620632040001</c:v>
                </c:pt>
                <c:pt idx="36">
                  <c:v>288.38020263075799</c:v>
                </c:pt>
                <c:pt idx="37">
                  <c:v>288.48720482968201</c:v>
                </c:pt>
                <c:pt idx="38">
                  <c:v>288.627121703836</c:v>
                </c:pt>
                <c:pt idx="39">
                  <c:v>288.79815080824801</c:v>
                </c:pt>
                <c:pt idx="40">
                  <c:v>288.99753939995702</c:v>
                </c:pt>
                <c:pt idx="41">
                  <c:v>289.22222563317803</c:v>
                </c:pt>
                <c:pt idx="42">
                  <c:v>289.46921376270001</c:v>
                </c:pt>
                <c:pt idx="43">
                  <c:v>290.03037711952999</c:v>
                </c:pt>
                <c:pt idx="44">
                  <c:v>290.63934033050401</c:v>
                </c:pt>
                <c:pt idx="45">
                  <c:v>291.27978215905802</c:v>
                </c:pt>
                <c:pt idx="46">
                  <c:v>291.93865363295401</c:v>
                </c:pt>
                <c:pt idx="47">
                  <c:v>292.538396105836</c:v>
                </c:pt>
                <c:pt idx="48">
                  <c:v>293.13692630345997</c:v>
                </c:pt>
                <c:pt idx="49">
                  <c:v>293.72971601309899</c:v>
                </c:pt>
                <c:pt idx="50">
                  <c:v>294.31476225714903</c:v>
                </c:pt>
                <c:pt idx="51">
                  <c:v>294.89136847522201</c:v>
                </c:pt>
                <c:pt idx="52">
                  <c:v>295.99628649580399</c:v>
                </c:pt>
                <c:pt idx="53">
                  <c:v>297.04479758678201</c:v>
                </c:pt>
                <c:pt idx="54">
                  <c:v>298.05123608677502</c:v>
                </c:pt>
                <c:pt idx="55">
                  <c:v>299.02659338410001</c:v>
                </c:pt>
                <c:pt idx="56">
                  <c:v>299.94321669405599</c:v>
                </c:pt>
                <c:pt idx="57">
                  <c:v>300.81173835817901</c:v>
                </c:pt>
                <c:pt idx="58">
                  <c:v>301.64661595681702</c:v>
                </c:pt>
                <c:pt idx="59">
                  <c:v>302.46291658635602</c:v>
                </c:pt>
                <c:pt idx="60">
                  <c:v>303.28270811900597</c:v>
                </c:pt>
                <c:pt idx="61">
                  <c:v>303.65402251780199</c:v>
                </c:pt>
                <c:pt idx="62">
                  <c:v>303.96392040263203</c:v>
                </c:pt>
                <c:pt idx="63">
                  <c:v>304.231595566794</c:v>
                </c:pt>
                <c:pt idx="64">
                  <c:v>304.497969047163</c:v>
                </c:pt>
                <c:pt idx="65">
                  <c:v>305.02049765910903</c:v>
                </c:pt>
                <c:pt idx="66">
                  <c:v>305.53043653615498</c:v>
                </c:pt>
                <c:pt idx="67">
                  <c:v>306.50653010429602</c:v>
                </c:pt>
                <c:pt idx="68">
                  <c:v>308.36293986287501</c:v>
                </c:pt>
                <c:pt idx="69">
                  <c:v>310.16904698843001</c:v>
                </c:pt>
                <c:pt idx="70">
                  <c:v>311.94617459255699</c:v>
                </c:pt>
                <c:pt idx="71">
                  <c:v>313.65693841937201</c:v>
                </c:pt>
                <c:pt idx="72">
                  <c:v>315.29984944552899</c:v>
                </c:pt>
                <c:pt idx="73">
                  <c:v>316.89156964654399</c:v>
                </c:pt>
                <c:pt idx="74">
                  <c:v>318.44311182839999</c:v>
                </c:pt>
                <c:pt idx="75">
                  <c:v>319.94946621040401</c:v>
                </c:pt>
                <c:pt idx="76">
                  <c:v>321.42204824389302</c:v>
                </c:pt>
                <c:pt idx="77">
                  <c:v>322.86102331583999</c:v>
                </c:pt>
                <c:pt idx="78">
                  <c:v>325.61152898869602</c:v>
                </c:pt>
                <c:pt idx="79">
                  <c:v>328.24111623390399</c:v>
                </c:pt>
                <c:pt idx="80">
                  <c:v>330.88999566458898</c:v>
                </c:pt>
                <c:pt idx="81">
                  <c:v>333.28919313478298</c:v>
                </c:pt>
                <c:pt idx="82">
                  <c:v>335.69951703429899</c:v>
                </c:pt>
                <c:pt idx="83">
                  <c:v>338.06102885313101</c:v>
                </c:pt>
                <c:pt idx="84">
                  <c:v>340.18015526117603</c:v>
                </c:pt>
                <c:pt idx="85">
                  <c:v>342.40488174651699</c:v>
                </c:pt>
                <c:pt idx="86">
                  <c:v>344.68756983890302</c:v>
                </c:pt>
                <c:pt idx="87">
                  <c:v>346.91524196770098</c:v>
                </c:pt>
                <c:pt idx="88">
                  <c:v>348.89812015548199</c:v>
                </c:pt>
                <c:pt idx="89">
                  <c:v>350.90412463584801</c:v>
                </c:pt>
                <c:pt idx="90">
                  <c:v>352.349063029489</c:v>
                </c:pt>
                <c:pt idx="91">
                  <c:v>354.417796930093</c:v>
                </c:pt>
                <c:pt idx="92">
                  <c:v>355.70581288359199</c:v>
                </c:pt>
                <c:pt idx="93">
                  <c:v>356.90603351012999</c:v>
                </c:pt>
                <c:pt idx="94">
                  <c:v>357.96700364585502</c:v>
                </c:pt>
                <c:pt idx="95">
                  <c:v>359.03270646253799</c:v>
                </c:pt>
                <c:pt idx="96">
                  <c:v>360.16726212009399</c:v>
                </c:pt>
                <c:pt idx="97">
                  <c:v>361.44165157896998</c:v>
                </c:pt>
                <c:pt idx="98">
                  <c:v>363.02114726051701</c:v>
                </c:pt>
                <c:pt idx="99">
                  <c:v>364.22750547247898</c:v>
                </c:pt>
                <c:pt idx="100">
                  <c:v>364.41851117755601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170-4F4C-88E2-D06F042B2C14}"/>
            </c:ext>
          </c:extLst>
        </c:ser>
        <c:ser>
          <c:idx val="4"/>
          <c:order val="4"/>
          <c:tx>
            <c:v>T3B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'C (2)'!$B$6:$B$106</c:f>
              <c:numCache>
                <c:formatCode>General</c:formatCode>
                <c:ptCount val="101"/>
                <c:pt idx="0">
                  <c:v>0</c:v>
                </c:pt>
                <c:pt idx="1">
                  <c:v>6.6019392621285561E-2</c:v>
                </c:pt>
                <c:pt idx="2">
                  <c:v>0.13203878524257112</c:v>
                </c:pt>
                <c:pt idx="3">
                  <c:v>0.23840973973627361</c:v>
                </c:pt>
                <c:pt idx="4">
                  <c:v>0.29593137878518055</c:v>
                </c:pt>
                <c:pt idx="5">
                  <c:v>0.35345301783409167</c:v>
                </c:pt>
                <c:pt idx="6">
                  <c:v>0.39455538997213335</c:v>
                </c:pt>
                <c:pt idx="7">
                  <c:v>0.43565776211017782</c:v>
                </c:pt>
                <c:pt idx="8">
                  <c:v>0.47676013424822222</c:v>
                </c:pt>
                <c:pt idx="9">
                  <c:v>0.5078667994031445</c:v>
                </c:pt>
                <c:pt idx="10">
                  <c:v>0.53897346455806672</c:v>
                </c:pt>
                <c:pt idx="11">
                  <c:v>0.60118679486790838</c:v>
                </c:pt>
                <c:pt idx="12">
                  <c:v>0.66340012517775271</c:v>
                </c:pt>
                <c:pt idx="13">
                  <c:v>0.72561345548759437</c:v>
                </c:pt>
                <c:pt idx="14">
                  <c:v>0.78782678579743892</c:v>
                </c:pt>
                <c:pt idx="15">
                  <c:v>0.91225344641712502</c:v>
                </c:pt>
                <c:pt idx="16">
                  <c:v>1.0242374409748445</c:v>
                </c:pt>
                <c:pt idx="17">
                  <c:v>1.1489335836371555</c:v>
                </c:pt>
                <c:pt idx="18">
                  <c:v>1.2736297262994696</c:v>
                </c:pt>
                <c:pt idx="19">
                  <c:v>1.3983258689617806</c:v>
                </c:pt>
                <c:pt idx="20">
                  <c:v>1.5230220116240945</c:v>
                </c:pt>
                <c:pt idx="21">
                  <c:v>1.7724142969487193</c:v>
                </c:pt>
                <c:pt idx="22">
                  <c:v>2.0218065822733444</c:v>
                </c:pt>
                <c:pt idx="23">
                  <c:v>2.5205911529225973</c:v>
                </c:pt>
                <c:pt idx="24">
                  <c:v>3.0193757235718337</c:v>
                </c:pt>
                <c:pt idx="25">
                  <c:v>3.5181602942210835</c:v>
                </c:pt>
                <c:pt idx="26">
                  <c:v>3.9670664078054165</c:v>
                </c:pt>
                <c:pt idx="27">
                  <c:v>4.41597252138975</c:v>
                </c:pt>
                <c:pt idx="28">
                  <c:v>4.8199880236156396</c:v>
                </c:pt>
                <c:pt idx="29">
                  <c:v>5.1836019756189451</c:v>
                </c:pt>
                <c:pt idx="30">
                  <c:v>5.5472159276222506</c:v>
                </c:pt>
                <c:pt idx="31">
                  <c:v>5.9108298796255276</c:v>
                </c:pt>
                <c:pt idx="32">
                  <c:v>6.2744438316288331</c:v>
                </c:pt>
                <c:pt idx="33">
                  <c:v>6.6380577836321386</c:v>
                </c:pt>
                <c:pt idx="34">
                  <c:v>7.3652856876387505</c:v>
                </c:pt>
                <c:pt idx="35">
                  <c:v>8.0925135916453623</c:v>
                </c:pt>
                <c:pt idx="36">
                  <c:v>9.5469693996585843</c:v>
                </c:pt>
                <c:pt idx="37">
                  <c:v>11.001425207671778</c:v>
                </c:pt>
                <c:pt idx="38">
                  <c:v>12.455881015685</c:v>
                </c:pt>
                <c:pt idx="39">
                  <c:v>13.910336823698223</c:v>
                </c:pt>
                <c:pt idx="40">
                  <c:v>15.364792631711445</c:v>
                </c:pt>
                <c:pt idx="41">
                  <c:v>16.819248439724639</c:v>
                </c:pt>
                <c:pt idx="42">
                  <c:v>18.273704247737861</c:v>
                </c:pt>
                <c:pt idx="43">
                  <c:v>21.182615863764308</c:v>
                </c:pt>
                <c:pt idx="44">
                  <c:v>24.091527479790724</c:v>
                </c:pt>
                <c:pt idx="45">
                  <c:v>27.000439095817139</c:v>
                </c:pt>
                <c:pt idx="46">
                  <c:v>29.909350711843334</c:v>
                </c:pt>
                <c:pt idx="47">
                  <c:v>32.527371166267223</c:v>
                </c:pt>
                <c:pt idx="48">
                  <c:v>35.145391620691115</c:v>
                </c:pt>
                <c:pt idx="49">
                  <c:v>37.763412075114722</c:v>
                </c:pt>
                <c:pt idx="50">
                  <c:v>40.381432529538614</c:v>
                </c:pt>
                <c:pt idx="51">
                  <c:v>42.999452983962499</c:v>
                </c:pt>
                <c:pt idx="52">
                  <c:v>48.235493892809998</c:v>
                </c:pt>
                <c:pt idx="53">
                  <c:v>53.471534801657505</c:v>
                </c:pt>
                <c:pt idx="54">
                  <c:v>58.707575710505004</c:v>
                </c:pt>
                <c:pt idx="55">
                  <c:v>63.943616619352774</c:v>
                </c:pt>
                <c:pt idx="56">
                  <c:v>69.179657528200281</c:v>
                </c:pt>
                <c:pt idx="57">
                  <c:v>74.41569843704778</c:v>
                </c:pt>
                <c:pt idx="58">
                  <c:v>79.65173934589528</c:v>
                </c:pt>
                <c:pt idx="59">
                  <c:v>84.887780254743049</c:v>
                </c:pt>
                <c:pt idx="60">
                  <c:v>90.123821163590549</c:v>
                </c:pt>
                <c:pt idx="61">
                  <c:v>92.489947525935008</c:v>
                </c:pt>
                <c:pt idx="62">
                  <c:v>94.464526608476106</c:v>
                </c:pt>
                <c:pt idx="63">
                  <c:v>96.173689103857228</c:v>
                </c:pt>
                <c:pt idx="64">
                  <c:v>97.882851599238606</c:v>
                </c:pt>
                <c:pt idx="65">
                  <c:v>101.30117659000111</c:v>
                </c:pt>
                <c:pt idx="66">
                  <c:v>104.71950158076361</c:v>
                </c:pt>
                <c:pt idx="67">
                  <c:v>111.55615156228833</c:v>
                </c:pt>
                <c:pt idx="68">
                  <c:v>125.22945152533833</c:v>
                </c:pt>
                <c:pt idx="69">
                  <c:v>138.90275148838833</c:v>
                </c:pt>
                <c:pt idx="70">
                  <c:v>152.57605145143805</c:v>
                </c:pt>
                <c:pt idx="71">
                  <c:v>166.24935141448805</c:v>
                </c:pt>
                <c:pt idx="72">
                  <c:v>179.92265137753779</c:v>
                </c:pt>
                <c:pt idx="73">
                  <c:v>193.59595134058776</c:v>
                </c:pt>
                <c:pt idx="74">
                  <c:v>207.2692513036375</c:v>
                </c:pt>
                <c:pt idx="75">
                  <c:v>220.9425512666875</c:v>
                </c:pt>
                <c:pt idx="76">
                  <c:v>234.61585122973747</c:v>
                </c:pt>
                <c:pt idx="77">
                  <c:v>248.28915119278724</c:v>
                </c:pt>
                <c:pt idx="78">
                  <c:v>275.63575111888696</c:v>
                </c:pt>
                <c:pt idx="79">
                  <c:v>302.9823510449861</c:v>
                </c:pt>
                <c:pt idx="80">
                  <c:v>330.3289509710861</c:v>
                </c:pt>
                <c:pt idx="81">
                  <c:v>354.94089090457504</c:v>
                </c:pt>
                <c:pt idx="82">
                  <c:v>379.55283083806393</c:v>
                </c:pt>
                <c:pt idx="83">
                  <c:v>404.16477077155554</c:v>
                </c:pt>
                <c:pt idx="84">
                  <c:v>428.77671070504442</c:v>
                </c:pt>
                <c:pt idx="85">
                  <c:v>453.38865063853336</c:v>
                </c:pt>
                <c:pt idx="86">
                  <c:v>478.00059057202503</c:v>
                </c:pt>
                <c:pt idx="87">
                  <c:v>502.61253050551386</c:v>
                </c:pt>
                <c:pt idx="88">
                  <c:v>527.22447043900274</c:v>
                </c:pt>
                <c:pt idx="89">
                  <c:v>551.83641037249447</c:v>
                </c:pt>
                <c:pt idx="90">
                  <c:v>576.44835030598335</c:v>
                </c:pt>
                <c:pt idx="91">
                  <c:v>601.06029023947224</c:v>
                </c:pt>
                <c:pt idx="92">
                  <c:v>615.26977844235557</c:v>
                </c:pt>
                <c:pt idx="93">
                  <c:v>629.47926664524164</c:v>
                </c:pt>
                <c:pt idx="94">
                  <c:v>643.68875484812497</c:v>
                </c:pt>
                <c:pt idx="95">
                  <c:v>657.89824305100831</c:v>
                </c:pt>
                <c:pt idx="96">
                  <c:v>672.10773125389164</c:v>
                </c:pt>
                <c:pt idx="97">
                  <c:v>686.31721945677782</c:v>
                </c:pt>
                <c:pt idx="98">
                  <c:v>694.25213727621383</c:v>
                </c:pt>
                <c:pt idx="99">
                  <c:v>697.29418025402492</c:v>
                </c:pt>
                <c:pt idx="100">
                  <c:v>697.64278164641121</c:v>
                </c:pt>
              </c:numCache>
            </c:numRef>
          </c:xVal>
          <c:yVal>
            <c:numRef>
              <c:f>'C (2)'!$G$6:$G$106</c:f>
              <c:numCache>
                <c:formatCode>General</c:formatCode>
                <c:ptCount val="101"/>
                <c:pt idx="0">
                  <c:v>288.25000000053097</c:v>
                </c:pt>
                <c:pt idx="1">
                  <c:v>288.25000000003502</c:v>
                </c:pt>
                <c:pt idx="2">
                  <c:v>288.249999999956</c:v>
                </c:pt>
                <c:pt idx="3">
                  <c:v>288.25000000004098</c:v>
                </c:pt>
                <c:pt idx="4">
                  <c:v>288.25000000000199</c:v>
                </c:pt>
                <c:pt idx="5">
                  <c:v>288.24999999999801</c:v>
                </c:pt>
                <c:pt idx="6">
                  <c:v>288.24999999986301</c:v>
                </c:pt>
                <c:pt idx="7">
                  <c:v>288.25000000002098</c:v>
                </c:pt>
                <c:pt idx="8">
                  <c:v>288.24999999982401</c:v>
                </c:pt>
                <c:pt idx="9">
                  <c:v>288.25000000001302</c:v>
                </c:pt>
                <c:pt idx="10">
                  <c:v>288.25000000030201</c:v>
                </c:pt>
                <c:pt idx="11">
                  <c:v>288.25000000023698</c:v>
                </c:pt>
                <c:pt idx="12">
                  <c:v>288.25000000016502</c:v>
                </c:pt>
                <c:pt idx="13">
                  <c:v>288.250000000103</c:v>
                </c:pt>
                <c:pt idx="14">
                  <c:v>288.24999999983697</c:v>
                </c:pt>
                <c:pt idx="15">
                  <c:v>288.25000000002399</c:v>
                </c:pt>
                <c:pt idx="16">
                  <c:v>288.25000000015899</c:v>
                </c:pt>
                <c:pt idx="17">
                  <c:v>288.25000000047697</c:v>
                </c:pt>
                <c:pt idx="18">
                  <c:v>288.25000000057599</c:v>
                </c:pt>
                <c:pt idx="19">
                  <c:v>288.25000000080098</c:v>
                </c:pt>
                <c:pt idx="20">
                  <c:v>288.25000000125499</c:v>
                </c:pt>
                <c:pt idx="21">
                  <c:v>288.25000000364201</c:v>
                </c:pt>
                <c:pt idx="22">
                  <c:v>288.25000000912598</c:v>
                </c:pt>
                <c:pt idx="23">
                  <c:v>288.250000104756</c:v>
                </c:pt>
                <c:pt idx="24">
                  <c:v>288.25000051875901</c:v>
                </c:pt>
                <c:pt idx="25">
                  <c:v>288.25000184133501</c:v>
                </c:pt>
                <c:pt idx="26">
                  <c:v>288.25000460950702</c:v>
                </c:pt>
                <c:pt idx="27">
                  <c:v>288.25001045838701</c:v>
                </c:pt>
                <c:pt idx="28">
                  <c:v>288.25001993231098</c:v>
                </c:pt>
                <c:pt idx="29">
                  <c:v>288.25003365286602</c:v>
                </c:pt>
                <c:pt idx="30">
                  <c:v>288.25005502769102</c:v>
                </c:pt>
                <c:pt idx="31">
                  <c:v>288.250087343899</c:v>
                </c:pt>
                <c:pt idx="32">
                  <c:v>288.25013486676897</c:v>
                </c:pt>
                <c:pt idx="33">
                  <c:v>288.25020298358402</c:v>
                </c:pt>
                <c:pt idx="34">
                  <c:v>288.25048588040698</c:v>
                </c:pt>
                <c:pt idx="35">
                  <c:v>288.25100229297902</c:v>
                </c:pt>
                <c:pt idx="36">
                  <c:v>288.253964770827</c:v>
                </c:pt>
                <c:pt idx="37">
                  <c:v>288.26003410986999</c:v>
                </c:pt>
                <c:pt idx="38">
                  <c:v>288.27043616668101</c:v>
                </c:pt>
                <c:pt idx="39">
                  <c:v>288.28632951536702</c:v>
                </c:pt>
                <c:pt idx="40">
                  <c:v>288.30872295114801</c:v>
                </c:pt>
                <c:pt idx="41">
                  <c:v>288.33843056311798</c:v>
                </c:pt>
                <c:pt idx="42">
                  <c:v>288.37605914771098</c:v>
                </c:pt>
                <c:pt idx="43">
                  <c:v>288.48501043977899</c:v>
                </c:pt>
                <c:pt idx="44">
                  <c:v>288.627531809755</c:v>
                </c:pt>
                <c:pt idx="45">
                  <c:v>288.80205987638499</c:v>
                </c:pt>
                <c:pt idx="46">
                  <c:v>289.00620097480601</c:v>
                </c:pt>
                <c:pt idx="47">
                  <c:v>289.21185835319602</c:v>
                </c:pt>
                <c:pt idx="48">
                  <c:v>289.43719377183402</c:v>
                </c:pt>
                <c:pt idx="49">
                  <c:v>289.67993631037501</c:v>
                </c:pt>
                <c:pt idx="50">
                  <c:v>289.93797203388101</c:v>
                </c:pt>
                <c:pt idx="51">
                  <c:v>290.20944932893502</c:v>
                </c:pt>
                <c:pt idx="52">
                  <c:v>290.794112835514</c:v>
                </c:pt>
                <c:pt idx="53">
                  <c:v>291.410455945764</c:v>
                </c:pt>
                <c:pt idx="54">
                  <c:v>292.05155795212698</c:v>
                </c:pt>
                <c:pt idx="55">
                  <c:v>292.71297664833901</c:v>
                </c:pt>
                <c:pt idx="56">
                  <c:v>293.38848920080301</c:v>
                </c:pt>
                <c:pt idx="57">
                  <c:v>294.07323443418801</c:v>
                </c:pt>
                <c:pt idx="58">
                  <c:v>294.764406500946</c:v>
                </c:pt>
                <c:pt idx="59">
                  <c:v>295.46100681523899</c:v>
                </c:pt>
                <c:pt idx="60">
                  <c:v>296.16381295301301</c:v>
                </c:pt>
                <c:pt idx="61">
                  <c:v>296.48277137524701</c:v>
                </c:pt>
                <c:pt idx="62">
                  <c:v>296.74994184016703</c:v>
                </c:pt>
                <c:pt idx="63">
                  <c:v>296.98194999114003</c:v>
                </c:pt>
                <c:pt idx="64">
                  <c:v>297.21468220484002</c:v>
                </c:pt>
                <c:pt idx="65">
                  <c:v>297.68237566460999</c:v>
                </c:pt>
                <c:pt idx="66">
                  <c:v>298.15141398748199</c:v>
                </c:pt>
                <c:pt idx="67">
                  <c:v>299.08942508562899</c:v>
                </c:pt>
                <c:pt idx="68">
                  <c:v>300.95100077007203</c:v>
                </c:pt>
                <c:pt idx="69">
                  <c:v>302.79529533652101</c:v>
                </c:pt>
                <c:pt idx="70">
                  <c:v>304.621753959903</c:v>
                </c:pt>
                <c:pt idx="71">
                  <c:v>306.41498987451303</c:v>
                </c:pt>
                <c:pt idx="72">
                  <c:v>308.16621736495</c:v>
                </c:pt>
                <c:pt idx="73">
                  <c:v>309.87559943949702</c:v>
                </c:pt>
                <c:pt idx="74">
                  <c:v>311.54539823857499</c:v>
                </c:pt>
                <c:pt idx="75">
                  <c:v>313.175331481726</c:v>
                </c:pt>
                <c:pt idx="76">
                  <c:v>314.76706134284598</c:v>
                </c:pt>
                <c:pt idx="77">
                  <c:v>316.321693156592</c:v>
                </c:pt>
                <c:pt idx="78">
                  <c:v>319.29722669286099</c:v>
                </c:pt>
                <c:pt idx="79">
                  <c:v>322.14494936190499</c:v>
                </c:pt>
                <c:pt idx="80">
                  <c:v>324.94609981898202</c:v>
                </c:pt>
                <c:pt idx="81">
                  <c:v>327.46278719393803</c:v>
                </c:pt>
                <c:pt idx="82">
                  <c:v>329.97343853857899</c:v>
                </c:pt>
                <c:pt idx="83">
                  <c:v>332.44543138016002</c:v>
                </c:pt>
                <c:pt idx="84">
                  <c:v>334.83013859233699</c:v>
                </c:pt>
                <c:pt idx="85">
                  <c:v>337.18777188478902</c:v>
                </c:pt>
                <c:pt idx="86">
                  <c:v>339.51789628985802</c:v>
                </c:pt>
                <c:pt idx="87">
                  <c:v>341.80986017927302</c:v>
                </c:pt>
                <c:pt idx="88">
                  <c:v>344.01213102602497</c:v>
                </c:pt>
                <c:pt idx="89">
                  <c:v>346.16181647560899</c:v>
                </c:pt>
                <c:pt idx="90">
                  <c:v>348.10136333236397</c:v>
                </c:pt>
                <c:pt idx="91">
                  <c:v>350.13919553220802</c:v>
                </c:pt>
                <c:pt idx="92">
                  <c:v>351.35044968839497</c:v>
                </c:pt>
                <c:pt idx="93">
                  <c:v>352.55148347339099</c:v>
                </c:pt>
                <c:pt idx="94">
                  <c:v>353.71185106951901</c:v>
                </c:pt>
                <c:pt idx="95">
                  <c:v>354.83941652171302</c:v>
                </c:pt>
                <c:pt idx="96">
                  <c:v>355.95820100844202</c:v>
                </c:pt>
                <c:pt idx="97">
                  <c:v>357.08310536025903</c:v>
                </c:pt>
                <c:pt idx="98">
                  <c:v>357.836427222395</c:v>
                </c:pt>
                <c:pt idx="99">
                  <c:v>358.15289772229301</c:v>
                </c:pt>
                <c:pt idx="100">
                  <c:v>358.189127258187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170-4F4C-88E2-D06F042B2C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2698832"/>
        <c:axId val="518870912"/>
      </c:scatterChart>
      <c:valAx>
        <c:axId val="522698832"/>
        <c:scaling>
          <c:orientation val="minMax"/>
          <c:max val="75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doba ohřevu </a:t>
                </a:r>
                <a:r>
                  <a:rPr lang="en-US"/>
                  <a:t>[hod]</a:t>
                </a:r>
                <a:endParaRPr lang="cs-CZ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8870912"/>
        <c:crosses val="autoZero"/>
        <c:crossBetween val="midCat"/>
        <c:majorUnit val="100"/>
      </c:valAx>
      <c:valAx>
        <c:axId val="518870912"/>
        <c:scaling>
          <c:orientation val="minMax"/>
          <c:max val="420"/>
          <c:min val="2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Teplota </a:t>
                </a:r>
                <a:r>
                  <a:rPr lang="en-US"/>
                  <a:t>[</a:t>
                </a:r>
                <a:r>
                  <a:rPr lang="cs-CZ"/>
                  <a:t>K</a:t>
                </a:r>
                <a:r>
                  <a:rPr lang="en-US"/>
                  <a:t>]</a:t>
                </a:r>
                <a:endParaRPr lang="cs-CZ"/>
              </a:p>
            </c:rich>
          </c:tx>
          <c:layout>
            <c:manualLayout>
              <c:xMode val="edge"/>
              <c:yMode val="edge"/>
              <c:x val="1.3333333333333334E-2"/>
              <c:y val="0.338411851060990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226988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883039881563268"/>
          <c:y val="0.44702655815558012"/>
          <c:w val="0.18193452467169355"/>
          <c:h val="0.340266885223137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75000"/>
          <a:lumOff val="25000"/>
        </a:schemeClr>
      </a:solidFill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128E-DA3D-456D-968E-2CB845BDB86B}" type="datetimeFigureOut">
              <a:rPr lang="cs-CZ" smtClean="0"/>
              <a:t>21. 3. 2017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D577-A792-4AA8-8951-A655931FF8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91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128E-DA3D-456D-968E-2CB845BDB86B}" type="datetimeFigureOut">
              <a:rPr lang="cs-CZ" smtClean="0"/>
              <a:t>21. 3. 2017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D577-A792-4AA8-8951-A655931FF8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94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128E-DA3D-456D-968E-2CB845BDB86B}" type="datetimeFigureOut">
              <a:rPr lang="cs-CZ" smtClean="0"/>
              <a:t>21. 3. 2017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D577-A792-4AA8-8951-A655931FF8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7934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615128E-DA3D-456D-968E-2CB845BDB86B}" type="datetimeFigureOut">
              <a:rPr lang="cs-CZ" smtClean="0"/>
              <a:t>21. 3. 2017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54DD577-A792-4AA8-8951-A655931FF8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0535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128E-DA3D-456D-968E-2CB845BDB86B}" type="datetimeFigureOut">
              <a:rPr lang="cs-CZ" smtClean="0"/>
              <a:t>21. 3. 2017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D577-A792-4AA8-8951-A655931FF8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5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615128E-DA3D-456D-968E-2CB845BDB86B}" type="datetimeFigureOut">
              <a:rPr lang="cs-CZ" smtClean="0"/>
              <a:t>21. 3. 2017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54DD577-A792-4AA8-8951-A655931FF8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0523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128E-DA3D-456D-968E-2CB845BDB86B}" type="datetimeFigureOut">
              <a:rPr lang="cs-CZ" smtClean="0"/>
              <a:t>21. 3. 2017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D577-A792-4AA8-8951-A655931FF8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9064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128E-DA3D-456D-968E-2CB845BDB86B}" type="datetimeFigureOut">
              <a:rPr lang="cs-CZ" smtClean="0"/>
              <a:t>21. 3. 2017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D577-A792-4AA8-8951-A655931FF8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5259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128E-DA3D-456D-968E-2CB845BDB86B}" type="datetimeFigureOut">
              <a:rPr lang="cs-CZ" smtClean="0"/>
              <a:t>21. 3. 2017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D577-A792-4AA8-8951-A655931FF8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36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128E-DA3D-456D-968E-2CB845BDB86B}" type="datetimeFigureOut">
              <a:rPr lang="cs-CZ" smtClean="0"/>
              <a:t>21. 3. 2017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D577-A792-4AA8-8951-A655931FF8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1615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615128E-DA3D-456D-968E-2CB845BDB86B}" type="datetimeFigureOut">
              <a:rPr lang="cs-CZ" smtClean="0"/>
              <a:t>21. 3. 2017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54DD577-A792-4AA8-8951-A655931FF8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994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128E-DA3D-456D-968E-2CB845BDB86B}" type="datetimeFigureOut">
              <a:rPr lang="cs-CZ" smtClean="0"/>
              <a:t>21. 3. 2017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D577-A792-4AA8-8951-A655931FF8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0671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128E-DA3D-456D-968E-2CB845BDB86B}" type="datetimeFigureOut">
              <a:rPr lang="cs-CZ" smtClean="0"/>
              <a:t>21. 3. 2017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D577-A792-4AA8-8951-A655931FF8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7811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128E-DA3D-456D-968E-2CB845BDB86B}" type="datetimeFigureOut">
              <a:rPr lang="cs-CZ" smtClean="0"/>
              <a:t>21. 3. 2017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D577-A792-4AA8-8951-A655931FF8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6825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615128E-DA3D-456D-968E-2CB845BDB86B}" type="datetimeFigureOut">
              <a:rPr lang="cs-CZ" smtClean="0"/>
              <a:t>21. 3. 2017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54DD577-A792-4AA8-8951-A655931FF8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1146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128E-DA3D-456D-968E-2CB845BDB86B}" type="datetimeFigureOut">
              <a:rPr lang="cs-CZ" smtClean="0"/>
              <a:t>21. 3. 2017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D577-A792-4AA8-8951-A655931FF8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099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128E-DA3D-456D-968E-2CB845BDB86B}" type="datetimeFigureOut">
              <a:rPr lang="cs-CZ" smtClean="0"/>
              <a:t>21. 3. 2017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D577-A792-4AA8-8951-A655931FF8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41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128E-DA3D-456D-968E-2CB845BDB86B}" type="datetimeFigureOut">
              <a:rPr lang="cs-CZ" smtClean="0"/>
              <a:t>21. 3. 2017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D577-A792-4AA8-8951-A655931FF82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298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128E-DA3D-456D-968E-2CB845BDB86B}" type="datetimeFigureOut">
              <a:rPr lang="cs-CZ" smtClean="0"/>
              <a:t>21. 3. 2017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D577-A792-4AA8-8951-A655931FF82A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39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128E-DA3D-456D-968E-2CB845BDB86B}" type="datetimeFigureOut">
              <a:rPr lang="cs-CZ" smtClean="0"/>
              <a:t>21. 3. 2017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D577-A792-4AA8-8951-A655931FF8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307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128E-DA3D-456D-968E-2CB845BDB86B}" type="datetimeFigureOut">
              <a:rPr lang="cs-CZ" smtClean="0"/>
              <a:t>21. 3. 2017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D577-A792-4AA8-8951-A655931FF8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663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128E-DA3D-456D-968E-2CB845BDB86B}" type="datetimeFigureOut">
              <a:rPr lang="cs-CZ" smtClean="0"/>
              <a:t>21. 3. 2017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D577-A792-4AA8-8951-A655931FF8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81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615128E-DA3D-456D-968E-2CB845BDB86B}" type="datetimeFigureOut">
              <a:rPr lang="cs-CZ" smtClean="0"/>
              <a:t>21. 3. 2017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DD577-A792-4AA8-8951-A655931FF8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484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615128E-DA3D-456D-968E-2CB845BDB86B}" type="datetimeFigureOut">
              <a:rPr lang="cs-CZ" smtClean="0"/>
              <a:t>21. 3. 2017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54DD577-A792-4AA8-8951-A655931FF82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086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04799" y="808384"/>
            <a:ext cx="8468139" cy="980659"/>
          </a:xfrm>
        </p:spPr>
        <p:txBody>
          <a:bodyPr>
            <a:noAutofit/>
          </a:bodyPr>
          <a:lstStyle/>
          <a:p>
            <a:pPr algn="ctr"/>
            <a:r>
              <a:rPr lang="cs-CZ" sz="2400" b="1" dirty="0"/>
              <a:t>Zkušenosti z aplikace in-situ mikrovlnného ohřevu horninového prostředí</a:t>
            </a: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81192" y="2093844"/>
            <a:ext cx="7989752" cy="927653"/>
          </a:xfrm>
        </p:spPr>
        <p:txBody>
          <a:bodyPr>
            <a:normAutofit/>
          </a:bodyPr>
          <a:lstStyle/>
          <a:p>
            <a:pPr algn="r"/>
            <a:r>
              <a:rPr lang="cs-CZ" sz="2000" b="1" i="1" dirty="0">
                <a:solidFill>
                  <a:schemeClr val="accent6"/>
                </a:solidFill>
              </a:rPr>
              <a:t>Jiří Kroužek</a:t>
            </a:r>
          </a:p>
          <a:p>
            <a:pPr algn="r"/>
            <a:r>
              <a:rPr lang="cs-CZ" b="1" i="1" dirty="0">
                <a:solidFill>
                  <a:schemeClr val="accent6"/>
                </a:solidFill>
              </a:rPr>
              <a:t>V. </a:t>
            </a:r>
            <a:r>
              <a:rPr lang="cs-CZ" b="1" i="1" dirty="0" err="1">
                <a:solidFill>
                  <a:schemeClr val="accent6"/>
                </a:solidFill>
              </a:rPr>
              <a:t>Durďák</a:t>
            </a:r>
            <a:r>
              <a:rPr lang="cs-CZ" b="1" i="1" dirty="0">
                <a:solidFill>
                  <a:schemeClr val="accent6"/>
                </a:solidFill>
              </a:rPr>
              <a:t>, J. Hendrych, P. Špaček</a:t>
            </a:r>
            <a:endParaRPr lang="cs-CZ" dirty="0">
              <a:solidFill>
                <a:schemeClr val="accent6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071" y="4626862"/>
            <a:ext cx="1261875" cy="12618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4576772"/>
            <a:ext cx="1311965" cy="131196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533" y="4929810"/>
            <a:ext cx="3092737" cy="66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96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58230"/>
          </a:xfrm>
        </p:spPr>
        <p:txBody>
          <a:bodyPr/>
          <a:lstStyle/>
          <a:p>
            <a:pPr algn="ctr"/>
            <a:r>
              <a:rPr lang="cs-CZ" dirty="0"/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027583"/>
            <a:ext cx="7989752" cy="4426226"/>
          </a:xfrm>
        </p:spPr>
        <p:txBody>
          <a:bodyPr>
            <a:normAutofit/>
          </a:bodyPr>
          <a:lstStyle/>
          <a:p>
            <a:r>
              <a:rPr lang="cs-CZ" sz="2000" dirty="0"/>
              <a:t>Funkční vzorek konstrukce aplikačního vrtu</a:t>
            </a:r>
          </a:p>
          <a:p>
            <a:r>
              <a:rPr lang="cs-CZ" sz="2000" dirty="0"/>
              <a:t>Úspěšný 30 denní pilotní test in-situ mikrovlnného ohřevu horninového prostředí</a:t>
            </a:r>
          </a:p>
          <a:p>
            <a:r>
              <a:rPr lang="cs-CZ" sz="2000" dirty="0"/>
              <a:t>Vysoká účinnost a bezpečnost aplikace mikrovln</a:t>
            </a:r>
          </a:p>
          <a:p>
            <a:r>
              <a:rPr lang="cs-CZ" sz="2000" dirty="0"/>
              <a:t>Zvýšení teploty významně urychluje venting</a:t>
            </a:r>
          </a:p>
          <a:p>
            <a:r>
              <a:rPr lang="cs-CZ" sz="2000" dirty="0"/>
              <a:t>Validovaný numerický model procesu – důležitý prvek pro efektivní design technologie</a:t>
            </a:r>
          </a:p>
          <a:p>
            <a:endParaRPr lang="cs-CZ" sz="2000" dirty="0"/>
          </a:p>
          <a:p>
            <a:r>
              <a:rPr lang="cs-CZ" sz="2000" dirty="0"/>
              <a:t>Léto 2017 – pilotní zkouška in-situ MW ohřevu pro dekontaminaci nesaturované zóny</a:t>
            </a:r>
          </a:p>
        </p:txBody>
      </p:sp>
    </p:spTree>
    <p:extLst>
      <p:ext uri="{BB962C8B-B14F-4D97-AF65-F5344CB8AC3E}">
        <p14:creationId xmlns:p14="http://schemas.microsoft.com/office/powerpoint/2010/main" val="3269645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2" y="2758277"/>
            <a:ext cx="7989751" cy="541514"/>
          </a:xfrm>
        </p:spPr>
        <p:txBody>
          <a:bodyPr>
            <a:noAutofit/>
          </a:bodyPr>
          <a:lstStyle/>
          <a:p>
            <a:r>
              <a:rPr lang="cs-CZ" sz="2400" dirty="0"/>
              <a:t>Děkuji za pozornost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81193" y="4108174"/>
            <a:ext cx="7989751" cy="1033799"/>
          </a:xfrm>
        </p:spPr>
        <p:txBody>
          <a:bodyPr>
            <a:normAutofit/>
          </a:bodyPr>
          <a:lstStyle/>
          <a:p>
            <a:r>
              <a:rPr lang="cs-CZ" dirty="0"/>
              <a:t>financováno z projektu TA04020435 </a:t>
            </a:r>
            <a:r>
              <a:rPr lang="cs-CZ" i="1" u="sng" dirty="0"/>
              <a:t>Vývoj a ověření technologie pro účely intenzifikace in-situ sanačních opatření</a:t>
            </a:r>
            <a:r>
              <a:rPr lang="cs-CZ" dirty="0"/>
              <a:t> z programu TAČR Alfa</a:t>
            </a:r>
          </a:p>
        </p:txBody>
      </p:sp>
    </p:spTree>
    <p:extLst>
      <p:ext uri="{BB962C8B-B14F-4D97-AF65-F5344CB8AC3E}">
        <p14:creationId xmlns:p14="http://schemas.microsoft.com/office/powerpoint/2010/main" val="362907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</p:spPr>
        <p:txBody>
          <a:bodyPr/>
          <a:lstStyle/>
          <a:p>
            <a:r>
              <a:rPr lang="cs-CZ" dirty="0"/>
              <a:t>Vývoj a ověření technologie pro účely intenzifikace in-situ sanačních opatření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093843"/>
            <a:ext cx="7989752" cy="4611757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In-situ mikrovlnný ohřev horninového prostředí</a:t>
            </a:r>
          </a:p>
          <a:p>
            <a:r>
              <a:rPr lang="cs-CZ" sz="2000" dirty="0"/>
              <a:t>Další prvek kombinovaných sanačních technologií – termická podpora</a:t>
            </a:r>
          </a:p>
          <a:p>
            <a:pPr lvl="1"/>
            <a:r>
              <a:rPr lang="cs-CZ" sz="1800" dirty="0"/>
              <a:t>Venting</a:t>
            </a:r>
            <a:r>
              <a:rPr lang="en-US" sz="1800" dirty="0"/>
              <a:t>/</a:t>
            </a:r>
            <a:r>
              <a:rPr lang="cs-CZ" sz="1800" dirty="0" err="1"/>
              <a:t>bioventing</a:t>
            </a:r>
            <a:endParaRPr lang="cs-CZ" sz="1800" dirty="0"/>
          </a:p>
          <a:p>
            <a:pPr lvl="1"/>
            <a:r>
              <a:rPr lang="cs-CZ" sz="1800" dirty="0"/>
              <a:t>Sanační promývání</a:t>
            </a:r>
          </a:p>
          <a:p>
            <a:r>
              <a:rPr lang="cs-CZ" sz="2000" dirty="0"/>
              <a:t>Ohřev materiálu 		mobilizace kontaminantů</a:t>
            </a:r>
          </a:p>
          <a:p>
            <a:endParaRPr lang="cs-CZ" sz="2000" dirty="0"/>
          </a:p>
          <a:p>
            <a:r>
              <a:rPr lang="cs-CZ" sz="2000" dirty="0"/>
              <a:t>In-situ termické technologie v ČR - bez aplikace, v zahraničí</a:t>
            </a:r>
          </a:p>
          <a:p>
            <a:pPr lvl="1"/>
            <a:r>
              <a:rPr lang="cs-CZ" sz="1800" dirty="0"/>
              <a:t>In-situ termická desorpce (ISTD)</a:t>
            </a:r>
          </a:p>
          <a:p>
            <a:pPr lvl="1"/>
            <a:r>
              <a:rPr lang="cs-CZ" sz="1800" dirty="0"/>
              <a:t>Injekce horké páry</a:t>
            </a:r>
          </a:p>
          <a:p>
            <a:pPr lvl="1"/>
            <a:r>
              <a:rPr lang="cs-CZ" sz="1800" dirty="0"/>
              <a:t>Elektrický odporový ohřev</a:t>
            </a:r>
          </a:p>
          <a:p>
            <a:pPr lvl="1"/>
            <a:r>
              <a:rPr lang="cs-CZ" sz="1800" dirty="0"/>
              <a:t>Radiofrekvenční ohřev</a:t>
            </a:r>
          </a:p>
          <a:p>
            <a:endParaRPr lang="cs-CZ" dirty="0"/>
          </a:p>
        </p:txBody>
      </p:sp>
      <p:sp>
        <p:nvSpPr>
          <p:cNvPr id="6" name="Šipka: doprava 5"/>
          <p:cNvSpPr/>
          <p:nvPr/>
        </p:nvSpPr>
        <p:spPr>
          <a:xfrm>
            <a:off x="2822713" y="3710608"/>
            <a:ext cx="463826" cy="251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07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</p:spPr>
        <p:txBody>
          <a:bodyPr/>
          <a:lstStyle/>
          <a:p>
            <a:r>
              <a:rPr lang="cs-CZ" dirty="0"/>
              <a:t>Vývoj a ověření technologie pro účely intenzifikace in-situ sanačních opatření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1" y="2093843"/>
            <a:ext cx="8311017" cy="4611757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Cíl projektu</a:t>
            </a:r>
          </a:p>
          <a:p>
            <a:pPr lvl="1"/>
            <a:r>
              <a:rPr lang="cs-CZ" sz="1800" dirty="0"/>
              <a:t>Podpůrný technický prostředek pro stávající technologie – venting, čerpání, promývání aj.</a:t>
            </a:r>
          </a:p>
          <a:p>
            <a:pPr lvl="1"/>
            <a:r>
              <a:rPr lang="cs-CZ" sz="1800" dirty="0"/>
              <a:t>Ropné látky, </a:t>
            </a:r>
            <a:r>
              <a:rPr lang="cs-CZ" sz="1800" dirty="0" err="1"/>
              <a:t>ClU</a:t>
            </a:r>
            <a:r>
              <a:rPr lang="cs-CZ" sz="1800" dirty="0"/>
              <a:t>, BTEX, </a:t>
            </a:r>
            <a:r>
              <a:rPr lang="cs-CZ" sz="1800" dirty="0" err="1"/>
              <a:t>SVOCs</a:t>
            </a:r>
            <a:endParaRPr lang="cs-CZ" sz="1800" dirty="0"/>
          </a:p>
          <a:p>
            <a:pPr lvl="1"/>
            <a:r>
              <a:rPr lang="cs-CZ" sz="1800" dirty="0"/>
              <a:t>Zefektivnění a urychlení sanačních opatření</a:t>
            </a:r>
          </a:p>
          <a:p>
            <a:r>
              <a:rPr lang="cs-CZ" sz="2000" dirty="0"/>
              <a:t>Úkoly projektu</a:t>
            </a:r>
          </a:p>
          <a:p>
            <a:pPr lvl="1"/>
            <a:r>
              <a:rPr lang="cs-CZ" sz="1800" dirty="0"/>
              <a:t>Vyvinout systém aplikace mikrovln in-situ</a:t>
            </a:r>
          </a:p>
          <a:p>
            <a:pPr lvl="1"/>
            <a:r>
              <a:rPr lang="cs-CZ" sz="1800" dirty="0"/>
              <a:t>Laboratorní experimenty</a:t>
            </a:r>
          </a:p>
          <a:p>
            <a:pPr lvl="2"/>
            <a:r>
              <a:rPr lang="cs-CZ" sz="1600" dirty="0"/>
              <a:t>Dekontaminační účinek – venting</a:t>
            </a:r>
            <a:r>
              <a:rPr lang="en-US" sz="1600" dirty="0"/>
              <a:t>/</a:t>
            </a:r>
            <a:r>
              <a:rPr lang="cs-CZ" sz="1600" dirty="0"/>
              <a:t>promývání</a:t>
            </a:r>
          </a:p>
          <a:p>
            <a:pPr lvl="2"/>
            <a:r>
              <a:rPr lang="cs-CZ" sz="1600" dirty="0"/>
              <a:t>Efekt na mikrobiální oživení</a:t>
            </a:r>
          </a:p>
          <a:p>
            <a:pPr lvl="1"/>
            <a:r>
              <a:rPr lang="cs-CZ" sz="1800" dirty="0"/>
              <a:t>Poloprovozní ověření – polygon, reálná lokalita (2017)</a:t>
            </a:r>
          </a:p>
          <a:p>
            <a:pPr lvl="1"/>
            <a:r>
              <a:rPr lang="cs-CZ" sz="1800" dirty="0"/>
              <a:t>Matematický popis procesu</a:t>
            </a:r>
          </a:p>
        </p:txBody>
      </p:sp>
    </p:spTree>
    <p:extLst>
      <p:ext uri="{BB962C8B-B14F-4D97-AF65-F5344CB8AC3E}">
        <p14:creationId xmlns:p14="http://schemas.microsoft.com/office/powerpoint/2010/main" val="3085038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71482"/>
          </a:xfrm>
        </p:spPr>
        <p:txBody>
          <a:bodyPr/>
          <a:lstStyle/>
          <a:p>
            <a:pPr algn="ctr"/>
            <a:r>
              <a:rPr lang="cs-CZ" dirty="0"/>
              <a:t>In-situ mikrovlnný ohřev – pilotní test</a:t>
            </a:r>
          </a:p>
        </p:txBody>
      </p:sp>
      <p:pic>
        <p:nvPicPr>
          <p:cNvPr id="4" name="Obráze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366561"/>
            <a:ext cx="4691270" cy="5491439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 descr="vlnovrt 004.JPG"/>
          <p:cNvPicPr/>
          <p:nvPr/>
        </p:nvPicPr>
        <p:blipFill rotWithShape="1">
          <a:blip r:embed="rId3" cstate="print"/>
          <a:srcRect l="8784" t="8866" r="14228"/>
          <a:stretch/>
        </p:blipFill>
        <p:spPr>
          <a:xfrm>
            <a:off x="4691269" y="1394211"/>
            <a:ext cx="2411895" cy="3813893"/>
          </a:xfrm>
          <a:prstGeom prst="rect">
            <a:avLst/>
          </a:prstGeom>
        </p:spPr>
      </p:pic>
      <p:pic>
        <p:nvPicPr>
          <p:cNvPr id="6" name="Obrázek 5" descr="vlnovrt 005.JPG"/>
          <p:cNvPicPr/>
          <p:nvPr/>
        </p:nvPicPr>
        <p:blipFill rotWithShape="1">
          <a:blip r:embed="rId4" cstate="print"/>
          <a:srcRect l="15986"/>
          <a:stretch/>
        </p:blipFill>
        <p:spPr>
          <a:xfrm>
            <a:off x="6440557" y="2676939"/>
            <a:ext cx="2703443" cy="422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04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71482"/>
          </a:xfrm>
        </p:spPr>
        <p:txBody>
          <a:bodyPr/>
          <a:lstStyle/>
          <a:p>
            <a:pPr algn="ctr"/>
            <a:r>
              <a:rPr lang="cs-CZ" dirty="0"/>
              <a:t>In-situ mikrovlnný ohřev – pilotní test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92" y="1479283"/>
            <a:ext cx="3566738" cy="537871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906" y="1479282"/>
            <a:ext cx="4034038" cy="537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59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597987"/>
          </a:xfrm>
        </p:spPr>
        <p:txBody>
          <a:bodyPr/>
          <a:lstStyle/>
          <a:p>
            <a:pPr algn="ctr"/>
            <a:r>
              <a:rPr lang="cs-CZ" dirty="0"/>
              <a:t>Praktické zkušenosti z aplikace MW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4331823"/>
          </a:xfrm>
        </p:spPr>
        <p:txBody>
          <a:bodyPr/>
          <a:lstStyle/>
          <a:p>
            <a:r>
              <a:rPr lang="cs-CZ" sz="2000" dirty="0"/>
              <a:t>Citlivá výkonová technika – průmyslový generátor 6 kW</a:t>
            </a:r>
          </a:p>
          <a:p>
            <a:pPr lvl="1"/>
            <a:r>
              <a:rPr lang="cs-CZ" sz="1800" dirty="0"/>
              <a:t>Teplota a vlhkost – klimatizovaná skříň</a:t>
            </a:r>
          </a:p>
          <a:p>
            <a:pPr lvl="1"/>
            <a:r>
              <a:rPr lang="cs-CZ" sz="1800" dirty="0"/>
              <a:t>Chlazení vodou</a:t>
            </a:r>
          </a:p>
          <a:p>
            <a:pPr lvl="1"/>
            <a:r>
              <a:rPr lang="cs-CZ" sz="1800" dirty="0"/>
              <a:t>Bariéra pro páry</a:t>
            </a:r>
          </a:p>
          <a:p>
            <a:r>
              <a:rPr lang="cs-CZ" sz="2000" dirty="0"/>
              <a:t>Odraz mikrovln</a:t>
            </a:r>
          </a:p>
          <a:p>
            <a:pPr lvl="1"/>
            <a:r>
              <a:rPr lang="cs-CZ" sz="1800" dirty="0"/>
              <a:t>Tuner</a:t>
            </a:r>
          </a:p>
          <a:p>
            <a:pPr lvl="1"/>
            <a:r>
              <a:rPr lang="cs-CZ" sz="1800" dirty="0"/>
              <a:t>Regulace výkonu</a:t>
            </a:r>
          </a:p>
          <a:p>
            <a:pPr lvl="1"/>
            <a:r>
              <a:rPr lang="cs-CZ" sz="1800" dirty="0"/>
              <a:t>Detektor oblouku</a:t>
            </a:r>
          </a:p>
          <a:p>
            <a:r>
              <a:rPr lang="cs-CZ" sz="2000" dirty="0"/>
              <a:t>Bezpečnost aplikace mikrovln</a:t>
            </a:r>
          </a:p>
          <a:p>
            <a:r>
              <a:rPr lang="cs-CZ" sz="2000" dirty="0"/>
              <a:t>Účinnost cílené aplikace mikrovln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2632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7148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Teplotní distribuce okolo aplikačního vrtu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1" y="2070636"/>
            <a:ext cx="7958067" cy="421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63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71482"/>
          </a:xfrm>
        </p:spPr>
        <p:txBody>
          <a:bodyPr/>
          <a:lstStyle/>
          <a:p>
            <a:pPr algn="ctr"/>
            <a:r>
              <a:rPr lang="cs-CZ" dirty="0"/>
              <a:t>Matematický popis procesu</a:t>
            </a:r>
          </a:p>
        </p:txBody>
      </p:sp>
      <p:pic>
        <p:nvPicPr>
          <p:cNvPr id="5" name="equ_emw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2546" y="5225809"/>
            <a:ext cx="2653957" cy="481427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6" name="equ_ht_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92547" y="5923723"/>
            <a:ext cx="2653957" cy="42262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0EABD5F5-8BD6-4D21-B285-48514D656C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837525"/>
              </p:ext>
            </p:extLst>
          </p:nvPr>
        </p:nvGraphicFramePr>
        <p:xfrm>
          <a:off x="4652369" y="1842052"/>
          <a:ext cx="4108174" cy="3167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477078" y="2080591"/>
            <a:ext cx="39756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err="1"/>
              <a:t>Multifyzikální</a:t>
            </a:r>
            <a:r>
              <a:rPr lang="cs-CZ" dirty="0"/>
              <a:t> proces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dirty="0"/>
              <a:t>Elektromagnetické vlny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dirty="0"/>
              <a:t>Sdílení tepla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dirty="0"/>
              <a:t>Sdílení hmoty (sušení, konvekce)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Geometrie modelu – 2D, </a:t>
            </a:r>
            <a:r>
              <a:rPr lang="cs-CZ" dirty="0" err="1"/>
              <a:t>axisymetrie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Materiálové vlastnosti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dirty="0"/>
              <a:t>dielektrické vlastnosti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Model – vlnová a tepelná rovnice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Okrajové podmínky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Numerické řešení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dirty="0"/>
              <a:t>metoda konečných prvků</a:t>
            </a:r>
          </a:p>
        </p:txBody>
      </p:sp>
    </p:spTree>
    <p:extLst>
      <p:ext uri="{BB962C8B-B14F-4D97-AF65-F5344CB8AC3E}">
        <p14:creationId xmlns:p14="http://schemas.microsoft.com/office/powerpoint/2010/main" val="2687863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71482"/>
          </a:xfrm>
        </p:spPr>
        <p:txBody>
          <a:bodyPr/>
          <a:lstStyle/>
          <a:p>
            <a:pPr algn="ctr"/>
            <a:r>
              <a:rPr lang="cs-CZ" dirty="0"/>
              <a:t>Matematický popis procesu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AFDCCF17-5A77-409F-B558-939523AF3B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2465585"/>
              </p:ext>
            </p:extLst>
          </p:nvPr>
        </p:nvGraphicFramePr>
        <p:xfrm>
          <a:off x="185532" y="2266122"/>
          <a:ext cx="4280452" cy="3776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3" r="4306"/>
          <a:stretch/>
        </p:blipFill>
        <p:spPr>
          <a:xfrm>
            <a:off x="4678032" y="2266122"/>
            <a:ext cx="4284506" cy="37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25884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videnda">
  <a:themeElements>
    <a:clrScheme name="Vlastní 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899AA2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TM02900722[[fn=Zasedací místnost Ion]]</Template>
  <TotalTime>327</TotalTime>
  <Words>299</Words>
  <Application>Microsoft Office PowerPoint</Application>
  <PresentationFormat>Předvádění na obrazovce (4:3)</PresentationFormat>
  <Paragraphs>70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Calibri</vt:lpstr>
      <vt:lpstr>Calibri Light</vt:lpstr>
      <vt:lpstr>Gill Sans MT</vt:lpstr>
      <vt:lpstr>Wingdings</vt:lpstr>
      <vt:lpstr>Wingdings 2</vt:lpstr>
      <vt:lpstr>HDOfficeLightV0</vt:lpstr>
      <vt:lpstr>Dividenda</vt:lpstr>
      <vt:lpstr>Zkušenosti z aplikace in-situ mikrovlnného ohřevu horninového prostředí</vt:lpstr>
      <vt:lpstr>Vývoj a ověření technologie pro účely intenzifikace in-situ sanačních opatření</vt:lpstr>
      <vt:lpstr>Vývoj a ověření technologie pro účely intenzifikace in-situ sanačních opatření</vt:lpstr>
      <vt:lpstr>In-situ mikrovlnný ohřev – pilotní test</vt:lpstr>
      <vt:lpstr>In-situ mikrovlnný ohřev – pilotní test</vt:lpstr>
      <vt:lpstr>Praktické zkušenosti z aplikace MW</vt:lpstr>
      <vt:lpstr>Teplotní distribuce okolo aplikačního vrtu</vt:lpstr>
      <vt:lpstr>Matematický popis procesu</vt:lpstr>
      <vt:lpstr>Matematický popis procesu</vt:lpstr>
      <vt:lpstr>Závěr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Krouzek Jiri</dc:creator>
  <cp:lastModifiedBy>Krouzek Jiri</cp:lastModifiedBy>
  <cp:revision>18</cp:revision>
  <dcterms:created xsi:type="dcterms:W3CDTF">2017-03-20T22:20:26Z</dcterms:created>
  <dcterms:modified xsi:type="dcterms:W3CDTF">2017-03-21T09:06:40Z</dcterms:modified>
</cp:coreProperties>
</file>