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D9FF-7020-4C33-89E9-90F95AC2192A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AD0F-CF7D-4D46-95E5-FE08058AF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47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D9FF-7020-4C33-89E9-90F95AC2192A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9AD0F-CF7D-4D46-95E5-FE08058AF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>
                <a:latin typeface="Technika Book" panose="00000400000000000000" pitchFamily="2" charset="-18"/>
              </a:rPr>
              <a:t>Aplikace recyklovaného asfaltového betonu v konstrukci železničního spodku</a:t>
            </a:r>
            <a:endParaRPr lang="en-US" dirty="0">
              <a:latin typeface="Technika Book" panose="00000400000000000000" pitchFamily="2" charset="-18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1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9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0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Děkuji za pozornost</a:t>
            </a:r>
            <a:endParaRPr lang="en-US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1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3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1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4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407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Vlastní</PresentationFormat>
  <Paragraphs>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Aplikace recyklovaného asfaltového betonu v konstrukci železničního spodku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recyklovaného asfaltového betonu v konstrukci železničního spodku</dc:title>
  <dc:creator>Martin Lidmila</dc:creator>
  <cp:lastModifiedBy>Martin Lidmila</cp:lastModifiedBy>
  <cp:revision>1</cp:revision>
  <dcterms:created xsi:type="dcterms:W3CDTF">2017-03-23T07:11:11Z</dcterms:created>
  <dcterms:modified xsi:type="dcterms:W3CDTF">2017-03-23T07:11:11Z</dcterms:modified>
</cp:coreProperties>
</file>