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0" r:id="rId3"/>
    <p:sldId id="285" r:id="rId4"/>
    <p:sldId id="268" r:id="rId5"/>
    <p:sldId id="269" r:id="rId6"/>
    <p:sldId id="282" r:id="rId7"/>
    <p:sldId id="270" r:id="rId8"/>
    <p:sldId id="283" r:id="rId9"/>
    <p:sldId id="271" r:id="rId10"/>
    <p:sldId id="281" r:id="rId11"/>
    <p:sldId id="279" r:id="rId12"/>
    <p:sldId id="272" r:id="rId13"/>
    <p:sldId id="286" r:id="rId14"/>
    <p:sldId id="267" r:id="rId15"/>
  </p:sldIdLst>
  <p:sldSz cx="9144000" cy="5143500" type="screen16x9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E0E0"/>
    <a:srgbClr val="C9C9C9"/>
    <a:srgbClr val="C4C4C4"/>
    <a:srgbClr val="753805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-63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5C0E95-B96E-4CF9-BDB1-357B718F68CA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CB1229-35B7-44AD-A6EB-47B44BCB131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B1229-35B7-44AD-A6EB-47B44BCB131C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7989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BD71-A56C-4D7F-BE87-C19A35503904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6F81A-9880-44BB-A4FE-6299F38E98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60095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5F2B7-F7CA-44F7-BD4B-B330000DFD2A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B442B-32D6-498C-8D97-06921C978B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48906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425B-9515-4C94-8D41-EC2CBDF60F83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8B7CE-6494-43A4-8A74-EAA2AD0387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7383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52BC9-FC6C-43B2-9E62-7FB41D3F1464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6A485-3873-4B26-9837-B6E161BB22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58371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3626-46DD-4D42-874C-0E09000B390F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D94DB-D549-46B4-9F57-CA03F0B07C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4013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E1293-E015-46AA-9394-9443D43DF4CD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CE0B-33EA-48A0-9C2E-07C2145550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95499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4608D-A376-4C7F-8B7B-DD70A0709363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83D98-8FAD-4A53-885F-9EE8730665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30470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F980-31E2-48AE-8B47-0BD28D10AEA2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916E1-8BE4-4AFC-B565-91B2240B86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3356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2596-CFEE-4292-9168-72F00D568A46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2F063-ADB2-4DAD-BDA4-F4B833BA48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72946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794F9-3FAA-41A2-8103-B32C9F67A59F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BCB42-0EE1-45A8-A40F-E15E1BC0DB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5575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C938C-5A7C-4C21-B61B-574437B74F5F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83FC7-911B-4959-8E3B-A4B214E810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1344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5133EC-396E-4FBB-B724-138E0585444B}" type="datetimeFigureOut">
              <a:rPr lang="cs-CZ"/>
              <a:pPr>
                <a:defRPr/>
              </a:pPr>
              <a:t>9.3.2017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D4EDEE-BAFF-4FC6-84E6-5FBA344C1AC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971550" y="1572402"/>
            <a:ext cx="7345363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New technologies for energy supply needs in the field humanity and military base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099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39725"/>
            <a:ext cx="243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1300" y="3932238"/>
            <a:ext cx="8634413" cy="998537"/>
          </a:xfrm>
          <a:prstGeom prst="rect">
            <a:avLst/>
          </a:prstGeom>
          <a:solidFill>
            <a:srgbClr val="753805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Ing. Libor Baraňák Ph.D</a:t>
            </a:r>
          </a:p>
        </p:txBody>
      </p:sp>
    </p:spTree>
  </p:cSld>
  <p:clrMapOvr>
    <a:masterClrMapping/>
  </p:clrMapOvr>
  <p:transition advTm="8202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93" y="193559"/>
            <a:ext cx="4733106" cy="27607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5886" y="1866109"/>
            <a:ext cx="3977974" cy="29303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T-924-A53 </a:t>
            </a:r>
            <a:r>
              <a:rPr lang="cs-CZ" altLang="cs-CZ" dirty="0" err="1">
                <a:solidFill>
                  <a:schemeClr val="bg1"/>
                </a:solidFill>
              </a:rPr>
              <a:t>dual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err="1">
                <a:solidFill>
                  <a:schemeClr val="bg1"/>
                </a:solidFill>
              </a:rPr>
              <a:t>engine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1930" y="956117"/>
            <a:ext cx="4575715" cy="30736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0402" y="1277208"/>
            <a:ext cx="2141108" cy="16058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64" y="956116"/>
            <a:ext cx="4292125" cy="30685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7516" y="1345412"/>
            <a:ext cx="2050169" cy="15376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181" descr="Zobrazování obrázku CIMG21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9" name="AutoShape 183" descr="Zobrazování obrázku CIMG2176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34" y="216734"/>
            <a:ext cx="7547478" cy="48243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Result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06475"/>
            <a:ext cx="3612834" cy="27177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5487" y="906475"/>
            <a:ext cx="4001313" cy="27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12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971550" y="1946275"/>
            <a:ext cx="70612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Thanks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your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attention</a:t>
            </a: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6391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425" y="322263"/>
            <a:ext cx="140811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617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chemeClr val="bg1"/>
                </a:solidFill>
              </a:rPr>
              <a:t>Disposal </a:t>
            </a:r>
            <a:r>
              <a:rPr lang="cs-CZ" altLang="cs-CZ" dirty="0" err="1">
                <a:solidFill>
                  <a:schemeClr val="bg1"/>
                </a:solidFill>
              </a:rPr>
              <a:t>supply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err="1">
                <a:solidFill>
                  <a:schemeClr val="bg1"/>
                </a:solidFill>
              </a:rPr>
              <a:t>convoys</a:t>
            </a: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endParaRPr lang="cs-CZ" alt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3817" y="1063625"/>
            <a:ext cx="7226658" cy="35217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Analysis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1635" y="949243"/>
            <a:ext cx="6340729" cy="40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05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790575"/>
          </a:xfrm>
        </p:spPr>
        <p:txBody>
          <a:bodyPr/>
          <a:lstStyle/>
          <a:p>
            <a:r>
              <a:rPr lang="cs-CZ" altLang="cs-CZ" dirty="0" err="1">
                <a:solidFill>
                  <a:schemeClr val="bg1"/>
                </a:solidFill>
              </a:rPr>
              <a:t>Analysis</a:t>
            </a:r>
            <a:endParaRPr lang="cs-CZ" alt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456" y="1086604"/>
            <a:ext cx="7031087" cy="37565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New </a:t>
            </a:r>
            <a:r>
              <a:rPr lang="cs-CZ" altLang="cs-CZ" dirty="0" err="1">
                <a:solidFill>
                  <a:schemeClr val="bg1"/>
                </a:solidFill>
              </a:rPr>
              <a:t>technologies</a:t>
            </a:r>
            <a:r>
              <a:rPr lang="cs-CZ" altLang="cs-CZ" dirty="0">
                <a:solidFill>
                  <a:schemeClr val="bg1"/>
                </a:solidFill>
              </a:rPr>
              <a:t> OFWEC III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460" y="866428"/>
            <a:ext cx="3960964" cy="33940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1697" y="2793085"/>
            <a:ext cx="4433271" cy="14674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GEM TRL6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139" y="973319"/>
            <a:ext cx="3663989" cy="34295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0122" y="1374937"/>
            <a:ext cx="5143713" cy="23607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HEDWEC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1331"/>
            <a:ext cx="3541201" cy="33605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4692" y="1141330"/>
            <a:ext cx="4454435" cy="33605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77838" y="87244"/>
            <a:ext cx="8229600" cy="857250"/>
          </a:xfrm>
        </p:spPr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AČR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5814" y="818233"/>
            <a:ext cx="5433648" cy="4145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AČR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852" y="873118"/>
            <a:ext cx="3050844" cy="41969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247" y="1063625"/>
            <a:ext cx="4506280" cy="33747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2819</TotalTime>
  <Words>38</Words>
  <Application>Microsoft Office PowerPoint</Application>
  <PresentationFormat>Předvádění na obrazovce (16:9)</PresentationFormat>
  <Paragraphs>14</Paragraphs>
  <Slides>14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sady Office</vt:lpstr>
      <vt:lpstr>Snímek 1</vt:lpstr>
      <vt:lpstr> Disposal supply convoys </vt:lpstr>
      <vt:lpstr>Analysis</vt:lpstr>
      <vt:lpstr>Analysis</vt:lpstr>
      <vt:lpstr>New technologies OFWEC III</vt:lpstr>
      <vt:lpstr>GEM TRL6</vt:lpstr>
      <vt:lpstr>HEDWEC</vt:lpstr>
      <vt:lpstr>AČR </vt:lpstr>
      <vt:lpstr>AČR</vt:lpstr>
      <vt:lpstr>Snímek 10</vt:lpstr>
      <vt:lpstr>T-924-A53 dual engine </vt:lpstr>
      <vt:lpstr>Snímek 12</vt:lpstr>
      <vt:lpstr>Result</vt:lpstr>
      <vt:lpstr>Snímek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Kazimír</dc:creator>
  <cp:lastModifiedBy>ondrej prochazka</cp:lastModifiedBy>
  <cp:revision>184</cp:revision>
  <dcterms:created xsi:type="dcterms:W3CDTF">2011-07-26T07:31:12Z</dcterms:created>
  <dcterms:modified xsi:type="dcterms:W3CDTF">2017-03-09T09:38:44Z</dcterms:modified>
</cp:coreProperties>
</file>