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75" r:id="rId6"/>
    <p:sldId id="284" r:id="rId7"/>
    <p:sldId id="260" r:id="rId8"/>
    <p:sldId id="276" r:id="rId9"/>
    <p:sldId id="261" r:id="rId10"/>
    <p:sldId id="278" r:id="rId11"/>
    <p:sldId id="279" r:id="rId12"/>
    <p:sldId id="280" r:id="rId13"/>
    <p:sldId id="281" r:id="rId14"/>
    <p:sldId id="282" r:id="rId15"/>
    <p:sldId id="26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06" autoAdjust="0"/>
  </p:normalViewPr>
  <p:slideViewPr>
    <p:cSldViewPr snapToGrid="0">
      <p:cViewPr>
        <p:scale>
          <a:sx n="86" d="100"/>
          <a:sy n="86" d="100"/>
        </p:scale>
        <p:origin x="56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FB971-CE25-480F-97B1-3ED9486E7713}" type="datetimeFigureOut">
              <a:rPr lang="cs-CZ" smtClean="0"/>
              <a:t>22.03.2017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E4EF-E3C6-448A-B129-9E2E6D7F46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16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Produkce antropogenních polutantů se neustále zvyšuje ruku v ruce s rostoucí průmyslovou výrobou, využíváním</a:t>
            </a:r>
            <a:r>
              <a:rPr lang="cs-CZ" baseline="0" dirty="0" smtClean="0"/>
              <a:t> hnojiv, zvýšeným využíváním chemických přípravků, léků a v neposlední řadě také intenzitou dopravy.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Doprava je oblastí, která je pro společnost nenahraditelná. Rostoucí průmyslová výroba má za následek vyšší nároky na přepravní kapacitu materiálu a zboží. Po vstupu do Evropské unie a odstranění celních bariér se zvýšil podíl nákladní dopravy, připojení k Schengenské dohodě zase uvolnilo dopravu osobní. Ze všech dopravních výzkumů v posledních letech vyplývá, že počet vozidel na silnicích roste. Místy nejintenzivnějšího provozu motorových vozidel jsou velká města, která jsou dopravním uzlem a zároveň místem pobytu velkého počtu lidí. Důsledkem je silné dopravní zatížení v okolí křižovatek a významných silničních tahů.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Rostoucím počtem automobilů se zvyšuje množství výfukových plynů a objem škodlivin vypuštěných do ovzduší. Ty velkou měrou ovlivňují různé typy receptorů, ke kterým lze zařadit také zdravotní stav lidské populace či ekosystémy. Emise z automobilové dopravy ovlivňují stav všech složek životního prostředí – ovzduší, vody, půdy i bioty. Do těchto složek se chemické látky dostávají přímo, pokud se nacházejí v blízkém okolí zdroje, nebo prostřednictvím meteorologických jevů jako jsou vítr, déšť a následný spad. Emise mohou takto putovat na velké vzdálenosti a působit ve složkách, které nebyly dopravou ovlivněny primárně. Prokazatelný negativní vliv automobilové dopravy na životní prostředí a zdraví člověka není způsoben pouze emisemi škodlivin, nepříznivě také působí zvýšená hlučnost, vibrace, zábor půdy – velmi často zemědělské, zvýšená nehodovost, posypové materiály, atd.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E4EF-E3C6-448A-B129-9E2E6D7F4695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21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Vliv dopravy a hlavně vliv automobilových emisí je sledován především v ovzduší. Sledován je celkový mechanismus škodlivého působení, toxicita, reaktivita v atmosféře a poměrné zastoupení škodlivin ve výfukových plynech. Zjišťovány jsou přímé důsledky zatížení ovzduší, a také odhad celkového množství znečišťujících látek. Významnými polutanty pocházejícími z dopravy jsou zejména oxid uhelnatý, oxid uhličitý, oxidy dusíku, těkavé organické látky, polycyklické aromatické uhlovodíky, ketony, fenoly, dehet a těžké kovy. Právě zmíněné těžké kovy, především arsen, kadmium, nikl a olovo, jsou zástupci skupiny těžkých kovů, která se vyznačuje vysokou toxicitou jak pro lidský organismus, tak pro celé životní prostředí, a proto je nezbytné analyzovat ovzduší a provádět aplikaci protiopatření ke snížení těchto škodlivin.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Stejně jako jiné vyspělé země, tak i Česká republika klade velký důraz na splňování imisních limitů, které jsou stanoveny národní legislativou. Dalším významným aspektem je vývoj nových technologií a náhradních paliv pro městskou hromadnou dopravu, což by mělo také napomoci ke snížení množství nebezpečných látek v ovzduší především v oblastech, ve kterých je zvýšená intenzita dopravy.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E4EF-E3C6-448A-B129-9E2E6D7F4695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67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E4EF-E3C6-448A-B129-9E2E6D7F4695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68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E4EF-E3C6-448A-B129-9E2E6D7F4695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35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8575" y="595223"/>
            <a:ext cx="11283350" cy="2449902"/>
          </a:xfrm>
        </p:spPr>
        <p:txBody>
          <a:bodyPr anchor="ctr">
            <a:no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IDENTIFIKACE ZDROJŮ RIZIK KONTAMINACE OVZDUŠÍ TĚŽKÝMI KOVY S VYUŽITÍM STATISTICKÉ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KORELACE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8575" y="3849792"/>
            <a:ext cx="11283350" cy="1929906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Magdaléna </a:t>
            </a:r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Náplavová*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Jiří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Huzlík,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Pavel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Budínský, </a:t>
            </a:r>
            <a:b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František Božek,</a:t>
            </a:r>
            <a:r>
              <a:rPr lang="cs-CZ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Pondělíček</a:t>
            </a:r>
          </a:p>
          <a:p>
            <a:pPr algn="ctr"/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cs-CZ" sz="2800" cap="none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*Vysoká škola regionálního rozvoje, </a:t>
            </a:r>
            <a:r>
              <a:rPr lang="cs-CZ" sz="2800" cap="non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sz="2800" cap="none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alanského 68/54, 163 00 </a:t>
            </a:r>
            <a:r>
              <a:rPr lang="cs-CZ" sz="2800" cap="non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800" cap="none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raha 17 – Řepy, </a:t>
            </a:r>
            <a:br>
              <a:rPr lang="cs-CZ" sz="2800" cap="none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cap="none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naplavovam@gmail.com</a:t>
            </a:r>
            <a:endParaRPr lang="cs-CZ" sz="2800" cap="non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352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a diskuze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38" y="2331403"/>
            <a:ext cx="11274724" cy="39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12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a diskuze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9570"/>
            <a:ext cx="11274724" cy="4684143"/>
          </a:xfrm>
        </p:spPr>
        <p:txBody>
          <a:bodyPr anchor="t">
            <a:norm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Odběrové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místo č. 2,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lokalita tunel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Mrázovka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v Praze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2712720"/>
            <a:ext cx="576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485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a diskuze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38" y="2791142"/>
            <a:ext cx="11274724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48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a diskuze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145571"/>
            <a:ext cx="11274724" cy="42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73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a diskuze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07323"/>
            <a:ext cx="11274724" cy="39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86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9570"/>
            <a:ext cx="11274724" cy="4684143"/>
          </a:xfrm>
        </p:spPr>
        <p:txBody>
          <a:bodyPr anchor="t">
            <a:normAutofit/>
          </a:bodyPr>
          <a:lstStyle/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 využitím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neparametrické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metody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Spearmanova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testu pořadové korelace bylo zjištěno, že v tunelu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Mrázovka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Praha, byla shledána korelace mezi všemi sledovanými kovy, tudíž lze tvrdit, že všechny kovy pochází z dopravy. V lokalitě křižovatky Kotlářská/Kounicova, Brno, nebyla korelace prokázána mezi třemi páry, a proto lze odvodit, že kovy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kadminum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patrně i nikl zde pochází i z jiných zdrojů nežli jen z dopravy.</a:t>
            </a:r>
          </a:p>
        </p:txBody>
      </p:sp>
    </p:spTree>
    <p:extLst>
      <p:ext uri="{BB962C8B-B14F-4D97-AF65-F5344CB8AC3E}">
        <p14:creationId xmlns:p14="http://schemas.microsoft.com/office/powerpoint/2010/main" val="5575229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1193" y="1011910"/>
            <a:ext cx="11029615" cy="1497507"/>
          </a:xfrm>
        </p:spPr>
        <p:txBody>
          <a:bodyPr anchor="t">
            <a:normAutofit/>
          </a:bodyPr>
          <a:lstStyle/>
          <a:p>
            <a:pPr algn="ctr"/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utíčko-obláč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131" y="2311400"/>
            <a:ext cx="3995738" cy="266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6288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9570"/>
            <a:ext cx="11274724" cy="4684143"/>
          </a:xfrm>
        </p:spPr>
        <p:txBody>
          <a:bodyPr anchor="t">
            <a:normAutofit/>
          </a:bodyPr>
          <a:lstStyle/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 rostoucím počtem automobilů se zvyšuje i množství výfukových plynů a objem škodlivin vypuštěných do ovzduší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Negativní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vliv na všechny složky životního prostředí – zdravotní stav lidské populace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Negativní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vliv není způsoben pouze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emisemi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škodlivin, ale také zvýšenou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hlučností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vibracemi, zvýšenou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nehodovostí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záborem půdy, atd.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08" y="3752492"/>
            <a:ext cx="4939816" cy="277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5127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SOUČASNÉHO STAVU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9570"/>
            <a:ext cx="11274724" cy="4684143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Doprava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jí produkované emise jsou v posledních letech stále větší problém, a to nejen ve velkých městech, ale i v okolí páteřních komunikací vedoucích napříč krajinou.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Emise z dopravy se tak na mnoha místech, společně s emisemi z domácích topenišť, stávají hlavním zdrojem znečišťování.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Vliv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automobilových emisí je sledován především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ovzduší.</a:t>
            </a: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Jsou zjišťovány přímé důsledky zatížení ovzduší, ale také odhad celkového množství znečišťujících látek.</a:t>
            </a: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Polutanty – CO, CO2, NOx, PAHs, těkavé organické látky, ketony, fenoly, těžké kovy:</a:t>
            </a:r>
          </a:p>
          <a:p>
            <a:pPr marL="576000" lvl="2" algn="just"/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arsen, kadmium, nikl a olovo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627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současného stavu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9570"/>
            <a:ext cx="5029200" cy="4324229"/>
          </a:xfrm>
        </p:spPr>
        <p:txBody>
          <a:bodyPr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Mezi závažné kontaminanty produkované dopravou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prokazatelnými účinky na zdraví člověka náleží emise pevných prachových částic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suspendovaných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ovzduší.</a:t>
            </a:r>
          </a:p>
          <a:p>
            <a:pPr algn="just">
              <a:lnSpc>
                <a:spcPct val="9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Zdravotní efekt tuhých částic je významně ovlivněn jejich velikostí.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ýsledek obrázku pro pevné prachové čás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1" y="1847017"/>
            <a:ext cx="4899324" cy="47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699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současného stavu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9570"/>
            <a:ext cx="11274724" cy="4684143"/>
          </a:xfrm>
        </p:spPr>
        <p:txBody>
          <a:bodyPr anchor="t">
            <a:normAutofit/>
          </a:bodyPr>
          <a:lstStyle/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Výskyt těžkých kovů z dopravy je způsoben spalováním fosilních paliv, jež se dostanou do ovzduší ve formě emisí výfukových plynů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automobilu a mohou se tak šířit kilometry daleko od místa původního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zdroje znečištění.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Konkrétně obrusem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pneumatik dochází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uvolňování kadmia, olova, mědi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zinku do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ovzduší a oděrem ostatních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částí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automobilu uniká do ovzduší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především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arsen, kadmium, chrom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olovo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železo aj.</a:t>
            </a:r>
          </a:p>
        </p:txBody>
      </p:sp>
      <p:pic>
        <p:nvPicPr>
          <p:cNvPr id="3076" name="Picture 4" descr="Výsledek obrázku pro pneumatika 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49" y="3911600"/>
            <a:ext cx="4550275" cy="2557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471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SOUČASNÉHO STAVU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148647"/>
            <a:ext cx="105918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15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metody a přístroje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9570"/>
            <a:ext cx="11274724" cy="4684143"/>
          </a:xfrm>
        </p:spPr>
        <p:txBody>
          <a:bodyPr anchor="t">
            <a:norm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Metody odběru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vzorků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středně-objemové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čerpadlo Leckel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MVS6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Metody analýzy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vzorků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mikrovlné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zařízení Speedwave SW-4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ICP-MS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Spekrometr 8800 Triple Quadrupole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99" y="1949570"/>
            <a:ext cx="1628775" cy="221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82" y="2793628"/>
            <a:ext cx="2638742" cy="193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7" y="4855414"/>
            <a:ext cx="2969260" cy="1905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318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metody a přístroje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9570"/>
            <a:ext cx="11274724" cy="4684143"/>
          </a:xfrm>
        </p:spPr>
        <p:txBody>
          <a:bodyPr anchor="t"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neparametrické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metody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Spearmanova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koeficientu pořadové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korelace.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060" y="3123247"/>
            <a:ext cx="4038600" cy="13430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97542"/>
            <a:ext cx="112747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8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3849"/>
            <a:ext cx="11274724" cy="1190445"/>
          </a:xfrm>
        </p:spPr>
        <p:txBody>
          <a:bodyPr anchor="ctr"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a diskuze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9570"/>
            <a:ext cx="11274724" cy="4684143"/>
          </a:xfrm>
        </p:spPr>
        <p:txBody>
          <a:bodyPr anchor="t">
            <a:norm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Odběrové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místo č. 1,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lokalita Kounicova/Kotlářská v Brně</a:t>
            </a:r>
          </a:p>
        </p:txBody>
      </p:sp>
      <p:pic>
        <p:nvPicPr>
          <p:cNvPr id="4" name="Obrázek 3" descr="Lokalita_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2895599"/>
            <a:ext cx="576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1465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90</TotalTime>
  <Words>325</Words>
  <Application>Microsoft Office PowerPoint</Application>
  <PresentationFormat>Širokoúhlá obrazovka</PresentationFormat>
  <Paragraphs>51</Paragraphs>
  <Slides>16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Wingdings 2</vt:lpstr>
      <vt:lpstr>Dividenda</vt:lpstr>
      <vt:lpstr>Microsoft Equation 3.0</vt:lpstr>
      <vt:lpstr>IDENTIFIKACE ZDROJŮ RIZIK KONTAMINACE OVZDUŠÍ TĚŽKÝMI KOVY S VYUŽITÍM STATISTICKÉ KORELACE</vt:lpstr>
      <vt:lpstr>ÚVOD</vt:lpstr>
      <vt:lpstr>ANALÝZA SOUČASNÉHO STAVU</vt:lpstr>
      <vt:lpstr>Analýza současného stavu</vt:lpstr>
      <vt:lpstr>Analýza současného stavu</vt:lpstr>
      <vt:lpstr>ANALÝZA SOUČASNÉHO STAVU</vt:lpstr>
      <vt:lpstr>Použité metody a přístroje</vt:lpstr>
      <vt:lpstr>Použité metody a přístroje</vt:lpstr>
      <vt:lpstr>Výsledky a diskuze</vt:lpstr>
      <vt:lpstr>Výsledky a diskuze</vt:lpstr>
      <vt:lpstr>Výsledky a diskuze</vt:lpstr>
      <vt:lpstr>Výsledky a diskuze</vt:lpstr>
      <vt:lpstr>Výsledky a diskuze</vt:lpstr>
      <vt:lpstr>Výsledky a diskuze</vt:lpstr>
      <vt:lpstr>závěr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IDENTIFIKACE ZDROJŮ RIZIK KONTAMINACE OVZDUŠÍ TĚŽKÝMI KOVY S VYUŽITÍM STATISTICKÉ KORELACE</dc:title>
  <dc:creator>Magdaléna Náplavová</dc:creator>
  <cp:lastModifiedBy>Magdaléna Náplavová</cp:lastModifiedBy>
  <cp:revision>10</cp:revision>
  <dcterms:created xsi:type="dcterms:W3CDTF">2017-03-22T18:59:18Z</dcterms:created>
  <dcterms:modified xsi:type="dcterms:W3CDTF">2017-03-22T20:29:46Z</dcterms:modified>
</cp:coreProperties>
</file>