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8" r:id="rId5"/>
    <p:sldId id="270" r:id="rId6"/>
    <p:sldId id="275" r:id="rId7"/>
    <p:sldId id="276" r:id="rId8"/>
    <p:sldId id="289" r:id="rId9"/>
    <p:sldId id="290" r:id="rId10"/>
    <p:sldId id="291" r:id="rId11"/>
    <p:sldId id="277" r:id="rId12"/>
    <p:sldId id="278" r:id="rId13"/>
    <p:sldId id="280" r:id="rId14"/>
    <p:sldId id="281" r:id="rId15"/>
    <p:sldId id="282" r:id="rId16"/>
    <p:sldId id="284" r:id="rId17"/>
    <p:sldId id="283" r:id="rId18"/>
    <p:sldId id="285" r:id="rId19"/>
    <p:sldId id="286" r:id="rId20"/>
    <p:sldId id="287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D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54" autoAdjust="0"/>
  </p:normalViewPr>
  <p:slideViewPr>
    <p:cSldViewPr snapToGrid="0">
      <p:cViewPr>
        <p:scale>
          <a:sx n="100" d="100"/>
          <a:sy n="100" d="100"/>
        </p:scale>
        <p:origin x="-34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lovab\Documents\m&#283;&#345;en&#237;_experimenty_testy\Coalbypro\BET\Test%20report%20-%20&#218;stav%20216;%20BET;%20sumarizace%20pop&#237;lk&#36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lovab\Documents\m&#283;&#345;en&#237;_experimenty_testy\Coalbypro\BET\Test%20report%20-%20&#218;stav%20216;%20BET;%20sumarizace%20pop&#237;lk&#36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lovab\Documents\m&#283;&#345;en&#237;_experimenty_testy\Coalbypro\BET\Test%20report%20-%20&#218;stav%20216;%20BET;%20sumarizace%20pop&#237;lk&#36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lovab\Documents\m&#283;&#345;en&#237;_experimenty_testy\Coalbypro\TGA\Test%20report%20-%20TGA%20Navas;%20popel;%200602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lovab\Documents\m&#283;&#345;en&#237;_experimenty_testy\Coalbypro\Tabulka%20-%20Coalbypro;%20nav&#225;&#382;ky;%20181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\COALBYPRO\Coalbypro%20-%20v&#253;sledky\Test%20reporty%20-%20Coalbypro;%20pr&#367;to&#269;n&#225;%20ap\Test%20report%20-%20&#250;stav%20216;%20sorpce%20CO2;%202302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lovab\Documents\m&#283;&#345;en&#237;_experimenty_testy\fluidn&#237;%20aparatura\vysledky%20mereni\popilky\Test%20report%20-%20&#250;stav%20216;%20CO2%20popel%20K32;%200906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'Vzájemné porovnání'!$C$2</c:f>
              <c:strCache>
                <c:ptCount val="1"/>
                <c:pt idx="0">
                  <c:v>BET povrch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CC"/>
              </a:solidFill>
            </c:spPr>
          </c:dPt>
          <c:dPt>
            <c:idx val="1"/>
            <c:invertIfNegative val="0"/>
            <c:bubble3D val="0"/>
            <c:spPr>
              <a:solidFill>
                <a:srgbClr val="CC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66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CCFF"/>
              </a:solidFill>
            </c:spPr>
          </c:dPt>
          <c:cat>
            <c:strRef>
              <c:f>'Vzájemné porovnání'!$B$4:$B$11</c:f>
              <c:strCache>
                <c:ptCount val="8"/>
                <c:pt idx="0">
                  <c:v>K 31 SUR</c:v>
                </c:pt>
                <c:pt idx="1">
                  <c:v>K32 SUR</c:v>
                </c:pt>
                <c:pt idx="2">
                  <c:v>B 6 SUR</c:v>
                </c:pt>
                <c:pt idx="3">
                  <c:v>Z 34 SUR</c:v>
                </c:pt>
                <c:pt idx="4">
                  <c:v>Z 33 SUR</c:v>
                </c:pt>
                <c:pt idx="5">
                  <c:v>Z 42 SUR</c:v>
                </c:pt>
                <c:pt idx="6">
                  <c:v>Z 41 SUR</c:v>
                </c:pt>
                <c:pt idx="7">
                  <c:v>Z 1998 SUR</c:v>
                </c:pt>
              </c:strCache>
            </c:strRef>
          </c:cat>
          <c:val>
            <c:numRef>
              <c:f>'Vzájemné porovnání'!$C$4:$C$6</c:f>
              <c:numCache>
                <c:formatCode>General</c:formatCode>
                <c:ptCount val="3"/>
                <c:pt idx="0">
                  <c:v>8.0210000000000008</c:v>
                </c:pt>
                <c:pt idx="1">
                  <c:v>8.234</c:v>
                </c:pt>
                <c:pt idx="2">
                  <c:v>2.915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364288"/>
        <c:axId val="89899008"/>
      </c:barChart>
      <c:catAx>
        <c:axId val="923642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89899008"/>
        <c:crosses val="autoZero"/>
        <c:auto val="1"/>
        <c:lblAlgn val="ctr"/>
        <c:lblOffset val="100"/>
        <c:noMultiLvlLbl val="0"/>
      </c:catAx>
      <c:valAx>
        <c:axId val="898990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BET povrch (m</a:t>
                </a:r>
                <a:r>
                  <a:rPr lang="en-US" sz="2000" baseline="30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/g)</a:t>
                </a:r>
              </a:p>
            </c:rich>
          </c:tx>
          <c:layout>
            <c:manualLayout>
              <c:xMode val="edge"/>
              <c:yMode val="edge"/>
              <c:x val="2.7100271002710027E-3"/>
              <c:y val="0.259706921104913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923642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'Vzájemné porovnání'!$B$4</c:f>
              <c:strCache>
                <c:ptCount val="1"/>
                <c:pt idx="0">
                  <c:v>K 31 SUR</c:v>
                </c:pt>
              </c:strCache>
            </c:strRef>
          </c:tx>
          <c:spPr>
            <a:solidFill>
              <a:srgbClr val="FF66CC"/>
            </a:solidFill>
          </c:spPr>
          <c:invertIfNegative val="0"/>
          <c:cat>
            <c:strRef>
              <c:f>'Vzájemné porovnání'!$E$3:$L$3</c:f>
              <c:strCache>
                <c:ptCount val="8"/>
                <c:pt idx="0">
                  <c:v>&lt; 6</c:v>
                </c:pt>
                <c:pt idx="1">
                  <c:v> 6 - 8</c:v>
                </c:pt>
                <c:pt idx="2">
                  <c:v>8 - 10</c:v>
                </c:pt>
                <c:pt idx="3">
                  <c:v>10 - 12</c:v>
                </c:pt>
                <c:pt idx="4">
                  <c:v>12 - 16</c:v>
                </c:pt>
                <c:pt idx="5">
                  <c:v>16 - 20</c:v>
                </c:pt>
                <c:pt idx="6">
                  <c:v>20 - 80</c:v>
                </c:pt>
                <c:pt idx="7">
                  <c:v>&gt; 80</c:v>
                </c:pt>
              </c:strCache>
            </c:strRef>
          </c:cat>
          <c:val>
            <c:numRef>
              <c:f>'Vzájemné porovnání'!$E$4:$L$4</c:f>
              <c:numCache>
                <c:formatCode>#,##0.00" %"</c:formatCode>
                <c:ptCount val="8"/>
                <c:pt idx="0">
                  <c:v>0.21</c:v>
                </c:pt>
                <c:pt idx="1">
                  <c:v>1.0900000000000001</c:v>
                </c:pt>
                <c:pt idx="2">
                  <c:v>1.97</c:v>
                </c:pt>
                <c:pt idx="3">
                  <c:v>3.3</c:v>
                </c:pt>
                <c:pt idx="4">
                  <c:v>5.84</c:v>
                </c:pt>
                <c:pt idx="5">
                  <c:v>8.19</c:v>
                </c:pt>
                <c:pt idx="6">
                  <c:v>43.53</c:v>
                </c:pt>
                <c:pt idx="7" formatCode="General">
                  <c:v>35.869999999999997</c:v>
                </c:pt>
              </c:numCache>
            </c:numRef>
          </c:val>
        </c:ser>
        <c:ser>
          <c:idx val="1"/>
          <c:order val="1"/>
          <c:tx>
            <c:strRef>
              <c:f>'Vzájemné porovnání'!$B$5</c:f>
              <c:strCache>
                <c:ptCount val="1"/>
                <c:pt idx="0">
                  <c:v>K32 SUR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cat>
            <c:strRef>
              <c:f>'Vzájemné porovnání'!$E$3:$L$3</c:f>
              <c:strCache>
                <c:ptCount val="8"/>
                <c:pt idx="0">
                  <c:v>&lt; 6</c:v>
                </c:pt>
                <c:pt idx="1">
                  <c:v> 6 - 8</c:v>
                </c:pt>
                <c:pt idx="2">
                  <c:v>8 - 10</c:v>
                </c:pt>
                <c:pt idx="3">
                  <c:v>10 - 12</c:v>
                </c:pt>
                <c:pt idx="4">
                  <c:v>12 - 16</c:v>
                </c:pt>
                <c:pt idx="5">
                  <c:v>16 - 20</c:v>
                </c:pt>
                <c:pt idx="6">
                  <c:v>20 - 80</c:v>
                </c:pt>
                <c:pt idx="7">
                  <c:v>&gt; 80</c:v>
                </c:pt>
              </c:strCache>
            </c:strRef>
          </c:cat>
          <c:val>
            <c:numRef>
              <c:f>'Vzájemné porovnání'!$E$5:$L$5</c:f>
              <c:numCache>
                <c:formatCode>#,##0.00" %"</c:formatCode>
                <c:ptCount val="8"/>
                <c:pt idx="0">
                  <c:v>0.23</c:v>
                </c:pt>
                <c:pt idx="1">
                  <c:v>1.26</c:v>
                </c:pt>
                <c:pt idx="2">
                  <c:v>1.91</c:v>
                </c:pt>
                <c:pt idx="3">
                  <c:v>2.58</c:v>
                </c:pt>
                <c:pt idx="4">
                  <c:v>5.26</c:v>
                </c:pt>
                <c:pt idx="5">
                  <c:v>7.31</c:v>
                </c:pt>
                <c:pt idx="6">
                  <c:v>51.48</c:v>
                </c:pt>
                <c:pt idx="7">
                  <c:v>29.97</c:v>
                </c:pt>
              </c:numCache>
            </c:numRef>
          </c:val>
        </c:ser>
        <c:ser>
          <c:idx val="2"/>
          <c:order val="2"/>
          <c:tx>
            <c:strRef>
              <c:f>'Vzájemné porovnání'!$B$6</c:f>
              <c:strCache>
                <c:ptCount val="1"/>
                <c:pt idx="0">
                  <c:v>B 6 SUR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'Vzájemné porovnání'!$E$3:$L$3</c:f>
              <c:strCache>
                <c:ptCount val="8"/>
                <c:pt idx="0">
                  <c:v>&lt; 6</c:v>
                </c:pt>
                <c:pt idx="1">
                  <c:v> 6 - 8</c:v>
                </c:pt>
                <c:pt idx="2">
                  <c:v>8 - 10</c:v>
                </c:pt>
                <c:pt idx="3">
                  <c:v>10 - 12</c:v>
                </c:pt>
                <c:pt idx="4">
                  <c:v>12 - 16</c:v>
                </c:pt>
                <c:pt idx="5">
                  <c:v>16 - 20</c:v>
                </c:pt>
                <c:pt idx="6">
                  <c:v>20 - 80</c:v>
                </c:pt>
                <c:pt idx="7">
                  <c:v>&gt; 80</c:v>
                </c:pt>
              </c:strCache>
            </c:strRef>
          </c:cat>
          <c:val>
            <c:numRef>
              <c:f>'Vzájemné porovnání'!$E$6:$L$6</c:f>
              <c:numCache>
                <c:formatCode>#,##0.00" %"</c:formatCode>
                <c:ptCount val="8"/>
                <c:pt idx="0">
                  <c:v>0</c:v>
                </c:pt>
                <c:pt idx="1">
                  <c:v>0.92</c:v>
                </c:pt>
                <c:pt idx="2">
                  <c:v>0.92</c:v>
                </c:pt>
                <c:pt idx="3">
                  <c:v>1.39</c:v>
                </c:pt>
                <c:pt idx="4">
                  <c:v>3.56</c:v>
                </c:pt>
                <c:pt idx="5">
                  <c:v>7.21</c:v>
                </c:pt>
                <c:pt idx="6">
                  <c:v>58.34</c:v>
                </c:pt>
                <c:pt idx="7">
                  <c:v>28.5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670592"/>
        <c:axId val="89901312"/>
      </c:barChart>
      <c:catAx>
        <c:axId val="98670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20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Průměr</a:t>
                </a:r>
                <a:r>
                  <a:rPr lang="en-US" sz="20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pórů</a:t>
                </a:r>
                <a:r>
                  <a:rPr lang="en-US" sz="20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(nm)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89901312"/>
        <c:crosses val="autoZero"/>
        <c:auto val="1"/>
        <c:lblAlgn val="ctr"/>
        <c:lblOffset val="100"/>
        <c:noMultiLvlLbl val="0"/>
      </c:catAx>
      <c:valAx>
        <c:axId val="899013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Příspěvek k </a:t>
                </a:r>
                <a:r>
                  <a:rPr lang="cs-CZ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celkovému </a:t>
                </a:r>
                <a:r>
                  <a:rPr lang="en-US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objemu pórů (%)</a:t>
                </a:r>
              </a:p>
            </c:rich>
          </c:tx>
          <c:layout>
            <c:manualLayout>
              <c:xMode val="edge"/>
              <c:yMode val="edge"/>
              <c:x val="6.7750677506775072E-3"/>
              <c:y val="0.11447146019886986"/>
            </c:manualLayout>
          </c:layout>
          <c:overlay val="0"/>
        </c:title>
        <c:numFmt formatCode="#,##0&quot; %&quot;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98670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'Vzájemné porovnání'!$C$2</c:f>
              <c:strCache>
                <c:ptCount val="1"/>
                <c:pt idx="0">
                  <c:v>BET povrch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CC"/>
              </a:solidFill>
            </c:spPr>
          </c:dPt>
          <c:dPt>
            <c:idx val="1"/>
            <c:invertIfNegative val="0"/>
            <c:bubble3D val="0"/>
            <c:spPr>
              <a:solidFill>
                <a:srgbClr val="CC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66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CCFF"/>
              </a:solidFill>
            </c:spPr>
          </c:dPt>
          <c:cat>
            <c:strRef>
              <c:f>('Vzájemné porovnání'!$B$4:$B$6;'Vzájemné porovnání'!$B$12:$B$16)</c:f>
              <c:strCache>
                <c:ptCount val="8"/>
                <c:pt idx="0">
                  <c:v>K 31 SUR</c:v>
                </c:pt>
                <c:pt idx="1">
                  <c:v>K32 SUR</c:v>
                </c:pt>
                <c:pt idx="2">
                  <c:v>B 6 SUR</c:v>
                </c:pt>
                <c:pt idx="3">
                  <c:v>B6_KS SUR</c:v>
                </c:pt>
                <c:pt idx="4">
                  <c:v>B6_NaOH SUR</c:v>
                </c:pt>
                <c:pt idx="5">
                  <c:v>B6_SL SUR</c:v>
                </c:pt>
                <c:pt idx="6">
                  <c:v>B6_para </c:v>
                </c:pt>
                <c:pt idx="7">
                  <c:v>B6_voda</c:v>
                </c:pt>
              </c:strCache>
            </c:strRef>
          </c:cat>
          <c:val>
            <c:numRef>
              <c:f>('Vzájemné porovnání'!$C$4:$C$6;'Vzájemné porovnání'!$C$12:$C$16)</c:f>
              <c:numCache>
                <c:formatCode>General</c:formatCode>
                <c:ptCount val="8"/>
                <c:pt idx="0">
                  <c:v>8.0210000000000008</c:v>
                </c:pt>
                <c:pt idx="1">
                  <c:v>8.234</c:v>
                </c:pt>
                <c:pt idx="2">
                  <c:v>2.915</c:v>
                </c:pt>
                <c:pt idx="3">
                  <c:v>5.8579999999999997</c:v>
                </c:pt>
                <c:pt idx="4">
                  <c:v>33.954000000000001</c:v>
                </c:pt>
                <c:pt idx="5">
                  <c:v>1.177</c:v>
                </c:pt>
                <c:pt idx="6">
                  <c:v>3.3849999999999998</c:v>
                </c:pt>
                <c:pt idx="7">
                  <c:v>0.84899999999999998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06944"/>
        <c:axId val="89903616"/>
      </c:barChart>
      <c:catAx>
        <c:axId val="987069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89903616"/>
        <c:crosses val="autoZero"/>
        <c:auto val="1"/>
        <c:lblAlgn val="ctr"/>
        <c:lblOffset val="100"/>
        <c:noMultiLvlLbl val="0"/>
      </c:catAx>
      <c:valAx>
        <c:axId val="899036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BET povrch (m</a:t>
                </a:r>
                <a:r>
                  <a:rPr lang="en-US" sz="2000" baseline="30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/g)</a:t>
                </a:r>
              </a:p>
            </c:rich>
          </c:tx>
          <c:layout>
            <c:manualLayout>
              <c:xMode val="edge"/>
              <c:yMode val="edge"/>
              <c:x val="0"/>
              <c:y val="0.209607088009143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98706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8260452496474"/>
          <c:y val="2.4842592637625057E-2"/>
          <c:w val="0.76255731954619355"/>
          <c:h val="0.7762707810943088"/>
        </c:manualLayout>
      </c:layout>
      <c:scatterChart>
        <c:scatterStyle val="lineMarker"/>
        <c:varyColors val="0"/>
        <c:ser>
          <c:idx val="1"/>
          <c:order val="1"/>
          <c:tx>
            <c:strRef>
              <c:f>'B 6'!$B$7:$I$7</c:f>
              <c:strCache>
                <c:ptCount val="1"/>
                <c:pt idx="0">
                  <c:v>B6</c:v>
                </c:pt>
              </c:strCache>
            </c:strRef>
          </c:tx>
          <c:spPr>
            <a:ln w="19050">
              <a:solidFill>
                <a:srgbClr val="0033CC"/>
              </a:solidFill>
            </a:ln>
          </c:spPr>
          <c:marker>
            <c:symbol val="none"/>
          </c:marker>
          <c:xVal>
            <c:numRef>
              <c:f>'B 6'!$C$32:$C$196</c:f>
              <c:numCache>
                <c:formatCode>#,##0</c:formatCode>
                <c:ptCount val="165"/>
                <c:pt idx="0">
                  <c:v>0</c:v>
                </c:pt>
                <c:pt idx="1">
                  <c:v>132</c:v>
                </c:pt>
                <c:pt idx="2">
                  <c:v>263.00000000000006</c:v>
                </c:pt>
                <c:pt idx="3">
                  <c:v>395</c:v>
                </c:pt>
                <c:pt idx="4">
                  <c:v>529</c:v>
                </c:pt>
                <c:pt idx="5">
                  <c:v>666</c:v>
                </c:pt>
                <c:pt idx="6">
                  <c:v>803</c:v>
                </c:pt>
                <c:pt idx="7">
                  <c:v>945</c:v>
                </c:pt>
                <c:pt idx="8">
                  <c:v>1092</c:v>
                </c:pt>
                <c:pt idx="9">
                  <c:v>1229</c:v>
                </c:pt>
                <c:pt idx="10">
                  <c:v>1366</c:v>
                </c:pt>
                <c:pt idx="11">
                  <c:v>1508</c:v>
                </c:pt>
                <c:pt idx="12">
                  <c:v>1640</c:v>
                </c:pt>
                <c:pt idx="13">
                  <c:v>1770.9999999999998</c:v>
                </c:pt>
                <c:pt idx="14">
                  <c:v>1902.9999999999998</c:v>
                </c:pt>
                <c:pt idx="15">
                  <c:v>2033.9999999999998</c:v>
                </c:pt>
                <c:pt idx="16">
                  <c:v>2165.0000000000005</c:v>
                </c:pt>
                <c:pt idx="17">
                  <c:v>2296.9999999999995</c:v>
                </c:pt>
                <c:pt idx="18">
                  <c:v>2428.0000000000005</c:v>
                </c:pt>
                <c:pt idx="19">
                  <c:v>2559.9999999999995</c:v>
                </c:pt>
                <c:pt idx="20">
                  <c:v>2691</c:v>
                </c:pt>
                <c:pt idx="21">
                  <c:v>2822</c:v>
                </c:pt>
                <c:pt idx="22">
                  <c:v>2954.0000000000005</c:v>
                </c:pt>
                <c:pt idx="23">
                  <c:v>3085.0000000000005</c:v>
                </c:pt>
                <c:pt idx="24">
                  <c:v>3217</c:v>
                </c:pt>
                <c:pt idx="25">
                  <c:v>3348</c:v>
                </c:pt>
                <c:pt idx="26">
                  <c:v>3480.0000000000005</c:v>
                </c:pt>
                <c:pt idx="27">
                  <c:v>3611</c:v>
                </c:pt>
                <c:pt idx="28">
                  <c:v>3743</c:v>
                </c:pt>
                <c:pt idx="29">
                  <c:v>3873.9999999999995</c:v>
                </c:pt>
                <c:pt idx="30">
                  <c:v>4005</c:v>
                </c:pt>
                <c:pt idx="31">
                  <c:v>4137</c:v>
                </c:pt>
                <c:pt idx="32">
                  <c:v>4268</c:v>
                </c:pt>
                <c:pt idx="33">
                  <c:v>4400</c:v>
                </c:pt>
                <c:pt idx="34">
                  <c:v>4531</c:v>
                </c:pt>
                <c:pt idx="35">
                  <c:v>4668</c:v>
                </c:pt>
                <c:pt idx="36">
                  <c:v>4800</c:v>
                </c:pt>
                <c:pt idx="37">
                  <c:v>4931</c:v>
                </c:pt>
                <c:pt idx="38">
                  <c:v>4993</c:v>
                </c:pt>
                <c:pt idx="39">
                  <c:v>5039</c:v>
                </c:pt>
                <c:pt idx="40">
                  <c:v>5083</c:v>
                </c:pt>
                <c:pt idx="41">
                  <c:v>5128</c:v>
                </c:pt>
                <c:pt idx="42">
                  <c:v>5173</c:v>
                </c:pt>
                <c:pt idx="43">
                  <c:v>5218</c:v>
                </c:pt>
                <c:pt idx="44">
                  <c:v>5263</c:v>
                </c:pt>
                <c:pt idx="45">
                  <c:v>5309</c:v>
                </c:pt>
                <c:pt idx="46">
                  <c:v>5354</c:v>
                </c:pt>
                <c:pt idx="47">
                  <c:v>5399</c:v>
                </c:pt>
                <c:pt idx="48">
                  <c:v>5444.0000000000009</c:v>
                </c:pt>
                <c:pt idx="49">
                  <c:v>5488.9999999999991</c:v>
                </c:pt>
                <c:pt idx="50">
                  <c:v>5535</c:v>
                </c:pt>
                <c:pt idx="51">
                  <c:v>5579</c:v>
                </c:pt>
                <c:pt idx="52">
                  <c:v>5625</c:v>
                </c:pt>
                <c:pt idx="53">
                  <c:v>5670.0000000000009</c:v>
                </c:pt>
                <c:pt idx="54">
                  <c:v>5715</c:v>
                </c:pt>
                <c:pt idx="55">
                  <c:v>5760</c:v>
                </c:pt>
                <c:pt idx="56">
                  <c:v>5805.9999999999991</c:v>
                </c:pt>
                <c:pt idx="57">
                  <c:v>5851</c:v>
                </c:pt>
                <c:pt idx="58">
                  <c:v>5896</c:v>
                </c:pt>
                <c:pt idx="59">
                  <c:v>5941</c:v>
                </c:pt>
                <c:pt idx="60">
                  <c:v>5986.0000000000009</c:v>
                </c:pt>
                <c:pt idx="61">
                  <c:v>6030.9999999999991</c:v>
                </c:pt>
                <c:pt idx="62">
                  <c:v>6077</c:v>
                </c:pt>
                <c:pt idx="63">
                  <c:v>6121.9999999999991</c:v>
                </c:pt>
                <c:pt idx="64">
                  <c:v>6167</c:v>
                </c:pt>
                <c:pt idx="65">
                  <c:v>6211.9999999999991</c:v>
                </c:pt>
                <c:pt idx="66">
                  <c:v>6257</c:v>
                </c:pt>
                <c:pt idx="67">
                  <c:v>6303</c:v>
                </c:pt>
                <c:pt idx="68">
                  <c:v>6347.9999999999991</c:v>
                </c:pt>
                <c:pt idx="69">
                  <c:v>6392</c:v>
                </c:pt>
                <c:pt idx="70">
                  <c:v>6437</c:v>
                </c:pt>
                <c:pt idx="71">
                  <c:v>6482</c:v>
                </c:pt>
                <c:pt idx="72">
                  <c:v>6527</c:v>
                </c:pt>
                <c:pt idx="73">
                  <c:v>6571.9999999999991</c:v>
                </c:pt>
                <c:pt idx="74">
                  <c:v>6618</c:v>
                </c:pt>
                <c:pt idx="75">
                  <c:v>6662.9999999999991</c:v>
                </c:pt>
                <c:pt idx="76">
                  <c:v>6708</c:v>
                </c:pt>
                <c:pt idx="77">
                  <c:v>6754.0000000000009</c:v>
                </c:pt>
                <c:pt idx="78">
                  <c:v>6799</c:v>
                </c:pt>
                <c:pt idx="79">
                  <c:v>6844</c:v>
                </c:pt>
                <c:pt idx="80">
                  <c:v>6889.0000000000009</c:v>
                </c:pt>
                <c:pt idx="81">
                  <c:v>6934</c:v>
                </c:pt>
                <c:pt idx="82">
                  <c:v>6979.9999999999991</c:v>
                </c:pt>
                <c:pt idx="83">
                  <c:v>7025</c:v>
                </c:pt>
                <c:pt idx="84">
                  <c:v>7097</c:v>
                </c:pt>
                <c:pt idx="85">
                  <c:v>7148</c:v>
                </c:pt>
                <c:pt idx="86">
                  <c:v>7200</c:v>
                </c:pt>
                <c:pt idx="87">
                  <c:v>7251</c:v>
                </c:pt>
                <c:pt idx="88">
                  <c:v>7302</c:v>
                </c:pt>
                <c:pt idx="89">
                  <c:v>7352</c:v>
                </c:pt>
                <c:pt idx="90">
                  <c:v>7398.0000000000009</c:v>
                </c:pt>
                <c:pt idx="91">
                  <c:v>7443</c:v>
                </c:pt>
                <c:pt idx="92">
                  <c:v>7488</c:v>
                </c:pt>
                <c:pt idx="93">
                  <c:v>7532.9999999999991</c:v>
                </c:pt>
                <c:pt idx="94">
                  <c:v>7578</c:v>
                </c:pt>
                <c:pt idx="95">
                  <c:v>7623.0000000000009</c:v>
                </c:pt>
                <c:pt idx="96">
                  <c:v>7668</c:v>
                </c:pt>
                <c:pt idx="97">
                  <c:v>7713</c:v>
                </c:pt>
                <c:pt idx="98">
                  <c:v>7757.9999999999991</c:v>
                </c:pt>
                <c:pt idx="99">
                  <c:v>7803</c:v>
                </c:pt>
                <c:pt idx="100">
                  <c:v>7849.0000000000009</c:v>
                </c:pt>
                <c:pt idx="101">
                  <c:v>7894</c:v>
                </c:pt>
                <c:pt idx="102">
                  <c:v>7939</c:v>
                </c:pt>
                <c:pt idx="103">
                  <c:v>7983.9999999999991</c:v>
                </c:pt>
                <c:pt idx="104">
                  <c:v>8029</c:v>
                </c:pt>
                <c:pt idx="105">
                  <c:v>8074.0000000000009</c:v>
                </c:pt>
                <c:pt idx="106">
                  <c:v>8119</c:v>
                </c:pt>
                <c:pt idx="107">
                  <c:v>8164</c:v>
                </c:pt>
                <c:pt idx="108">
                  <c:v>8209</c:v>
                </c:pt>
                <c:pt idx="109">
                  <c:v>8281</c:v>
                </c:pt>
                <c:pt idx="110">
                  <c:v>8332</c:v>
                </c:pt>
                <c:pt idx="111">
                  <c:v>8382</c:v>
                </c:pt>
                <c:pt idx="112">
                  <c:v>8433</c:v>
                </c:pt>
                <c:pt idx="113">
                  <c:v>8483</c:v>
                </c:pt>
                <c:pt idx="114">
                  <c:v>8533</c:v>
                </c:pt>
                <c:pt idx="115">
                  <c:v>8584</c:v>
                </c:pt>
                <c:pt idx="116">
                  <c:v>8629</c:v>
                </c:pt>
                <c:pt idx="117">
                  <c:v>8675</c:v>
                </c:pt>
                <c:pt idx="118">
                  <c:v>8719</c:v>
                </c:pt>
                <c:pt idx="119">
                  <c:v>8764</c:v>
                </c:pt>
                <c:pt idx="120">
                  <c:v>8809</c:v>
                </c:pt>
                <c:pt idx="121">
                  <c:v>8854</c:v>
                </c:pt>
                <c:pt idx="122">
                  <c:v>8899</c:v>
                </c:pt>
                <c:pt idx="123">
                  <c:v>8944</c:v>
                </c:pt>
                <c:pt idx="124">
                  <c:v>8990</c:v>
                </c:pt>
                <c:pt idx="125">
                  <c:v>9034.9999999999982</c:v>
                </c:pt>
                <c:pt idx="126">
                  <c:v>9080</c:v>
                </c:pt>
                <c:pt idx="127">
                  <c:v>9126</c:v>
                </c:pt>
                <c:pt idx="128">
                  <c:v>9170.0000000000018</c:v>
                </c:pt>
                <c:pt idx="129">
                  <c:v>9215</c:v>
                </c:pt>
                <c:pt idx="130">
                  <c:v>9261</c:v>
                </c:pt>
                <c:pt idx="131">
                  <c:v>9306</c:v>
                </c:pt>
                <c:pt idx="132">
                  <c:v>9352</c:v>
                </c:pt>
                <c:pt idx="133">
                  <c:v>9397</c:v>
                </c:pt>
                <c:pt idx="134">
                  <c:v>9442</c:v>
                </c:pt>
                <c:pt idx="135">
                  <c:v>9515</c:v>
                </c:pt>
                <c:pt idx="136">
                  <c:v>9565</c:v>
                </c:pt>
                <c:pt idx="137">
                  <c:v>9616</c:v>
                </c:pt>
                <c:pt idx="138">
                  <c:v>9666</c:v>
                </c:pt>
                <c:pt idx="139">
                  <c:v>9716</c:v>
                </c:pt>
                <c:pt idx="140">
                  <c:v>9766</c:v>
                </c:pt>
                <c:pt idx="141">
                  <c:v>9811.9999999999982</c:v>
                </c:pt>
                <c:pt idx="142">
                  <c:v>9857</c:v>
                </c:pt>
                <c:pt idx="143">
                  <c:v>9902</c:v>
                </c:pt>
                <c:pt idx="144">
                  <c:v>9947</c:v>
                </c:pt>
                <c:pt idx="145">
                  <c:v>9992</c:v>
                </c:pt>
                <c:pt idx="146">
                  <c:v>10038</c:v>
                </c:pt>
                <c:pt idx="147">
                  <c:v>10111</c:v>
                </c:pt>
                <c:pt idx="148">
                  <c:v>10162</c:v>
                </c:pt>
                <c:pt idx="149">
                  <c:v>10214</c:v>
                </c:pt>
                <c:pt idx="150">
                  <c:v>10265</c:v>
                </c:pt>
                <c:pt idx="151">
                  <c:v>10315</c:v>
                </c:pt>
                <c:pt idx="152">
                  <c:v>10365</c:v>
                </c:pt>
                <c:pt idx="153">
                  <c:v>10411</c:v>
                </c:pt>
                <c:pt idx="154">
                  <c:v>10457</c:v>
                </c:pt>
                <c:pt idx="155">
                  <c:v>10502</c:v>
                </c:pt>
                <c:pt idx="156">
                  <c:v>10547</c:v>
                </c:pt>
                <c:pt idx="157">
                  <c:v>10592</c:v>
                </c:pt>
                <c:pt idx="158">
                  <c:v>10637</c:v>
                </c:pt>
                <c:pt idx="159">
                  <c:v>10709</c:v>
                </c:pt>
                <c:pt idx="160">
                  <c:v>10760</c:v>
                </c:pt>
                <c:pt idx="161">
                  <c:v>10810.000000000002</c:v>
                </c:pt>
                <c:pt idx="162">
                  <c:v>10862</c:v>
                </c:pt>
                <c:pt idx="163">
                  <c:v>10912</c:v>
                </c:pt>
                <c:pt idx="164">
                  <c:v>10963</c:v>
                </c:pt>
              </c:numCache>
            </c:numRef>
          </c:xVal>
          <c:yVal>
            <c:numRef>
              <c:f>'B 6'!$H$32:$H$196</c:f>
              <c:numCache>
                <c:formatCode>#,##0.0000" %"</c:formatCode>
                <c:ptCount val="165"/>
                <c:pt idx="0">
                  <c:v>0</c:v>
                </c:pt>
                <c:pt idx="1">
                  <c:v>2.6330340451357604E-3</c:v>
                </c:pt>
                <c:pt idx="2">
                  <c:v>0</c:v>
                </c:pt>
                <c:pt idx="3">
                  <c:v>-3.4229442586683027E-2</c:v>
                </c:pt>
                <c:pt idx="4">
                  <c:v>-5.2660680902598268E-2</c:v>
                </c:pt>
                <c:pt idx="5">
                  <c:v>-6.0559783037993857E-2</c:v>
                </c:pt>
                <c:pt idx="6">
                  <c:v>-6.8458885173377754E-2</c:v>
                </c:pt>
                <c:pt idx="7">
                  <c:v>-7.6357987308773342E-2</c:v>
                </c:pt>
                <c:pt idx="8">
                  <c:v>-8.1624055399033169E-2</c:v>
                </c:pt>
                <c:pt idx="9">
                  <c:v>-8.6890123489293009E-2</c:v>
                </c:pt>
                <c:pt idx="10">
                  <c:v>-8.9523157534417072E-2</c:v>
                </c:pt>
                <c:pt idx="11">
                  <c:v>-7.372495326363758E-2</c:v>
                </c:pt>
                <c:pt idx="12">
                  <c:v>-9.7422259669812647E-2</c:v>
                </c:pt>
                <c:pt idx="13">
                  <c:v>-0.10005529371494841</c:v>
                </c:pt>
                <c:pt idx="14">
                  <c:v>-8.6890123489293009E-2</c:v>
                </c:pt>
                <c:pt idx="15">
                  <c:v>-0.1079543958503323</c:v>
                </c:pt>
                <c:pt idx="16">
                  <c:v>-9.4789225624688583E-2</c:v>
                </c:pt>
                <c:pt idx="17">
                  <c:v>-0.11058742989546806</c:v>
                </c:pt>
                <c:pt idx="18">
                  <c:v>-0.10005529371494841</c:v>
                </c:pt>
                <c:pt idx="19">
                  <c:v>-0.12111956607598771</c:v>
                </c:pt>
                <c:pt idx="20">
                  <c:v>-0.11058742989546806</c:v>
                </c:pt>
                <c:pt idx="21">
                  <c:v>-0.13691777034676719</c:v>
                </c:pt>
                <c:pt idx="22">
                  <c:v>-0.13428473630163143</c:v>
                </c:pt>
                <c:pt idx="23">
                  <c:v>-0.14744990652728684</c:v>
                </c:pt>
                <c:pt idx="24">
                  <c:v>-0.14481687248215111</c:v>
                </c:pt>
                <c:pt idx="25">
                  <c:v>-0.16061507675294229</c:v>
                </c:pt>
                <c:pt idx="26">
                  <c:v>-0.1658811448432021</c:v>
                </c:pt>
                <c:pt idx="27">
                  <c:v>-0.17114721293346194</c:v>
                </c:pt>
                <c:pt idx="28">
                  <c:v>-0.17114721293346194</c:v>
                </c:pt>
                <c:pt idx="29">
                  <c:v>-0.20011058742989682</c:v>
                </c:pt>
                <c:pt idx="30">
                  <c:v>-0.18957845124936548</c:v>
                </c:pt>
                <c:pt idx="31">
                  <c:v>-0.19221148529450122</c:v>
                </c:pt>
                <c:pt idx="32">
                  <c:v>-0.2106427236104165</c:v>
                </c:pt>
                <c:pt idx="33">
                  <c:v>-0.21590879170067631</c:v>
                </c:pt>
                <c:pt idx="34">
                  <c:v>-0.23434003001657988</c:v>
                </c:pt>
                <c:pt idx="35">
                  <c:v>-0.24487216619709951</c:v>
                </c:pt>
                <c:pt idx="36">
                  <c:v>-0.24223913215197543</c:v>
                </c:pt>
                <c:pt idx="37">
                  <c:v>-0.23960609810683969</c:v>
                </c:pt>
                <c:pt idx="38">
                  <c:v>-0.25277126833249508</c:v>
                </c:pt>
                <c:pt idx="39">
                  <c:v>-0.25803733642275489</c:v>
                </c:pt>
                <c:pt idx="40">
                  <c:v>-0.25540430237763084</c:v>
                </c:pt>
                <c:pt idx="41">
                  <c:v>-0.25803733642275489</c:v>
                </c:pt>
                <c:pt idx="42">
                  <c:v>-0.25540430237763084</c:v>
                </c:pt>
                <c:pt idx="43">
                  <c:v>-0.26330340451301476</c:v>
                </c:pt>
                <c:pt idx="44">
                  <c:v>-0.25540430237763084</c:v>
                </c:pt>
                <c:pt idx="45">
                  <c:v>-0.26067037046789071</c:v>
                </c:pt>
                <c:pt idx="46">
                  <c:v>-0.26593643855815052</c:v>
                </c:pt>
                <c:pt idx="47">
                  <c:v>-0.26856947260327457</c:v>
                </c:pt>
                <c:pt idx="48">
                  <c:v>-0.26067037046789071</c:v>
                </c:pt>
                <c:pt idx="49">
                  <c:v>-0.27910160878379425</c:v>
                </c:pt>
                <c:pt idx="50">
                  <c:v>-0.26593643855815052</c:v>
                </c:pt>
                <c:pt idx="51">
                  <c:v>-0.2764685747386702</c:v>
                </c:pt>
                <c:pt idx="52">
                  <c:v>-0.27910160878379425</c:v>
                </c:pt>
                <c:pt idx="53">
                  <c:v>-0.27383554069353438</c:v>
                </c:pt>
                <c:pt idx="54">
                  <c:v>-0.2764685747386702</c:v>
                </c:pt>
                <c:pt idx="55">
                  <c:v>-0.28436767687405407</c:v>
                </c:pt>
                <c:pt idx="56">
                  <c:v>-0.28963374496431388</c:v>
                </c:pt>
                <c:pt idx="57">
                  <c:v>-0.29489981305457369</c:v>
                </c:pt>
                <c:pt idx="58">
                  <c:v>-0.30279891518996932</c:v>
                </c:pt>
                <c:pt idx="59">
                  <c:v>-0.30016588114483356</c:v>
                </c:pt>
                <c:pt idx="60">
                  <c:v>-0.29753284709970951</c:v>
                </c:pt>
                <c:pt idx="61">
                  <c:v>-0.31069801732536489</c:v>
                </c:pt>
                <c:pt idx="62">
                  <c:v>-0.32123015350588457</c:v>
                </c:pt>
                <c:pt idx="63">
                  <c:v>-0.32123015350588457</c:v>
                </c:pt>
                <c:pt idx="64">
                  <c:v>-0.32912925564126844</c:v>
                </c:pt>
                <c:pt idx="65">
                  <c:v>-0.35019352800230774</c:v>
                </c:pt>
                <c:pt idx="66">
                  <c:v>-0.34229442586692388</c:v>
                </c:pt>
                <c:pt idx="67">
                  <c:v>-0.35545959609256755</c:v>
                </c:pt>
                <c:pt idx="68">
                  <c:v>-0.36072566418283908</c:v>
                </c:pt>
                <c:pt idx="69">
                  <c:v>-0.39232207272439812</c:v>
                </c:pt>
                <c:pt idx="70">
                  <c:v>-0.39758814081465788</c:v>
                </c:pt>
                <c:pt idx="71">
                  <c:v>-0.40022117485978193</c:v>
                </c:pt>
                <c:pt idx="72">
                  <c:v>-0.4081202769951775</c:v>
                </c:pt>
                <c:pt idx="73">
                  <c:v>-0.42655151531109275</c:v>
                </c:pt>
                <c:pt idx="74">
                  <c:v>-0.43181758340135262</c:v>
                </c:pt>
                <c:pt idx="75">
                  <c:v>-0.44761578767213211</c:v>
                </c:pt>
                <c:pt idx="76">
                  <c:v>-0.44761578767213211</c:v>
                </c:pt>
                <c:pt idx="77">
                  <c:v>-0.46868006003317136</c:v>
                </c:pt>
                <c:pt idx="78">
                  <c:v>-0.48184523025882675</c:v>
                </c:pt>
                <c:pt idx="79">
                  <c:v>-0.48184523025882675</c:v>
                </c:pt>
                <c:pt idx="80">
                  <c:v>-0.48974433239421072</c:v>
                </c:pt>
                <c:pt idx="81">
                  <c:v>-0.50290950261986611</c:v>
                </c:pt>
                <c:pt idx="82">
                  <c:v>-0.51607467284550979</c:v>
                </c:pt>
                <c:pt idx="83">
                  <c:v>-0.52660680902604118</c:v>
                </c:pt>
                <c:pt idx="84">
                  <c:v>-0.55293714947734041</c:v>
                </c:pt>
                <c:pt idx="85">
                  <c:v>-0.57400142183837966</c:v>
                </c:pt>
                <c:pt idx="86">
                  <c:v>-0.57400142183837966</c:v>
                </c:pt>
                <c:pt idx="87">
                  <c:v>-0.58190052397377523</c:v>
                </c:pt>
                <c:pt idx="88">
                  <c:v>-0.59243266015429485</c:v>
                </c:pt>
                <c:pt idx="89">
                  <c:v>-0.60033176228967877</c:v>
                </c:pt>
                <c:pt idx="90">
                  <c:v>-0.60296479633481448</c:v>
                </c:pt>
                <c:pt idx="91">
                  <c:v>-0.6108638984701984</c:v>
                </c:pt>
                <c:pt idx="92">
                  <c:v>-0.61876300060559397</c:v>
                </c:pt>
                <c:pt idx="93">
                  <c:v>-0.61612996656045826</c:v>
                </c:pt>
                <c:pt idx="94">
                  <c:v>-0.63456120487637346</c:v>
                </c:pt>
                <c:pt idx="95">
                  <c:v>-0.62929513678611371</c:v>
                </c:pt>
                <c:pt idx="96">
                  <c:v>-0.62666210274098966</c:v>
                </c:pt>
                <c:pt idx="97">
                  <c:v>-0.62929513678611371</c:v>
                </c:pt>
                <c:pt idx="98">
                  <c:v>-0.63456120487637346</c:v>
                </c:pt>
                <c:pt idx="99">
                  <c:v>-0.63719423892150928</c:v>
                </c:pt>
                <c:pt idx="100">
                  <c:v>-0.63719423892150928</c:v>
                </c:pt>
                <c:pt idx="101">
                  <c:v>-0.63192817083124941</c:v>
                </c:pt>
                <c:pt idx="102">
                  <c:v>-0.6450933410568932</c:v>
                </c:pt>
                <c:pt idx="103">
                  <c:v>-0.63982727296663333</c:v>
                </c:pt>
                <c:pt idx="104">
                  <c:v>-0.64246030701176915</c:v>
                </c:pt>
                <c:pt idx="105">
                  <c:v>-0.65825851128254864</c:v>
                </c:pt>
                <c:pt idx="106">
                  <c:v>-0.6450933410568932</c:v>
                </c:pt>
                <c:pt idx="107">
                  <c:v>-0.65299244319228877</c:v>
                </c:pt>
                <c:pt idx="108">
                  <c:v>-0.66879064746306827</c:v>
                </c:pt>
                <c:pt idx="109">
                  <c:v>-0.6635245793728084</c:v>
                </c:pt>
                <c:pt idx="110">
                  <c:v>-0.66879064746306827</c:v>
                </c:pt>
                <c:pt idx="111">
                  <c:v>-0.66615761341793245</c:v>
                </c:pt>
                <c:pt idx="112">
                  <c:v>-0.66615761341793245</c:v>
                </c:pt>
                <c:pt idx="113">
                  <c:v>-0.66879064746306827</c:v>
                </c:pt>
                <c:pt idx="114">
                  <c:v>-0.66615761341793245</c:v>
                </c:pt>
                <c:pt idx="115">
                  <c:v>-0.66879064746306827</c:v>
                </c:pt>
                <c:pt idx="116">
                  <c:v>-0.67142368150819232</c:v>
                </c:pt>
                <c:pt idx="117">
                  <c:v>-0.66879064746306827</c:v>
                </c:pt>
                <c:pt idx="118">
                  <c:v>-0.6635245793728084</c:v>
                </c:pt>
                <c:pt idx="119">
                  <c:v>-0.67142368150819232</c:v>
                </c:pt>
                <c:pt idx="120">
                  <c:v>-0.67405671555332813</c:v>
                </c:pt>
                <c:pt idx="121">
                  <c:v>-0.67142368150819232</c:v>
                </c:pt>
                <c:pt idx="122">
                  <c:v>-0.66879064746306827</c:v>
                </c:pt>
                <c:pt idx="123">
                  <c:v>-0.67142368150819232</c:v>
                </c:pt>
                <c:pt idx="124">
                  <c:v>-0.67142368150819232</c:v>
                </c:pt>
                <c:pt idx="125">
                  <c:v>-0.67405671555332813</c:v>
                </c:pt>
                <c:pt idx="126">
                  <c:v>-0.6819558176887236</c:v>
                </c:pt>
                <c:pt idx="127">
                  <c:v>-0.67668974959845207</c:v>
                </c:pt>
                <c:pt idx="128">
                  <c:v>-0.66879064746306827</c:v>
                </c:pt>
                <c:pt idx="129">
                  <c:v>-0.67668974959845207</c:v>
                </c:pt>
                <c:pt idx="130">
                  <c:v>-0.67142368150819232</c:v>
                </c:pt>
                <c:pt idx="131">
                  <c:v>-0.6819558176887236</c:v>
                </c:pt>
                <c:pt idx="132">
                  <c:v>-0.67668974959845207</c:v>
                </c:pt>
                <c:pt idx="133">
                  <c:v>-0.67405671555332813</c:v>
                </c:pt>
                <c:pt idx="134">
                  <c:v>-0.67668974959845207</c:v>
                </c:pt>
                <c:pt idx="135">
                  <c:v>-0.68985491982410763</c:v>
                </c:pt>
                <c:pt idx="136">
                  <c:v>-0.68722188577898347</c:v>
                </c:pt>
                <c:pt idx="137">
                  <c:v>-0.68722188577898347</c:v>
                </c:pt>
                <c:pt idx="138">
                  <c:v>-0.69512098791436738</c:v>
                </c:pt>
                <c:pt idx="139">
                  <c:v>-0.68985491982410763</c:v>
                </c:pt>
                <c:pt idx="140">
                  <c:v>-0.70302009004976296</c:v>
                </c:pt>
                <c:pt idx="141">
                  <c:v>-0.68985491982410763</c:v>
                </c:pt>
                <c:pt idx="142">
                  <c:v>-0.68722188577898347</c:v>
                </c:pt>
                <c:pt idx="143">
                  <c:v>-0.70038705600462725</c:v>
                </c:pt>
                <c:pt idx="144">
                  <c:v>-0.68985491982410763</c:v>
                </c:pt>
                <c:pt idx="145">
                  <c:v>-0.69775402195950309</c:v>
                </c:pt>
                <c:pt idx="146">
                  <c:v>-0.69775402195950309</c:v>
                </c:pt>
                <c:pt idx="147">
                  <c:v>-0.69512098791436738</c:v>
                </c:pt>
                <c:pt idx="148">
                  <c:v>-0.70302009004976296</c:v>
                </c:pt>
                <c:pt idx="149">
                  <c:v>-0.69775402195950309</c:v>
                </c:pt>
                <c:pt idx="150">
                  <c:v>-0.69775402195950309</c:v>
                </c:pt>
                <c:pt idx="151">
                  <c:v>-0.70828615814002271</c:v>
                </c:pt>
                <c:pt idx="152">
                  <c:v>-0.70038705600462725</c:v>
                </c:pt>
                <c:pt idx="153">
                  <c:v>-0.69775402195950309</c:v>
                </c:pt>
                <c:pt idx="154">
                  <c:v>-0.71091919218514688</c:v>
                </c:pt>
                <c:pt idx="155">
                  <c:v>-0.70565312409488701</c:v>
                </c:pt>
                <c:pt idx="156">
                  <c:v>-0.71091919218514688</c:v>
                </c:pt>
                <c:pt idx="157">
                  <c:v>-0.70565312409488701</c:v>
                </c:pt>
                <c:pt idx="158">
                  <c:v>-0.70302009004976296</c:v>
                </c:pt>
                <c:pt idx="159">
                  <c:v>-0.71091919218514688</c:v>
                </c:pt>
                <c:pt idx="160">
                  <c:v>-0.71091919218514688</c:v>
                </c:pt>
                <c:pt idx="161">
                  <c:v>-0.71355222623028258</c:v>
                </c:pt>
                <c:pt idx="162">
                  <c:v>-0.71881829432054245</c:v>
                </c:pt>
                <c:pt idx="163">
                  <c:v>-0.7214513283656665</c:v>
                </c:pt>
                <c:pt idx="164">
                  <c:v>-0.71881829432054245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'K 31'!$B$7</c:f>
              <c:strCache>
                <c:ptCount val="1"/>
                <c:pt idx="0">
                  <c:v>K31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'K 31'!$C$32:$C$196</c:f>
              <c:numCache>
                <c:formatCode>#,##0</c:formatCode>
                <c:ptCount val="165"/>
                <c:pt idx="0">
                  <c:v>0</c:v>
                </c:pt>
                <c:pt idx="1">
                  <c:v>132</c:v>
                </c:pt>
                <c:pt idx="2">
                  <c:v>263.00000000000006</c:v>
                </c:pt>
                <c:pt idx="3">
                  <c:v>393</c:v>
                </c:pt>
                <c:pt idx="4">
                  <c:v>530</c:v>
                </c:pt>
                <c:pt idx="5">
                  <c:v>666</c:v>
                </c:pt>
                <c:pt idx="6">
                  <c:v>803</c:v>
                </c:pt>
                <c:pt idx="7">
                  <c:v>939.00000000000011</c:v>
                </c:pt>
                <c:pt idx="8">
                  <c:v>1082</c:v>
                </c:pt>
                <c:pt idx="9">
                  <c:v>1218</c:v>
                </c:pt>
                <c:pt idx="10">
                  <c:v>1355</c:v>
                </c:pt>
                <c:pt idx="11">
                  <c:v>1485.9999999999998</c:v>
                </c:pt>
                <c:pt idx="12">
                  <c:v>1617.0000000000002</c:v>
                </c:pt>
                <c:pt idx="13">
                  <c:v>1748.9999999999995</c:v>
                </c:pt>
                <c:pt idx="14">
                  <c:v>1880.0000000000002</c:v>
                </c:pt>
                <c:pt idx="15">
                  <c:v>2010.9999999999998</c:v>
                </c:pt>
                <c:pt idx="16">
                  <c:v>2143</c:v>
                </c:pt>
                <c:pt idx="17">
                  <c:v>2273.9999999999995</c:v>
                </c:pt>
                <c:pt idx="18">
                  <c:v>2406</c:v>
                </c:pt>
                <c:pt idx="19">
                  <c:v>2538</c:v>
                </c:pt>
                <c:pt idx="20">
                  <c:v>2669</c:v>
                </c:pt>
                <c:pt idx="21">
                  <c:v>2799.9999999999995</c:v>
                </c:pt>
                <c:pt idx="22">
                  <c:v>2932.0000000000005</c:v>
                </c:pt>
                <c:pt idx="23">
                  <c:v>3063</c:v>
                </c:pt>
                <c:pt idx="24">
                  <c:v>3194</c:v>
                </c:pt>
                <c:pt idx="25">
                  <c:v>3325.9999999999995</c:v>
                </c:pt>
                <c:pt idx="26">
                  <c:v>3457</c:v>
                </c:pt>
                <c:pt idx="27">
                  <c:v>3589.0000000000005</c:v>
                </c:pt>
                <c:pt idx="28">
                  <c:v>3720.0000000000005</c:v>
                </c:pt>
                <c:pt idx="29">
                  <c:v>3852</c:v>
                </c:pt>
                <c:pt idx="30">
                  <c:v>3983</c:v>
                </c:pt>
                <c:pt idx="31">
                  <c:v>4114</c:v>
                </c:pt>
                <c:pt idx="32">
                  <c:v>4246</c:v>
                </c:pt>
                <c:pt idx="33">
                  <c:v>4377</c:v>
                </c:pt>
                <c:pt idx="34">
                  <c:v>4509</c:v>
                </c:pt>
                <c:pt idx="35">
                  <c:v>4639.9999999999991</c:v>
                </c:pt>
                <c:pt idx="36">
                  <c:v>4777</c:v>
                </c:pt>
                <c:pt idx="37">
                  <c:v>4915</c:v>
                </c:pt>
                <c:pt idx="38">
                  <c:v>4994.0000000000009</c:v>
                </c:pt>
                <c:pt idx="39">
                  <c:v>5039</c:v>
                </c:pt>
                <c:pt idx="40">
                  <c:v>5084</c:v>
                </c:pt>
                <c:pt idx="41">
                  <c:v>5129</c:v>
                </c:pt>
                <c:pt idx="42">
                  <c:v>5174</c:v>
                </c:pt>
                <c:pt idx="43">
                  <c:v>5219.0000000000009</c:v>
                </c:pt>
                <c:pt idx="44">
                  <c:v>5264</c:v>
                </c:pt>
                <c:pt idx="45">
                  <c:v>5309</c:v>
                </c:pt>
                <c:pt idx="46">
                  <c:v>5354</c:v>
                </c:pt>
                <c:pt idx="47">
                  <c:v>5399</c:v>
                </c:pt>
                <c:pt idx="48">
                  <c:v>5444.0000000000009</c:v>
                </c:pt>
                <c:pt idx="49">
                  <c:v>5488.9999999999991</c:v>
                </c:pt>
                <c:pt idx="50">
                  <c:v>5535</c:v>
                </c:pt>
                <c:pt idx="51">
                  <c:v>5580.0000000000009</c:v>
                </c:pt>
                <c:pt idx="52">
                  <c:v>5625</c:v>
                </c:pt>
                <c:pt idx="53">
                  <c:v>5670.0000000000009</c:v>
                </c:pt>
                <c:pt idx="54">
                  <c:v>5715</c:v>
                </c:pt>
                <c:pt idx="55">
                  <c:v>5761.0000000000009</c:v>
                </c:pt>
                <c:pt idx="56">
                  <c:v>5805.9999999999991</c:v>
                </c:pt>
                <c:pt idx="57">
                  <c:v>5851</c:v>
                </c:pt>
                <c:pt idx="58">
                  <c:v>5896</c:v>
                </c:pt>
                <c:pt idx="59">
                  <c:v>5941</c:v>
                </c:pt>
                <c:pt idx="60">
                  <c:v>5986.0000000000009</c:v>
                </c:pt>
                <c:pt idx="61">
                  <c:v>6032</c:v>
                </c:pt>
                <c:pt idx="62">
                  <c:v>6077</c:v>
                </c:pt>
                <c:pt idx="63">
                  <c:v>6121.9999999999991</c:v>
                </c:pt>
                <c:pt idx="64">
                  <c:v>6167</c:v>
                </c:pt>
                <c:pt idx="65">
                  <c:v>6213</c:v>
                </c:pt>
                <c:pt idx="66">
                  <c:v>6258</c:v>
                </c:pt>
                <c:pt idx="67">
                  <c:v>6303</c:v>
                </c:pt>
                <c:pt idx="68">
                  <c:v>6347.9999999999991</c:v>
                </c:pt>
                <c:pt idx="69">
                  <c:v>6393</c:v>
                </c:pt>
                <c:pt idx="70">
                  <c:v>6437</c:v>
                </c:pt>
                <c:pt idx="71">
                  <c:v>6482</c:v>
                </c:pt>
                <c:pt idx="72">
                  <c:v>6527</c:v>
                </c:pt>
                <c:pt idx="73">
                  <c:v>6571.9999999999991</c:v>
                </c:pt>
                <c:pt idx="74">
                  <c:v>6618</c:v>
                </c:pt>
                <c:pt idx="75">
                  <c:v>6662.9999999999991</c:v>
                </c:pt>
                <c:pt idx="76">
                  <c:v>6709</c:v>
                </c:pt>
                <c:pt idx="77">
                  <c:v>6754.0000000000009</c:v>
                </c:pt>
                <c:pt idx="78">
                  <c:v>6799</c:v>
                </c:pt>
                <c:pt idx="79">
                  <c:v>6844</c:v>
                </c:pt>
                <c:pt idx="80">
                  <c:v>6889.9999999999991</c:v>
                </c:pt>
                <c:pt idx="81">
                  <c:v>6934</c:v>
                </c:pt>
                <c:pt idx="82">
                  <c:v>6979.9999999999991</c:v>
                </c:pt>
                <c:pt idx="83">
                  <c:v>7025</c:v>
                </c:pt>
                <c:pt idx="84">
                  <c:v>7070.0000000000009</c:v>
                </c:pt>
                <c:pt idx="85">
                  <c:v>7148</c:v>
                </c:pt>
                <c:pt idx="86">
                  <c:v>7200</c:v>
                </c:pt>
                <c:pt idx="87">
                  <c:v>7251</c:v>
                </c:pt>
                <c:pt idx="88">
                  <c:v>7302</c:v>
                </c:pt>
                <c:pt idx="89">
                  <c:v>7353</c:v>
                </c:pt>
                <c:pt idx="90">
                  <c:v>7398.0000000000009</c:v>
                </c:pt>
                <c:pt idx="91">
                  <c:v>7443</c:v>
                </c:pt>
                <c:pt idx="92">
                  <c:v>7488</c:v>
                </c:pt>
                <c:pt idx="93">
                  <c:v>7532.9999999999991</c:v>
                </c:pt>
                <c:pt idx="94">
                  <c:v>7578</c:v>
                </c:pt>
                <c:pt idx="95">
                  <c:v>7623.0000000000009</c:v>
                </c:pt>
                <c:pt idx="96">
                  <c:v>7669</c:v>
                </c:pt>
                <c:pt idx="97">
                  <c:v>7713</c:v>
                </c:pt>
                <c:pt idx="98">
                  <c:v>7757.9999999999991</c:v>
                </c:pt>
                <c:pt idx="99">
                  <c:v>7804</c:v>
                </c:pt>
                <c:pt idx="100">
                  <c:v>7849.0000000000009</c:v>
                </c:pt>
                <c:pt idx="101">
                  <c:v>7894</c:v>
                </c:pt>
                <c:pt idx="102">
                  <c:v>7939</c:v>
                </c:pt>
                <c:pt idx="103">
                  <c:v>7983.9999999999991</c:v>
                </c:pt>
                <c:pt idx="104">
                  <c:v>8030</c:v>
                </c:pt>
                <c:pt idx="105">
                  <c:v>8074.0000000000009</c:v>
                </c:pt>
                <c:pt idx="106">
                  <c:v>8119</c:v>
                </c:pt>
                <c:pt idx="107">
                  <c:v>8164</c:v>
                </c:pt>
                <c:pt idx="108">
                  <c:v>8209</c:v>
                </c:pt>
                <c:pt idx="109">
                  <c:v>8254</c:v>
                </c:pt>
                <c:pt idx="110">
                  <c:v>8332</c:v>
                </c:pt>
                <c:pt idx="111">
                  <c:v>8383</c:v>
                </c:pt>
                <c:pt idx="112">
                  <c:v>8433</c:v>
                </c:pt>
                <c:pt idx="113">
                  <c:v>8483</c:v>
                </c:pt>
                <c:pt idx="114">
                  <c:v>8533</c:v>
                </c:pt>
                <c:pt idx="115">
                  <c:v>8584.9999999999982</c:v>
                </c:pt>
                <c:pt idx="116">
                  <c:v>8630</c:v>
                </c:pt>
                <c:pt idx="117">
                  <c:v>8675</c:v>
                </c:pt>
                <c:pt idx="118">
                  <c:v>8720</c:v>
                </c:pt>
                <c:pt idx="119">
                  <c:v>8764</c:v>
                </c:pt>
                <c:pt idx="120">
                  <c:v>8809</c:v>
                </c:pt>
                <c:pt idx="121">
                  <c:v>8854</c:v>
                </c:pt>
                <c:pt idx="122">
                  <c:v>8899</c:v>
                </c:pt>
                <c:pt idx="123">
                  <c:v>8944</c:v>
                </c:pt>
                <c:pt idx="124">
                  <c:v>8990</c:v>
                </c:pt>
                <c:pt idx="125">
                  <c:v>9034.9999999999982</c:v>
                </c:pt>
                <c:pt idx="126">
                  <c:v>9080</c:v>
                </c:pt>
                <c:pt idx="127">
                  <c:v>9126</c:v>
                </c:pt>
                <c:pt idx="128">
                  <c:v>9171</c:v>
                </c:pt>
                <c:pt idx="129">
                  <c:v>9216</c:v>
                </c:pt>
                <c:pt idx="130">
                  <c:v>9261</c:v>
                </c:pt>
                <c:pt idx="131">
                  <c:v>9307</c:v>
                </c:pt>
                <c:pt idx="132">
                  <c:v>9352</c:v>
                </c:pt>
                <c:pt idx="133">
                  <c:v>9397</c:v>
                </c:pt>
                <c:pt idx="134">
                  <c:v>9443</c:v>
                </c:pt>
                <c:pt idx="135">
                  <c:v>9488</c:v>
                </c:pt>
                <c:pt idx="136">
                  <c:v>9565</c:v>
                </c:pt>
                <c:pt idx="137">
                  <c:v>9616</c:v>
                </c:pt>
                <c:pt idx="138">
                  <c:v>9666</c:v>
                </c:pt>
                <c:pt idx="139">
                  <c:v>9717</c:v>
                </c:pt>
                <c:pt idx="140">
                  <c:v>9767</c:v>
                </c:pt>
                <c:pt idx="141">
                  <c:v>9813</c:v>
                </c:pt>
                <c:pt idx="142">
                  <c:v>9858</c:v>
                </c:pt>
                <c:pt idx="143">
                  <c:v>9902</c:v>
                </c:pt>
                <c:pt idx="144">
                  <c:v>9948</c:v>
                </c:pt>
                <c:pt idx="145">
                  <c:v>9993</c:v>
                </c:pt>
                <c:pt idx="146">
                  <c:v>10038</c:v>
                </c:pt>
                <c:pt idx="147">
                  <c:v>10083</c:v>
                </c:pt>
                <c:pt idx="148">
                  <c:v>10162</c:v>
                </c:pt>
                <c:pt idx="149">
                  <c:v>10214</c:v>
                </c:pt>
                <c:pt idx="150">
                  <c:v>10265</c:v>
                </c:pt>
                <c:pt idx="151">
                  <c:v>10315</c:v>
                </c:pt>
                <c:pt idx="152">
                  <c:v>10365</c:v>
                </c:pt>
                <c:pt idx="153">
                  <c:v>10412</c:v>
                </c:pt>
                <c:pt idx="154">
                  <c:v>10457</c:v>
                </c:pt>
                <c:pt idx="155">
                  <c:v>10502</c:v>
                </c:pt>
                <c:pt idx="156">
                  <c:v>10547</c:v>
                </c:pt>
                <c:pt idx="157">
                  <c:v>10592</c:v>
                </c:pt>
                <c:pt idx="158">
                  <c:v>10637</c:v>
                </c:pt>
                <c:pt idx="159">
                  <c:v>10682</c:v>
                </c:pt>
                <c:pt idx="160">
                  <c:v>10761</c:v>
                </c:pt>
                <c:pt idx="161">
                  <c:v>10811</c:v>
                </c:pt>
                <c:pt idx="162">
                  <c:v>10862</c:v>
                </c:pt>
                <c:pt idx="163">
                  <c:v>10912.999999999998</c:v>
                </c:pt>
                <c:pt idx="164">
                  <c:v>10963</c:v>
                </c:pt>
              </c:numCache>
            </c:numRef>
          </c:xVal>
          <c:yVal>
            <c:numRef>
              <c:f>'K 31'!$H$32:$H$196</c:f>
              <c:numCache>
                <c:formatCode>#,##0.0000" %"</c:formatCode>
                <c:ptCount val="165"/>
                <c:pt idx="0">
                  <c:v>0</c:v>
                </c:pt>
                <c:pt idx="1">
                  <c:v>3.7467216185833263E-2</c:v>
                </c:pt>
                <c:pt idx="2">
                  <c:v>4.6834020232291579E-2</c:v>
                </c:pt>
                <c:pt idx="3">
                  <c:v>0</c:v>
                </c:pt>
                <c:pt idx="4">
                  <c:v>-5.1517422255531138E-2</c:v>
                </c:pt>
                <c:pt idx="5">
                  <c:v>-8.4301236418145631E-2</c:v>
                </c:pt>
                <c:pt idx="6">
                  <c:v>-0.11240164855752059</c:v>
                </c:pt>
                <c:pt idx="7">
                  <c:v>-0.13113525665043721</c:v>
                </c:pt>
                <c:pt idx="8">
                  <c:v>-0.14050206069689553</c:v>
                </c:pt>
                <c:pt idx="9">
                  <c:v>-0.14986886474335384</c:v>
                </c:pt>
                <c:pt idx="10">
                  <c:v>-0.15455226676659339</c:v>
                </c:pt>
                <c:pt idx="11">
                  <c:v>-0.15923566878981216</c:v>
                </c:pt>
                <c:pt idx="12">
                  <c:v>-0.16860247283627047</c:v>
                </c:pt>
                <c:pt idx="13">
                  <c:v>-0.16391907081305171</c:v>
                </c:pt>
                <c:pt idx="14">
                  <c:v>-0.15455226676659339</c:v>
                </c:pt>
                <c:pt idx="15">
                  <c:v>-0.17328587485951003</c:v>
                </c:pt>
                <c:pt idx="16">
                  <c:v>-0.16391907081305171</c:v>
                </c:pt>
                <c:pt idx="17">
                  <c:v>-0.18265267890596834</c:v>
                </c:pt>
                <c:pt idx="18">
                  <c:v>-0.1873360809291871</c:v>
                </c:pt>
                <c:pt idx="19">
                  <c:v>-0.201386286998885</c:v>
                </c:pt>
                <c:pt idx="20">
                  <c:v>-0.1873360809291871</c:v>
                </c:pt>
                <c:pt idx="21">
                  <c:v>-0.20606968902212455</c:v>
                </c:pt>
                <c:pt idx="22">
                  <c:v>-0.23885350318471824</c:v>
                </c:pt>
                <c:pt idx="23">
                  <c:v>-0.23417010116149947</c:v>
                </c:pt>
                <c:pt idx="24">
                  <c:v>-0.23885350318471824</c:v>
                </c:pt>
                <c:pt idx="25">
                  <c:v>-0.25758711127763484</c:v>
                </c:pt>
                <c:pt idx="26">
                  <c:v>-0.27163731734733276</c:v>
                </c:pt>
                <c:pt idx="27">
                  <c:v>-0.26695391532409318</c:v>
                </c:pt>
                <c:pt idx="28">
                  <c:v>-0.28100412139379105</c:v>
                </c:pt>
                <c:pt idx="29">
                  <c:v>-0.31378793555640555</c:v>
                </c:pt>
                <c:pt idx="30">
                  <c:v>-0.31378793555640555</c:v>
                </c:pt>
                <c:pt idx="31">
                  <c:v>-0.31847133757962431</c:v>
                </c:pt>
                <c:pt idx="32">
                  <c:v>-0.33252154364932218</c:v>
                </c:pt>
                <c:pt idx="33">
                  <c:v>-0.34188834769578053</c:v>
                </c:pt>
                <c:pt idx="34">
                  <c:v>-0.36530535781191592</c:v>
                </c:pt>
                <c:pt idx="35">
                  <c:v>-0.37935556388161379</c:v>
                </c:pt>
                <c:pt idx="36">
                  <c:v>-0.36998875983515545</c:v>
                </c:pt>
                <c:pt idx="37">
                  <c:v>-0.37467216185837421</c:v>
                </c:pt>
                <c:pt idx="38">
                  <c:v>-0.40277257399777</c:v>
                </c:pt>
                <c:pt idx="39">
                  <c:v>-0.39808917197453042</c:v>
                </c:pt>
                <c:pt idx="40">
                  <c:v>-0.38403896590485331</c:v>
                </c:pt>
                <c:pt idx="41">
                  <c:v>-0.38872236792807213</c:v>
                </c:pt>
                <c:pt idx="42">
                  <c:v>-0.40277257399777</c:v>
                </c:pt>
                <c:pt idx="43">
                  <c:v>-0.38403896590485331</c:v>
                </c:pt>
                <c:pt idx="44">
                  <c:v>-0.38872236792807213</c:v>
                </c:pt>
                <c:pt idx="45">
                  <c:v>-0.38872236792807213</c:v>
                </c:pt>
                <c:pt idx="46">
                  <c:v>-0.38872236792807213</c:v>
                </c:pt>
                <c:pt idx="47">
                  <c:v>-0.38872236792807213</c:v>
                </c:pt>
                <c:pt idx="48">
                  <c:v>-0.39808917197453042</c:v>
                </c:pt>
                <c:pt idx="49">
                  <c:v>-0.3934057699513116</c:v>
                </c:pt>
                <c:pt idx="50">
                  <c:v>-0.38403896590485331</c:v>
                </c:pt>
                <c:pt idx="51">
                  <c:v>-0.41213937804422829</c:v>
                </c:pt>
                <c:pt idx="52">
                  <c:v>-0.42618958411390534</c:v>
                </c:pt>
                <c:pt idx="53">
                  <c:v>-0.44492319220682203</c:v>
                </c:pt>
                <c:pt idx="54">
                  <c:v>-0.45897339827651984</c:v>
                </c:pt>
                <c:pt idx="55">
                  <c:v>-0.47302360434619689</c:v>
                </c:pt>
                <c:pt idx="56">
                  <c:v>-0.482390408392676</c:v>
                </c:pt>
                <c:pt idx="57">
                  <c:v>-0.49175721243913439</c:v>
                </c:pt>
                <c:pt idx="58">
                  <c:v>-0.49175721243913439</c:v>
                </c:pt>
                <c:pt idx="59">
                  <c:v>-0.4964406144623531</c:v>
                </c:pt>
                <c:pt idx="60">
                  <c:v>-0.4964406144623531</c:v>
                </c:pt>
                <c:pt idx="61">
                  <c:v>-0.4964406144623531</c:v>
                </c:pt>
                <c:pt idx="62">
                  <c:v>-0.4964406144623531</c:v>
                </c:pt>
                <c:pt idx="63">
                  <c:v>-0.50112401648559268</c:v>
                </c:pt>
                <c:pt idx="64">
                  <c:v>-0.50112401648559268</c:v>
                </c:pt>
                <c:pt idx="65">
                  <c:v>-0.50580741850881139</c:v>
                </c:pt>
                <c:pt idx="66">
                  <c:v>-0.50580741850881139</c:v>
                </c:pt>
                <c:pt idx="67">
                  <c:v>-0.50580741850881139</c:v>
                </c:pt>
                <c:pt idx="68">
                  <c:v>-0.50580741850881139</c:v>
                </c:pt>
                <c:pt idx="69">
                  <c:v>-0.50580741850881139</c:v>
                </c:pt>
                <c:pt idx="70">
                  <c:v>-0.51049082053205097</c:v>
                </c:pt>
                <c:pt idx="71">
                  <c:v>-0.51049082053205097</c:v>
                </c:pt>
                <c:pt idx="72">
                  <c:v>-0.51517422255526968</c:v>
                </c:pt>
                <c:pt idx="73">
                  <c:v>-0.51517422255526968</c:v>
                </c:pt>
                <c:pt idx="74">
                  <c:v>-0.51985762457850926</c:v>
                </c:pt>
                <c:pt idx="75">
                  <c:v>-0.52454102660172808</c:v>
                </c:pt>
                <c:pt idx="76">
                  <c:v>-0.51985762457850926</c:v>
                </c:pt>
                <c:pt idx="77">
                  <c:v>-0.56669164481080092</c:v>
                </c:pt>
                <c:pt idx="78">
                  <c:v>-0.58074185088049879</c:v>
                </c:pt>
                <c:pt idx="79">
                  <c:v>-0.5854252529037175</c:v>
                </c:pt>
                <c:pt idx="80">
                  <c:v>-0.59479205695017578</c:v>
                </c:pt>
                <c:pt idx="81">
                  <c:v>-0.60884226301987376</c:v>
                </c:pt>
                <c:pt idx="82">
                  <c:v>-0.62757587111279034</c:v>
                </c:pt>
                <c:pt idx="83">
                  <c:v>-0.64162607718246745</c:v>
                </c:pt>
                <c:pt idx="84">
                  <c:v>-0.6650430872986236</c:v>
                </c:pt>
                <c:pt idx="85">
                  <c:v>-0.70251030348445687</c:v>
                </c:pt>
                <c:pt idx="86">
                  <c:v>-0.70719370550769645</c:v>
                </c:pt>
                <c:pt idx="87">
                  <c:v>-0.72124391157737344</c:v>
                </c:pt>
                <c:pt idx="88">
                  <c:v>-0.73061071562383184</c:v>
                </c:pt>
                <c:pt idx="89">
                  <c:v>-0.74466092169352971</c:v>
                </c:pt>
                <c:pt idx="90">
                  <c:v>-0.75871112776320671</c:v>
                </c:pt>
                <c:pt idx="91">
                  <c:v>-0.754027725739988</c:v>
                </c:pt>
                <c:pt idx="92">
                  <c:v>-0.754027725739988</c:v>
                </c:pt>
                <c:pt idx="93">
                  <c:v>-0.754027725739988</c:v>
                </c:pt>
                <c:pt idx="94">
                  <c:v>-0.76807793180968587</c:v>
                </c:pt>
                <c:pt idx="95">
                  <c:v>-0.75871112776320671</c:v>
                </c:pt>
                <c:pt idx="96">
                  <c:v>-0.74466092169352971</c:v>
                </c:pt>
                <c:pt idx="97">
                  <c:v>-0.754027725739988</c:v>
                </c:pt>
                <c:pt idx="98">
                  <c:v>-0.754027725739988</c:v>
                </c:pt>
                <c:pt idx="99">
                  <c:v>-0.75871112776320671</c:v>
                </c:pt>
                <c:pt idx="100">
                  <c:v>-0.76339452978644629</c:v>
                </c:pt>
                <c:pt idx="101">
                  <c:v>-0.76339452978644629</c:v>
                </c:pt>
                <c:pt idx="102">
                  <c:v>-0.77276133383290468</c:v>
                </c:pt>
                <c:pt idx="103">
                  <c:v>-0.77276133383290468</c:v>
                </c:pt>
                <c:pt idx="104">
                  <c:v>-0.81022855001873784</c:v>
                </c:pt>
                <c:pt idx="105">
                  <c:v>-0.82427875608843582</c:v>
                </c:pt>
                <c:pt idx="106">
                  <c:v>-0.81959535406519612</c:v>
                </c:pt>
                <c:pt idx="107">
                  <c:v>-0.84301236418135239</c:v>
                </c:pt>
                <c:pt idx="108">
                  <c:v>-0.88047958036718577</c:v>
                </c:pt>
                <c:pt idx="109">
                  <c:v>-0.88984638441364405</c:v>
                </c:pt>
                <c:pt idx="110">
                  <c:v>-0.94136380666917518</c:v>
                </c:pt>
                <c:pt idx="111">
                  <c:v>-0.95541401273887294</c:v>
                </c:pt>
                <c:pt idx="112">
                  <c:v>-0.99756463094792502</c:v>
                </c:pt>
                <c:pt idx="113">
                  <c:v>-1.0350318471337583</c:v>
                </c:pt>
                <c:pt idx="114">
                  <c:v>-1.0584488572499144</c:v>
                </c:pt>
                <c:pt idx="115">
                  <c:v>-1.1052828774822059</c:v>
                </c:pt>
                <c:pt idx="116">
                  <c:v>-1.1474334956912788</c:v>
                </c:pt>
                <c:pt idx="117">
                  <c:v>-1.1942675159235705</c:v>
                </c:pt>
                <c:pt idx="118">
                  <c:v>-1.2317347321094037</c:v>
                </c:pt>
                <c:pt idx="119">
                  <c:v>-1.2598351442487994</c:v>
                </c:pt>
                <c:pt idx="120">
                  <c:v>-1.3113525665043098</c:v>
                </c:pt>
                <c:pt idx="121">
                  <c:v>-1.3535031847133827</c:v>
                </c:pt>
                <c:pt idx="122">
                  <c:v>-1.414387411015372</c:v>
                </c:pt>
                <c:pt idx="123">
                  <c:v>-1.465904833270903</c:v>
                </c:pt>
                <c:pt idx="124">
                  <c:v>-1.5361558636193511</c:v>
                </c:pt>
                <c:pt idx="125">
                  <c:v>-1.6064068939677778</c:v>
                </c:pt>
                <c:pt idx="126">
                  <c:v>-1.6860247283626839</c:v>
                </c:pt>
                <c:pt idx="127">
                  <c:v>-1.7469089546646734</c:v>
                </c:pt>
                <c:pt idx="128">
                  <c:v>-1.8218433870363606</c:v>
                </c:pt>
                <c:pt idx="129">
                  <c:v>-1.924878231547402</c:v>
                </c:pt>
                <c:pt idx="130">
                  <c:v>-1.99512926189585</c:v>
                </c:pt>
                <c:pt idx="131">
                  <c:v>-2.1168977144998289</c:v>
                </c:pt>
                <c:pt idx="132">
                  <c:v>-2.2105657549644118</c:v>
                </c:pt>
                <c:pt idx="133">
                  <c:v>-2.3089171974522347</c:v>
                </c:pt>
                <c:pt idx="134">
                  <c:v>-2.4213188460097554</c:v>
                </c:pt>
                <c:pt idx="135">
                  <c:v>-2.5290370925440362</c:v>
                </c:pt>
                <c:pt idx="136">
                  <c:v>-2.725739977519682</c:v>
                </c:pt>
                <c:pt idx="137">
                  <c:v>-2.842825028100421</c:v>
                </c:pt>
                <c:pt idx="138">
                  <c:v>-2.9505432746347022</c:v>
                </c:pt>
                <c:pt idx="139">
                  <c:v>-3.0114275009366915</c:v>
                </c:pt>
                <c:pt idx="140">
                  <c:v>-3.0535781191457643</c:v>
                </c:pt>
                <c:pt idx="141">
                  <c:v>-3.0488947171225247</c:v>
                </c:pt>
                <c:pt idx="142">
                  <c:v>-3.0488947171225247</c:v>
                </c:pt>
                <c:pt idx="143">
                  <c:v>-3.0582615211689834</c:v>
                </c:pt>
                <c:pt idx="144">
                  <c:v>-3.0348445110528477</c:v>
                </c:pt>
                <c:pt idx="145">
                  <c:v>-3.0535781191457643</c:v>
                </c:pt>
                <c:pt idx="146">
                  <c:v>-3.0488947171225247</c:v>
                </c:pt>
                <c:pt idx="147">
                  <c:v>-3.0582615211689834</c:v>
                </c:pt>
                <c:pt idx="148">
                  <c:v>-3.0582615211689834</c:v>
                </c:pt>
                <c:pt idx="149">
                  <c:v>-3.0582615211689834</c:v>
                </c:pt>
                <c:pt idx="150">
                  <c:v>-3.0582615211689834</c:v>
                </c:pt>
                <c:pt idx="151">
                  <c:v>-3.0582615211689834</c:v>
                </c:pt>
                <c:pt idx="152">
                  <c:v>-3.0582615211689834</c:v>
                </c:pt>
                <c:pt idx="153">
                  <c:v>-3.0582615211689834</c:v>
                </c:pt>
                <c:pt idx="154">
                  <c:v>-3.0535781191457643</c:v>
                </c:pt>
                <c:pt idx="155">
                  <c:v>-3.0535781191457643</c:v>
                </c:pt>
                <c:pt idx="156">
                  <c:v>-3.0535781191457643</c:v>
                </c:pt>
                <c:pt idx="157">
                  <c:v>-3.0535781191457643</c:v>
                </c:pt>
                <c:pt idx="158">
                  <c:v>-3.0535781191457643</c:v>
                </c:pt>
                <c:pt idx="159">
                  <c:v>-3.0488947171225247</c:v>
                </c:pt>
                <c:pt idx="160">
                  <c:v>-3.0488947171225247</c:v>
                </c:pt>
                <c:pt idx="161">
                  <c:v>-3.0535781191457643</c:v>
                </c:pt>
                <c:pt idx="162">
                  <c:v>-3.0535781191457643</c:v>
                </c:pt>
                <c:pt idx="163">
                  <c:v>-3.0535781191457643</c:v>
                </c:pt>
                <c:pt idx="164">
                  <c:v>-3.0535781191457643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'K 32'!$B$7</c:f>
              <c:strCache>
                <c:ptCount val="1"/>
                <c:pt idx="0">
                  <c:v>K32</c:v>
                </c:pt>
              </c:strCache>
            </c:strRef>
          </c:tx>
          <c:spPr>
            <a:ln w="19050">
              <a:solidFill>
                <a:srgbClr val="CC00FF"/>
              </a:solidFill>
            </a:ln>
          </c:spPr>
          <c:marker>
            <c:symbol val="none"/>
          </c:marker>
          <c:xVal>
            <c:numRef>
              <c:f>'K 32'!$C$32:$C$196</c:f>
              <c:numCache>
                <c:formatCode>#,##0</c:formatCode>
                <c:ptCount val="165"/>
                <c:pt idx="0">
                  <c:v>0</c:v>
                </c:pt>
                <c:pt idx="1">
                  <c:v>131</c:v>
                </c:pt>
                <c:pt idx="2">
                  <c:v>263.00000000000006</c:v>
                </c:pt>
                <c:pt idx="3">
                  <c:v>393</c:v>
                </c:pt>
                <c:pt idx="4">
                  <c:v>529</c:v>
                </c:pt>
                <c:pt idx="5">
                  <c:v>666</c:v>
                </c:pt>
                <c:pt idx="6">
                  <c:v>802.00000000000011</c:v>
                </c:pt>
                <c:pt idx="7">
                  <c:v>939.00000000000011</c:v>
                </c:pt>
                <c:pt idx="8">
                  <c:v>1087</c:v>
                </c:pt>
                <c:pt idx="9">
                  <c:v>1223</c:v>
                </c:pt>
                <c:pt idx="10">
                  <c:v>1360.0000000000002</c:v>
                </c:pt>
                <c:pt idx="11">
                  <c:v>1493</c:v>
                </c:pt>
                <c:pt idx="12">
                  <c:v>1622.0000000000002</c:v>
                </c:pt>
                <c:pt idx="13">
                  <c:v>1750</c:v>
                </c:pt>
                <c:pt idx="14">
                  <c:v>1879</c:v>
                </c:pt>
                <c:pt idx="15">
                  <c:v>2010.9999999999998</c:v>
                </c:pt>
                <c:pt idx="16">
                  <c:v>2143</c:v>
                </c:pt>
                <c:pt idx="17">
                  <c:v>2273.9999999999995</c:v>
                </c:pt>
                <c:pt idx="18">
                  <c:v>2406</c:v>
                </c:pt>
                <c:pt idx="19">
                  <c:v>2536.9999999999995</c:v>
                </c:pt>
                <c:pt idx="20">
                  <c:v>2668</c:v>
                </c:pt>
                <c:pt idx="21">
                  <c:v>2799.9999999999995</c:v>
                </c:pt>
                <c:pt idx="22">
                  <c:v>2931</c:v>
                </c:pt>
                <c:pt idx="23">
                  <c:v>3063</c:v>
                </c:pt>
                <c:pt idx="24">
                  <c:v>3194</c:v>
                </c:pt>
                <c:pt idx="25">
                  <c:v>3325</c:v>
                </c:pt>
                <c:pt idx="26">
                  <c:v>3457</c:v>
                </c:pt>
                <c:pt idx="27">
                  <c:v>3587.9999999999995</c:v>
                </c:pt>
                <c:pt idx="28">
                  <c:v>3720.0000000000005</c:v>
                </c:pt>
                <c:pt idx="29">
                  <c:v>3851</c:v>
                </c:pt>
                <c:pt idx="30">
                  <c:v>3983</c:v>
                </c:pt>
                <c:pt idx="31">
                  <c:v>4114</c:v>
                </c:pt>
                <c:pt idx="32">
                  <c:v>4246</c:v>
                </c:pt>
                <c:pt idx="33">
                  <c:v>4377</c:v>
                </c:pt>
                <c:pt idx="34">
                  <c:v>4508</c:v>
                </c:pt>
                <c:pt idx="35">
                  <c:v>4668</c:v>
                </c:pt>
                <c:pt idx="36">
                  <c:v>4796</c:v>
                </c:pt>
                <c:pt idx="37">
                  <c:v>4924</c:v>
                </c:pt>
                <c:pt idx="38">
                  <c:v>4993</c:v>
                </c:pt>
                <c:pt idx="39">
                  <c:v>5038</c:v>
                </c:pt>
                <c:pt idx="40">
                  <c:v>5083</c:v>
                </c:pt>
                <c:pt idx="41">
                  <c:v>5128</c:v>
                </c:pt>
                <c:pt idx="42">
                  <c:v>5173</c:v>
                </c:pt>
                <c:pt idx="43">
                  <c:v>5218</c:v>
                </c:pt>
                <c:pt idx="44">
                  <c:v>5263</c:v>
                </c:pt>
                <c:pt idx="45">
                  <c:v>5309</c:v>
                </c:pt>
                <c:pt idx="46">
                  <c:v>5353</c:v>
                </c:pt>
                <c:pt idx="47">
                  <c:v>5398</c:v>
                </c:pt>
                <c:pt idx="48">
                  <c:v>5444.0000000000009</c:v>
                </c:pt>
                <c:pt idx="49">
                  <c:v>5488.9999999999991</c:v>
                </c:pt>
                <c:pt idx="50">
                  <c:v>5534</c:v>
                </c:pt>
                <c:pt idx="51">
                  <c:v>5579</c:v>
                </c:pt>
                <c:pt idx="52">
                  <c:v>5624</c:v>
                </c:pt>
                <c:pt idx="53">
                  <c:v>5670.0000000000009</c:v>
                </c:pt>
                <c:pt idx="54">
                  <c:v>5715</c:v>
                </c:pt>
                <c:pt idx="55">
                  <c:v>5760</c:v>
                </c:pt>
                <c:pt idx="56">
                  <c:v>5804.9999999999991</c:v>
                </c:pt>
                <c:pt idx="57">
                  <c:v>5850</c:v>
                </c:pt>
                <c:pt idx="58">
                  <c:v>5894.9999999999991</c:v>
                </c:pt>
                <c:pt idx="59">
                  <c:v>5941</c:v>
                </c:pt>
                <c:pt idx="60">
                  <c:v>5986.0000000000009</c:v>
                </c:pt>
                <c:pt idx="61">
                  <c:v>6030.9999999999991</c:v>
                </c:pt>
                <c:pt idx="62">
                  <c:v>6076</c:v>
                </c:pt>
                <c:pt idx="63">
                  <c:v>6121.9999999999991</c:v>
                </c:pt>
                <c:pt idx="64">
                  <c:v>6167</c:v>
                </c:pt>
                <c:pt idx="65">
                  <c:v>6211.9999999999991</c:v>
                </c:pt>
                <c:pt idx="66">
                  <c:v>6257</c:v>
                </c:pt>
                <c:pt idx="67">
                  <c:v>6302</c:v>
                </c:pt>
                <c:pt idx="68">
                  <c:v>6346.9999999999991</c:v>
                </c:pt>
                <c:pt idx="69">
                  <c:v>6392</c:v>
                </c:pt>
                <c:pt idx="70">
                  <c:v>6437</c:v>
                </c:pt>
                <c:pt idx="71">
                  <c:v>6480.9999999999991</c:v>
                </c:pt>
                <c:pt idx="72">
                  <c:v>6527</c:v>
                </c:pt>
                <c:pt idx="73">
                  <c:v>6571.9999999999991</c:v>
                </c:pt>
                <c:pt idx="74">
                  <c:v>6617</c:v>
                </c:pt>
                <c:pt idx="75">
                  <c:v>6662.9999999999991</c:v>
                </c:pt>
                <c:pt idx="76">
                  <c:v>6708</c:v>
                </c:pt>
                <c:pt idx="77">
                  <c:v>6754.0000000000009</c:v>
                </c:pt>
                <c:pt idx="78">
                  <c:v>6799</c:v>
                </c:pt>
                <c:pt idx="79">
                  <c:v>6844</c:v>
                </c:pt>
                <c:pt idx="80">
                  <c:v>6889.0000000000009</c:v>
                </c:pt>
                <c:pt idx="81">
                  <c:v>6934</c:v>
                </c:pt>
                <c:pt idx="82">
                  <c:v>6979.0000000000009</c:v>
                </c:pt>
                <c:pt idx="83">
                  <c:v>7024</c:v>
                </c:pt>
                <c:pt idx="84">
                  <c:v>7070.0000000000009</c:v>
                </c:pt>
                <c:pt idx="85">
                  <c:v>7147</c:v>
                </c:pt>
                <c:pt idx="86">
                  <c:v>7200</c:v>
                </c:pt>
                <c:pt idx="87">
                  <c:v>7251</c:v>
                </c:pt>
                <c:pt idx="88">
                  <c:v>7301</c:v>
                </c:pt>
                <c:pt idx="89">
                  <c:v>7352</c:v>
                </c:pt>
                <c:pt idx="90">
                  <c:v>7398.0000000000009</c:v>
                </c:pt>
                <c:pt idx="91">
                  <c:v>7441.9999999999991</c:v>
                </c:pt>
                <c:pt idx="92">
                  <c:v>7488</c:v>
                </c:pt>
                <c:pt idx="93">
                  <c:v>7532.9999999999991</c:v>
                </c:pt>
                <c:pt idx="94">
                  <c:v>7578</c:v>
                </c:pt>
                <c:pt idx="95">
                  <c:v>7623.0000000000009</c:v>
                </c:pt>
                <c:pt idx="96">
                  <c:v>7668</c:v>
                </c:pt>
                <c:pt idx="97">
                  <c:v>7713</c:v>
                </c:pt>
                <c:pt idx="98">
                  <c:v>7757.9999999999991</c:v>
                </c:pt>
                <c:pt idx="99">
                  <c:v>7803</c:v>
                </c:pt>
                <c:pt idx="100">
                  <c:v>7849.0000000000009</c:v>
                </c:pt>
                <c:pt idx="101">
                  <c:v>7894</c:v>
                </c:pt>
                <c:pt idx="102">
                  <c:v>7939</c:v>
                </c:pt>
                <c:pt idx="103">
                  <c:v>7983.9999999999991</c:v>
                </c:pt>
                <c:pt idx="104">
                  <c:v>8029</c:v>
                </c:pt>
                <c:pt idx="105">
                  <c:v>8074.0000000000009</c:v>
                </c:pt>
                <c:pt idx="106">
                  <c:v>8119</c:v>
                </c:pt>
                <c:pt idx="107">
                  <c:v>8164</c:v>
                </c:pt>
                <c:pt idx="108">
                  <c:v>8208</c:v>
                </c:pt>
                <c:pt idx="109">
                  <c:v>8254</c:v>
                </c:pt>
                <c:pt idx="110">
                  <c:v>8331.0000000000018</c:v>
                </c:pt>
                <c:pt idx="111">
                  <c:v>8382</c:v>
                </c:pt>
                <c:pt idx="112">
                  <c:v>8433</c:v>
                </c:pt>
                <c:pt idx="113">
                  <c:v>8483</c:v>
                </c:pt>
                <c:pt idx="114">
                  <c:v>8533</c:v>
                </c:pt>
                <c:pt idx="115">
                  <c:v>8584</c:v>
                </c:pt>
                <c:pt idx="116">
                  <c:v>8629</c:v>
                </c:pt>
                <c:pt idx="117">
                  <c:v>8674</c:v>
                </c:pt>
                <c:pt idx="118">
                  <c:v>8719</c:v>
                </c:pt>
                <c:pt idx="119">
                  <c:v>8764</c:v>
                </c:pt>
                <c:pt idx="120">
                  <c:v>8808</c:v>
                </c:pt>
                <c:pt idx="121">
                  <c:v>8853</c:v>
                </c:pt>
                <c:pt idx="122">
                  <c:v>8899</c:v>
                </c:pt>
                <c:pt idx="123">
                  <c:v>8944</c:v>
                </c:pt>
                <c:pt idx="124">
                  <c:v>8989</c:v>
                </c:pt>
                <c:pt idx="125">
                  <c:v>9034.9999999999982</c:v>
                </c:pt>
                <c:pt idx="126">
                  <c:v>9080</c:v>
                </c:pt>
                <c:pt idx="127">
                  <c:v>9125</c:v>
                </c:pt>
                <c:pt idx="128">
                  <c:v>9170.0000000000018</c:v>
                </c:pt>
                <c:pt idx="129">
                  <c:v>9215</c:v>
                </c:pt>
                <c:pt idx="130">
                  <c:v>9261</c:v>
                </c:pt>
                <c:pt idx="131">
                  <c:v>9306</c:v>
                </c:pt>
                <c:pt idx="132">
                  <c:v>9352</c:v>
                </c:pt>
                <c:pt idx="133">
                  <c:v>9397</c:v>
                </c:pt>
                <c:pt idx="134">
                  <c:v>9442</c:v>
                </c:pt>
                <c:pt idx="135">
                  <c:v>9487</c:v>
                </c:pt>
                <c:pt idx="136">
                  <c:v>9564</c:v>
                </c:pt>
                <c:pt idx="137">
                  <c:v>9615</c:v>
                </c:pt>
                <c:pt idx="138">
                  <c:v>9665</c:v>
                </c:pt>
                <c:pt idx="139">
                  <c:v>9716</c:v>
                </c:pt>
                <c:pt idx="140">
                  <c:v>9766</c:v>
                </c:pt>
                <c:pt idx="141">
                  <c:v>9811.9999999999982</c:v>
                </c:pt>
                <c:pt idx="142">
                  <c:v>9857</c:v>
                </c:pt>
                <c:pt idx="143">
                  <c:v>9902</c:v>
                </c:pt>
                <c:pt idx="144">
                  <c:v>9947</c:v>
                </c:pt>
                <c:pt idx="145">
                  <c:v>9992</c:v>
                </c:pt>
                <c:pt idx="146">
                  <c:v>10038</c:v>
                </c:pt>
                <c:pt idx="147">
                  <c:v>10083</c:v>
                </c:pt>
                <c:pt idx="148">
                  <c:v>10162</c:v>
                </c:pt>
                <c:pt idx="149">
                  <c:v>10213.000000000002</c:v>
                </c:pt>
                <c:pt idx="150">
                  <c:v>10265</c:v>
                </c:pt>
                <c:pt idx="151">
                  <c:v>10315</c:v>
                </c:pt>
                <c:pt idx="152">
                  <c:v>10365</c:v>
                </c:pt>
                <c:pt idx="153">
                  <c:v>10411</c:v>
                </c:pt>
                <c:pt idx="154">
                  <c:v>10456</c:v>
                </c:pt>
                <c:pt idx="155">
                  <c:v>10501</c:v>
                </c:pt>
                <c:pt idx="156">
                  <c:v>10547</c:v>
                </c:pt>
                <c:pt idx="157">
                  <c:v>10592</c:v>
                </c:pt>
                <c:pt idx="158">
                  <c:v>10636</c:v>
                </c:pt>
                <c:pt idx="159">
                  <c:v>10682</c:v>
                </c:pt>
                <c:pt idx="160">
                  <c:v>10760</c:v>
                </c:pt>
                <c:pt idx="161">
                  <c:v>10810.000000000002</c:v>
                </c:pt>
                <c:pt idx="162">
                  <c:v>10861</c:v>
                </c:pt>
                <c:pt idx="163">
                  <c:v>10912</c:v>
                </c:pt>
                <c:pt idx="164">
                  <c:v>10963</c:v>
                </c:pt>
              </c:numCache>
            </c:numRef>
          </c:xVal>
          <c:yVal>
            <c:numRef>
              <c:f>'K 32'!$H$32:$H$196</c:f>
              <c:numCache>
                <c:formatCode>#,##0.0000" %"</c:formatCode>
                <c:ptCount val="165"/>
                <c:pt idx="0">
                  <c:v>0</c:v>
                </c:pt>
                <c:pt idx="1">
                  <c:v>2.0897185845637153E-2</c:v>
                </c:pt>
                <c:pt idx="2">
                  <c:v>2.4380050153251075E-2</c:v>
                </c:pt>
                <c:pt idx="3">
                  <c:v>-1.044859292282631E-2</c:v>
                </c:pt>
                <c:pt idx="4">
                  <c:v>-4.8760100306486691E-2</c:v>
                </c:pt>
                <c:pt idx="5">
                  <c:v>-7.6623014767336226E-2</c:v>
                </c:pt>
                <c:pt idx="6">
                  <c:v>-9.4037336305374919E-2</c:v>
                </c:pt>
                <c:pt idx="7">
                  <c:v>-0.10796879353579969</c:v>
                </c:pt>
                <c:pt idx="8">
                  <c:v>-0.12538311507383837</c:v>
                </c:pt>
                <c:pt idx="9">
                  <c:v>-0.13234884368905078</c:v>
                </c:pt>
                <c:pt idx="10">
                  <c:v>-0.13931457230426317</c:v>
                </c:pt>
                <c:pt idx="11">
                  <c:v>-0.14279743661186162</c:v>
                </c:pt>
                <c:pt idx="12">
                  <c:v>-0.14976316522708946</c:v>
                </c:pt>
                <c:pt idx="13">
                  <c:v>-0.14976316522708946</c:v>
                </c:pt>
                <c:pt idx="14">
                  <c:v>-0.13931457230426317</c:v>
                </c:pt>
                <c:pt idx="15">
                  <c:v>-0.16717748676511268</c:v>
                </c:pt>
                <c:pt idx="16">
                  <c:v>-0.14976316522708946</c:v>
                </c:pt>
                <c:pt idx="17">
                  <c:v>-0.17066035107272662</c:v>
                </c:pt>
                <c:pt idx="18">
                  <c:v>-0.17414321538032507</c:v>
                </c:pt>
                <c:pt idx="19">
                  <c:v>-0.18110894399553745</c:v>
                </c:pt>
                <c:pt idx="20">
                  <c:v>-0.19155753691836377</c:v>
                </c:pt>
                <c:pt idx="21">
                  <c:v>-0.20548899414878855</c:v>
                </c:pt>
                <c:pt idx="22">
                  <c:v>-0.22290331568682722</c:v>
                </c:pt>
                <c:pt idx="23">
                  <c:v>-0.23335190860963806</c:v>
                </c:pt>
                <c:pt idx="24">
                  <c:v>-0.23335190860963806</c:v>
                </c:pt>
                <c:pt idx="25">
                  <c:v>-0.24728336584006286</c:v>
                </c:pt>
                <c:pt idx="26">
                  <c:v>-0.2612148230704876</c:v>
                </c:pt>
                <c:pt idx="27">
                  <c:v>-0.2612148230704876</c:v>
                </c:pt>
                <c:pt idx="28">
                  <c:v>-0.27514628030091237</c:v>
                </c:pt>
                <c:pt idx="29">
                  <c:v>-0.29952633045416349</c:v>
                </c:pt>
                <c:pt idx="30">
                  <c:v>-0.29604346614656502</c:v>
                </c:pt>
                <c:pt idx="31">
                  <c:v>-0.30300919476177735</c:v>
                </c:pt>
                <c:pt idx="32">
                  <c:v>-0.31345778768458821</c:v>
                </c:pt>
                <c:pt idx="33">
                  <c:v>-0.32042351629980059</c:v>
                </c:pt>
                <c:pt idx="34">
                  <c:v>-0.34480356645305171</c:v>
                </c:pt>
                <c:pt idx="35">
                  <c:v>-0.34480356645305171</c:v>
                </c:pt>
                <c:pt idx="36">
                  <c:v>-0.33435497353022536</c:v>
                </c:pt>
                <c:pt idx="37">
                  <c:v>-0.33435497353022536</c:v>
                </c:pt>
                <c:pt idx="38">
                  <c:v>-0.35873502368347643</c:v>
                </c:pt>
                <c:pt idx="39">
                  <c:v>-0.35525215937586258</c:v>
                </c:pt>
                <c:pt idx="40">
                  <c:v>-0.34480356645305171</c:v>
                </c:pt>
                <c:pt idx="41">
                  <c:v>-0.34828643076065013</c:v>
                </c:pt>
                <c:pt idx="42">
                  <c:v>-0.35525215937586258</c:v>
                </c:pt>
                <c:pt idx="43">
                  <c:v>-0.35525215937586258</c:v>
                </c:pt>
                <c:pt idx="44">
                  <c:v>-0.35525215937586258</c:v>
                </c:pt>
                <c:pt idx="45">
                  <c:v>-0.3726664809139012</c:v>
                </c:pt>
                <c:pt idx="46">
                  <c:v>-0.36918361660630272</c:v>
                </c:pt>
                <c:pt idx="47">
                  <c:v>-0.39008080245193988</c:v>
                </c:pt>
                <c:pt idx="48">
                  <c:v>-0.41097798829757709</c:v>
                </c:pt>
                <c:pt idx="49">
                  <c:v>-0.4353580384508281</c:v>
                </c:pt>
                <c:pt idx="50">
                  <c:v>-0.4423237670660406</c:v>
                </c:pt>
                <c:pt idx="51">
                  <c:v>-0.49108386737252724</c:v>
                </c:pt>
                <c:pt idx="52">
                  <c:v>-0.53984396767901388</c:v>
                </c:pt>
                <c:pt idx="53">
                  <c:v>-0.57815547506268983</c:v>
                </c:pt>
                <c:pt idx="54">
                  <c:v>-0.64084703259961673</c:v>
                </c:pt>
                <c:pt idx="55">
                  <c:v>-0.68960713290610343</c:v>
                </c:pt>
                <c:pt idx="56">
                  <c:v>-0.77667874059626596</c:v>
                </c:pt>
                <c:pt idx="57">
                  <c:v>-0.83588743382557884</c:v>
                </c:pt>
                <c:pt idx="58">
                  <c:v>-0.88464753413206554</c:v>
                </c:pt>
                <c:pt idx="59">
                  <c:v>-0.90554471997770281</c:v>
                </c:pt>
                <c:pt idx="60">
                  <c:v>-0.9159933129005291</c:v>
                </c:pt>
                <c:pt idx="61">
                  <c:v>-0.91947617720812747</c:v>
                </c:pt>
                <c:pt idx="62">
                  <c:v>-0.91947617720812747</c:v>
                </c:pt>
                <c:pt idx="63">
                  <c:v>-0.92295904151574149</c:v>
                </c:pt>
                <c:pt idx="64">
                  <c:v>-0.92295904151574149</c:v>
                </c:pt>
                <c:pt idx="65">
                  <c:v>-0.92295904151574149</c:v>
                </c:pt>
                <c:pt idx="66">
                  <c:v>-0.92295904151574149</c:v>
                </c:pt>
                <c:pt idx="67">
                  <c:v>-0.92644190582335528</c:v>
                </c:pt>
                <c:pt idx="68">
                  <c:v>-0.92644190582335528</c:v>
                </c:pt>
                <c:pt idx="69">
                  <c:v>-0.92295904151574149</c:v>
                </c:pt>
                <c:pt idx="70">
                  <c:v>-0.92644190582335528</c:v>
                </c:pt>
                <c:pt idx="71">
                  <c:v>-0.92644190582335528</c:v>
                </c:pt>
                <c:pt idx="72">
                  <c:v>-0.92992477013095387</c:v>
                </c:pt>
                <c:pt idx="73">
                  <c:v>-0.92992477013095387</c:v>
                </c:pt>
                <c:pt idx="74">
                  <c:v>-0.92992477013095387</c:v>
                </c:pt>
                <c:pt idx="75">
                  <c:v>-0.93689049874616614</c:v>
                </c:pt>
                <c:pt idx="76">
                  <c:v>-0.93340763443856778</c:v>
                </c:pt>
                <c:pt idx="77">
                  <c:v>-0.93340763443856778</c:v>
                </c:pt>
                <c:pt idx="78">
                  <c:v>-0.93340763443856778</c:v>
                </c:pt>
                <c:pt idx="79">
                  <c:v>-0.93689049874616614</c:v>
                </c:pt>
                <c:pt idx="80">
                  <c:v>-0.93689049874616614</c:v>
                </c:pt>
                <c:pt idx="81">
                  <c:v>-0.93689049874616614</c:v>
                </c:pt>
                <c:pt idx="82">
                  <c:v>-0.93689049874616614</c:v>
                </c:pt>
                <c:pt idx="83">
                  <c:v>-0.94037336305378016</c:v>
                </c:pt>
                <c:pt idx="84">
                  <c:v>-0.93689049874616614</c:v>
                </c:pt>
                <c:pt idx="85">
                  <c:v>-0.93689049874616614</c:v>
                </c:pt>
                <c:pt idx="86">
                  <c:v>-0.93689049874616614</c:v>
                </c:pt>
                <c:pt idx="87">
                  <c:v>-0.93689049874616614</c:v>
                </c:pt>
                <c:pt idx="88">
                  <c:v>-0.93689049874616614</c:v>
                </c:pt>
                <c:pt idx="89">
                  <c:v>-0.94037336305378016</c:v>
                </c:pt>
                <c:pt idx="90">
                  <c:v>-0.94733909166899255</c:v>
                </c:pt>
                <c:pt idx="91">
                  <c:v>-0.94733909166899255</c:v>
                </c:pt>
                <c:pt idx="92">
                  <c:v>-0.95430482028420494</c:v>
                </c:pt>
                <c:pt idx="93">
                  <c:v>-0.95082195597659092</c:v>
                </c:pt>
                <c:pt idx="94">
                  <c:v>-0.9647534132070158</c:v>
                </c:pt>
                <c:pt idx="95">
                  <c:v>-0.9682362775146296</c:v>
                </c:pt>
                <c:pt idx="96">
                  <c:v>-0.9647534132070158</c:v>
                </c:pt>
                <c:pt idx="97">
                  <c:v>-0.97171914182222818</c:v>
                </c:pt>
                <c:pt idx="98">
                  <c:v>-0.97520200612984209</c:v>
                </c:pt>
                <c:pt idx="99">
                  <c:v>-0.98913346336026686</c:v>
                </c:pt>
                <c:pt idx="100">
                  <c:v>-0.97868487043744046</c:v>
                </c:pt>
                <c:pt idx="101">
                  <c:v>-0.99261632766788088</c:v>
                </c:pt>
                <c:pt idx="102">
                  <c:v>-0.99609919197547925</c:v>
                </c:pt>
                <c:pt idx="103">
                  <c:v>-1.0135135135135178</c:v>
                </c:pt>
                <c:pt idx="104">
                  <c:v>-1.0378935636667534</c:v>
                </c:pt>
                <c:pt idx="105">
                  <c:v>-1.0553078852047921</c:v>
                </c:pt>
                <c:pt idx="106">
                  <c:v>-1.0518250208971782</c:v>
                </c:pt>
                <c:pt idx="107">
                  <c:v>-1.0692393424352169</c:v>
                </c:pt>
                <c:pt idx="108">
                  <c:v>-1.1145165784341053</c:v>
                </c:pt>
                <c:pt idx="109">
                  <c:v>-1.1110337141264912</c:v>
                </c:pt>
                <c:pt idx="110">
                  <c:v>-1.1737252716634183</c:v>
                </c:pt>
                <c:pt idx="111">
                  <c:v>-1.198105321816654</c:v>
                </c:pt>
                <c:pt idx="112">
                  <c:v>-1.2329339648927313</c:v>
                </c:pt>
                <c:pt idx="113">
                  <c:v>-1.2712454722763917</c:v>
                </c:pt>
                <c:pt idx="114">
                  <c:v>-1.3130398439676814</c:v>
                </c:pt>
                <c:pt idx="115">
                  <c:v>-1.3548342156589557</c:v>
                </c:pt>
                <c:pt idx="116">
                  <c:v>-1.4035943159654423</c:v>
                </c:pt>
                <c:pt idx="117">
                  <c:v>-1.4453886876567321</c:v>
                </c:pt>
                <c:pt idx="118">
                  <c:v>-1.4802173307327942</c:v>
                </c:pt>
                <c:pt idx="119">
                  <c:v>-1.5359431596544932</c:v>
                </c:pt>
                <c:pt idx="120">
                  <c:v>-1.5812203956533815</c:v>
                </c:pt>
                <c:pt idx="121">
                  <c:v>-1.6334633602674822</c:v>
                </c:pt>
                <c:pt idx="122">
                  <c:v>-1.6961549178044089</c:v>
                </c:pt>
                <c:pt idx="123">
                  <c:v>-1.748397882418494</c:v>
                </c:pt>
                <c:pt idx="124">
                  <c:v>-1.8285037614934441</c:v>
                </c:pt>
                <c:pt idx="125">
                  <c:v>-1.905126776260796</c:v>
                </c:pt>
                <c:pt idx="126">
                  <c:v>-1.9921983839509585</c:v>
                </c:pt>
                <c:pt idx="127">
                  <c:v>-2.0514070771802713</c:v>
                </c:pt>
                <c:pt idx="128">
                  <c:v>-2.1384786848704338</c:v>
                </c:pt>
                <c:pt idx="129">
                  <c:v>-2.2394817497910213</c:v>
                </c:pt>
                <c:pt idx="130">
                  <c:v>-2.326553357481199</c:v>
                </c:pt>
                <c:pt idx="131">
                  <c:v>-2.4380050153245976</c:v>
                </c:pt>
                <c:pt idx="132">
                  <c:v>-2.5424909445527986</c:v>
                </c:pt>
                <c:pt idx="133">
                  <c:v>-2.6504597380885984</c:v>
                </c:pt>
                <c:pt idx="134">
                  <c:v>-2.7723599888548383</c:v>
                </c:pt>
                <c:pt idx="135">
                  <c:v>-2.9151574254666999</c:v>
                </c:pt>
                <c:pt idx="136">
                  <c:v>-3.1554750626915506</c:v>
                </c:pt>
                <c:pt idx="137">
                  <c:v>-3.3400668709947019</c:v>
                </c:pt>
                <c:pt idx="138">
                  <c:v>-3.5176929506826409</c:v>
                </c:pt>
                <c:pt idx="139">
                  <c:v>-3.7196990805238155</c:v>
                </c:pt>
                <c:pt idx="140">
                  <c:v>-3.925188074672604</c:v>
                </c:pt>
                <c:pt idx="141">
                  <c:v>-4.1028141543605425</c:v>
                </c:pt>
                <c:pt idx="142">
                  <c:v>-4.2769573697408676</c:v>
                </c:pt>
                <c:pt idx="143">
                  <c:v>-4.4789634995820578</c:v>
                </c:pt>
                <c:pt idx="144">
                  <c:v>-4.6740039008080201</c:v>
                </c:pt>
                <c:pt idx="145">
                  <c:v>-4.8794928949568082</c:v>
                </c:pt>
                <c:pt idx="146">
                  <c:v>-5.0745332961827865</c:v>
                </c:pt>
                <c:pt idx="147">
                  <c:v>-5.2695736974087488</c:v>
                </c:pt>
                <c:pt idx="148">
                  <c:v>-5.6317915853998386</c:v>
                </c:pt>
                <c:pt idx="149">
                  <c:v>-5.8581777653942648</c:v>
                </c:pt>
                <c:pt idx="150">
                  <c:v>-6.0218723878517633</c:v>
                </c:pt>
                <c:pt idx="151">
                  <c:v>-6.1611869601560265</c:v>
                </c:pt>
                <c:pt idx="152">
                  <c:v>-6.2447757035385907</c:v>
                </c:pt>
                <c:pt idx="153">
                  <c:v>-6.2865700752298652</c:v>
                </c:pt>
                <c:pt idx="154">
                  <c:v>-6.3074672610755025</c:v>
                </c:pt>
                <c:pt idx="155">
                  <c:v>-6.3213987183059279</c:v>
                </c:pt>
                <c:pt idx="156">
                  <c:v>-6.3353301755363676</c:v>
                </c:pt>
                <c:pt idx="157">
                  <c:v>-6.3318473112287528</c:v>
                </c:pt>
                <c:pt idx="158">
                  <c:v>-6.3353301755363676</c:v>
                </c:pt>
                <c:pt idx="159">
                  <c:v>-6.3457787684591773</c:v>
                </c:pt>
                <c:pt idx="160">
                  <c:v>-6.35274449707439</c:v>
                </c:pt>
                <c:pt idx="161">
                  <c:v>-6.3631930899972167</c:v>
                </c:pt>
                <c:pt idx="162">
                  <c:v>-6.3631930899972167</c:v>
                </c:pt>
                <c:pt idx="163">
                  <c:v>-6.3736416829200282</c:v>
                </c:pt>
                <c:pt idx="164">
                  <c:v>-6.3736416829200282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905920"/>
        <c:axId val="89906496"/>
      </c:scatterChart>
      <c:scatterChart>
        <c:scatterStyle val="lineMarker"/>
        <c:varyColors val="0"/>
        <c:ser>
          <c:idx val="0"/>
          <c:order val="0"/>
          <c:tx>
            <c:strRef>
              <c:f>'B 6'!$D$30</c:f>
              <c:strCache>
                <c:ptCount val="1"/>
                <c:pt idx="0">
                  <c:v>Teplota</c:v>
                </c:pt>
              </c:strCache>
            </c:strRef>
          </c:tx>
          <c:spPr>
            <a:ln w="19050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'B 6'!$C$32:$C$196</c:f>
              <c:numCache>
                <c:formatCode>#,##0</c:formatCode>
                <c:ptCount val="165"/>
                <c:pt idx="0">
                  <c:v>0</c:v>
                </c:pt>
                <c:pt idx="1">
                  <c:v>132</c:v>
                </c:pt>
                <c:pt idx="2">
                  <c:v>263.00000000000006</c:v>
                </c:pt>
                <c:pt idx="3">
                  <c:v>395</c:v>
                </c:pt>
                <c:pt idx="4">
                  <c:v>529</c:v>
                </c:pt>
                <c:pt idx="5">
                  <c:v>666</c:v>
                </c:pt>
                <c:pt idx="6">
                  <c:v>803</c:v>
                </c:pt>
                <c:pt idx="7">
                  <c:v>945</c:v>
                </c:pt>
                <c:pt idx="8">
                  <c:v>1092</c:v>
                </c:pt>
                <c:pt idx="9">
                  <c:v>1229</c:v>
                </c:pt>
                <c:pt idx="10">
                  <c:v>1366</c:v>
                </c:pt>
                <c:pt idx="11">
                  <c:v>1508</c:v>
                </c:pt>
                <c:pt idx="12">
                  <c:v>1640</c:v>
                </c:pt>
                <c:pt idx="13">
                  <c:v>1770.9999999999998</c:v>
                </c:pt>
                <c:pt idx="14">
                  <c:v>1902.9999999999998</c:v>
                </c:pt>
                <c:pt idx="15">
                  <c:v>2033.9999999999998</c:v>
                </c:pt>
                <c:pt idx="16">
                  <c:v>2165.0000000000005</c:v>
                </c:pt>
                <c:pt idx="17">
                  <c:v>2296.9999999999995</c:v>
                </c:pt>
                <c:pt idx="18">
                  <c:v>2428.0000000000005</c:v>
                </c:pt>
                <c:pt idx="19">
                  <c:v>2559.9999999999995</c:v>
                </c:pt>
                <c:pt idx="20">
                  <c:v>2691</c:v>
                </c:pt>
                <c:pt idx="21">
                  <c:v>2822</c:v>
                </c:pt>
                <c:pt idx="22">
                  <c:v>2954.0000000000005</c:v>
                </c:pt>
                <c:pt idx="23">
                  <c:v>3085.0000000000005</c:v>
                </c:pt>
                <c:pt idx="24">
                  <c:v>3217</c:v>
                </c:pt>
                <c:pt idx="25">
                  <c:v>3348</c:v>
                </c:pt>
                <c:pt idx="26">
                  <c:v>3480.0000000000005</c:v>
                </c:pt>
                <c:pt idx="27">
                  <c:v>3611</c:v>
                </c:pt>
                <c:pt idx="28">
                  <c:v>3743</c:v>
                </c:pt>
                <c:pt idx="29">
                  <c:v>3873.9999999999995</c:v>
                </c:pt>
                <c:pt idx="30">
                  <c:v>4005</c:v>
                </c:pt>
                <c:pt idx="31">
                  <c:v>4137</c:v>
                </c:pt>
                <c:pt idx="32">
                  <c:v>4268</c:v>
                </c:pt>
                <c:pt idx="33">
                  <c:v>4400</c:v>
                </c:pt>
                <c:pt idx="34">
                  <c:v>4531</c:v>
                </c:pt>
                <c:pt idx="35">
                  <c:v>4668</c:v>
                </c:pt>
                <c:pt idx="36">
                  <c:v>4800</c:v>
                </c:pt>
                <c:pt idx="37">
                  <c:v>4931</c:v>
                </c:pt>
                <c:pt idx="38">
                  <c:v>4993</c:v>
                </c:pt>
                <c:pt idx="39">
                  <c:v>5039</c:v>
                </c:pt>
                <c:pt idx="40">
                  <c:v>5083</c:v>
                </c:pt>
                <c:pt idx="41">
                  <c:v>5128</c:v>
                </c:pt>
                <c:pt idx="42">
                  <c:v>5173</c:v>
                </c:pt>
                <c:pt idx="43">
                  <c:v>5218</c:v>
                </c:pt>
                <c:pt idx="44">
                  <c:v>5263</c:v>
                </c:pt>
                <c:pt idx="45">
                  <c:v>5309</c:v>
                </c:pt>
                <c:pt idx="46">
                  <c:v>5354</c:v>
                </c:pt>
                <c:pt idx="47">
                  <c:v>5399</c:v>
                </c:pt>
                <c:pt idx="48">
                  <c:v>5444.0000000000009</c:v>
                </c:pt>
                <c:pt idx="49">
                  <c:v>5488.9999999999991</c:v>
                </c:pt>
                <c:pt idx="50">
                  <c:v>5535</c:v>
                </c:pt>
                <c:pt idx="51">
                  <c:v>5579</c:v>
                </c:pt>
                <c:pt idx="52">
                  <c:v>5625</c:v>
                </c:pt>
                <c:pt idx="53">
                  <c:v>5670.0000000000009</c:v>
                </c:pt>
                <c:pt idx="54">
                  <c:v>5715</c:v>
                </c:pt>
                <c:pt idx="55">
                  <c:v>5760</c:v>
                </c:pt>
                <c:pt idx="56">
                  <c:v>5805.9999999999991</c:v>
                </c:pt>
                <c:pt idx="57">
                  <c:v>5851</c:v>
                </c:pt>
                <c:pt idx="58">
                  <c:v>5896</c:v>
                </c:pt>
                <c:pt idx="59">
                  <c:v>5941</c:v>
                </c:pt>
                <c:pt idx="60">
                  <c:v>5986.0000000000009</c:v>
                </c:pt>
                <c:pt idx="61">
                  <c:v>6030.9999999999991</c:v>
                </c:pt>
                <c:pt idx="62">
                  <c:v>6077</c:v>
                </c:pt>
                <c:pt idx="63">
                  <c:v>6121.9999999999991</c:v>
                </c:pt>
                <c:pt idx="64">
                  <c:v>6167</c:v>
                </c:pt>
                <c:pt idx="65">
                  <c:v>6211.9999999999991</c:v>
                </c:pt>
                <c:pt idx="66">
                  <c:v>6257</c:v>
                </c:pt>
                <c:pt idx="67">
                  <c:v>6303</c:v>
                </c:pt>
                <c:pt idx="68">
                  <c:v>6347.9999999999991</c:v>
                </c:pt>
                <c:pt idx="69">
                  <c:v>6392</c:v>
                </c:pt>
                <c:pt idx="70">
                  <c:v>6437</c:v>
                </c:pt>
                <c:pt idx="71">
                  <c:v>6482</c:v>
                </c:pt>
                <c:pt idx="72">
                  <c:v>6527</c:v>
                </c:pt>
                <c:pt idx="73">
                  <c:v>6571.9999999999991</c:v>
                </c:pt>
                <c:pt idx="74">
                  <c:v>6618</c:v>
                </c:pt>
                <c:pt idx="75">
                  <c:v>6662.9999999999991</c:v>
                </c:pt>
                <c:pt idx="76">
                  <c:v>6708</c:v>
                </c:pt>
                <c:pt idx="77">
                  <c:v>6754.0000000000009</c:v>
                </c:pt>
                <c:pt idx="78">
                  <c:v>6799</c:v>
                </c:pt>
                <c:pt idx="79">
                  <c:v>6844</c:v>
                </c:pt>
                <c:pt idx="80">
                  <c:v>6889.0000000000009</c:v>
                </c:pt>
                <c:pt idx="81">
                  <c:v>6934</c:v>
                </c:pt>
                <c:pt idx="82">
                  <c:v>6979.9999999999991</c:v>
                </c:pt>
                <c:pt idx="83">
                  <c:v>7025</c:v>
                </c:pt>
                <c:pt idx="84">
                  <c:v>7097</c:v>
                </c:pt>
                <c:pt idx="85">
                  <c:v>7148</c:v>
                </c:pt>
                <c:pt idx="86">
                  <c:v>7200</c:v>
                </c:pt>
                <c:pt idx="87">
                  <c:v>7251</c:v>
                </c:pt>
                <c:pt idx="88">
                  <c:v>7302</c:v>
                </c:pt>
                <c:pt idx="89">
                  <c:v>7352</c:v>
                </c:pt>
                <c:pt idx="90">
                  <c:v>7398.0000000000009</c:v>
                </c:pt>
                <c:pt idx="91">
                  <c:v>7443</c:v>
                </c:pt>
                <c:pt idx="92">
                  <c:v>7488</c:v>
                </c:pt>
                <c:pt idx="93">
                  <c:v>7532.9999999999991</c:v>
                </c:pt>
                <c:pt idx="94">
                  <c:v>7578</c:v>
                </c:pt>
                <c:pt idx="95">
                  <c:v>7623.0000000000009</c:v>
                </c:pt>
                <c:pt idx="96">
                  <c:v>7668</c:v>
                </c:pt>
                <c:pt idx="97">
                  <c:v>7713</c:v>
                </c:pt>
                <c:pt idx="98">
                  <c:v>7757.9999999999991</c:v>
                </c:pt>
                <c:pt idx="99">
                  <c:v>7803</c:v>
                </c:pt>
                <c:pt idx="100">
                  <c:v>7849.0000000000009</c:v>
                </c:pt>
                <c:pt idx="101">
                  <c:v>7894</c:v>
                </c:pt>
                <c:pt idx="102">
                  <c:v>7939</c:v>
                </c:pt>
                <c:pt idx="103">
                  <c:v>7983.9999999999991</c:v>
                </c:pt>
                <c:pt idx="104">
                  <c:v>8029</c:v>
                </c:pt>
                <c:pt idx="105">
                  <c:v>8074.0000000000009</c:v>
                </c:pt>
                <c:pt idx="106">
                  <c:v>8119</c:v>
                </c:pt>
                <c:pt idx="107">
                  <c:v>8164</c:v>
                </c:pt>
                <c:pt idx="108">
                  <c:v>8209</c:v>
                </c:pt>
                <c:pt idx="109">
                  <c:v>8281</c:v>
                </c:pt>
                <c:pt idx="110">
                  <c:v>8332</c:v>
                </c:pt>
                <c:pt idx="111">
                  <c:v>8382</c:v>
                </c:pt>
                <c:pt idx="112">
                  <c:v>8433</c:v>
                </c:pt>
                <c:pt idx="113">
                  <c:v>8483</c:v>
                </c:pt>
                <c:pt idx="114">
                  <c:v>8533</c:v>
                </c:pt>
                <c:pt idx="115">
                  <c:v>8584</c:v>
                </c:pt>
                <c:pt idx="116">
                  <c:v>8629</c:v>
                </c:pt>
                <c:pt idx="117">
                  <c:v>8675</c:v>
                </c:pt>
                <c:pt idx="118">
                  <c:v>8719</c:v>
                </c:pt>
                <c:pt idx="119">
                  <c:v>8764</c:v>
                </c:pt>
                <c:pt idx="120">
                  <c:v>8809</c:v>
                </c:pt>
                <c:pt idx="121">
                  <c:v>8854</c:v>
                </c:pt>
                <c:pt idx="122">
                  <c:v>8899</c:v>
                </c:pt>
                <c:pt idx="123">
                  <c:v>8944</c:v>
                </c:pt>
                <c:pt idx="124">
                  <c:v>8990</c:v>
                </c:pt>
                <c:pt idx="125">
                  <c:v>9034.9999999999982</c:v>
                </c:pt>
                <c:pt idx="126">
                  <c:v>9080</c:v>
                </c:pt>
                <c:pt idx="127">
                  <c:v>9126</c:v>
                </c:pt>
                <c:pt idx="128">
                  <c:v>9170.0000000000018</c:v>
                </c:pt>
                <c:pt idx="129">
                  <c:v>9215</c:v>
                </c:pt>
                <c:pt idx="130">
                  <c:v>9261</c:v>
                </c:pt>
                <c:pt idx="131">
                  <c:v>9306</c:v>
                </c:pt>
                <c:pt idx="132">
                  <c:v>9352</c:v>
                </c:pt>
                <c:pt idx="133">
                  <c:v>9397</c:v>
                </c:pt>
                <c:pt idx="134">
                  <c:v>9442</c:v>
                </c:pt>
                <c:pt idx="135">
                  <c:v>9515</c:v>
                </c:pt>
                <c:pt idx="136">
                  <c:v>9565</c:v>
                </c:pt>
                <c:pt idx="137">
                  <c:v>9616</c:v>
                </c:pt>
                <c:pt idx="138">
                  <c:v>9666</c:v>
                </c:pt>
                <c:pt idx="139">
                  <c:v>9716</c:v>
                </c:pt>
                <c:pt idx="140">
                  <c:v>9766</c:v>
                </c:pt>
                <c:pt idx="141">
                  <c:v>9811.9999999999982</c:v>
                </c:pt>
                <c:pt idx="142">
                  <c:v>9857</c:v>
                </c:pt>
                <c:pt idx="143">
                  <c:v>9902</c:v>
                </c:pt>
                <c:pt idx="144">
                  <c:v>9947</c:v>
                </c:pt>
                <c:pt idx="145">
                  <c:v>9992</c:v>
                </c:pt>
                <c:pt idx="146">
                  <c:v>10038</c:v>
                </c:pt>
                <c:pt idx="147">
                  <c:v>10111</c:v>
                </c:pt>
                <c:pt idx="148">
                  <c:v>10162</c:v>
                </c:pt>
                <c:pt idx="149">
                  <c:v>10214</c:v>
                </c:pt>
                <c:pt idx="150">
                  <c:v>10265</c:v>
                </c:pt>
                <c:pt idx="151">
                  <c:v>10315</c:v>
                </c:pt>
                <c:pt idx="152">
                  <c:v>10365</c:v>
                </c:pt>
                <c:pt idx="153">
                  <c:v>10411</c:v>
                </c:pt>
                <c:pt idx="154">
                  <c:v>10457</c:v>
                </c:pt>
                <c:pt idx="155">
                  <c:v>10502</c:v>
                </c:pt>
                <c:pt idx="156">
                  <c:v>10547</c:v>
                </c:pt>
                <c:pt idx="157">
                  <c:v>10592</c:v>
                </c:pt>
                <c:pt idx="158">
                  <c:v>10637</c:v>
                </c:pt>
                <c:pt idx="159">
                  <c:v>10709</c:v>
                </c:pt>
                <c:pt idx="160">
                  <c:v>10760</c:v>
                </c:pt>
                <c:pt idx="161">
                  <c:v>10810.000000000002</c:v>
                </c:pt>
                <c:pt idx="162">
                  <c:v>10862</c:v>
                </c:pt>
                <c:pt idx="163">
                  <c:v>10912</c:v>
                </c:pt>
                <c:pt idx="164">
                  <c:v>10963</c:v>
                </c:pt>
              </c:numCache>
            </c:numRef>
          </c:xVal>
          <c:yVal>
            <c:numRef>
              <c:f>'B 6'!$D$32:$D$196</c:f>
              <c:numCache>
                <c:formatCode>#,##0</c:formatCode>
                <c:ptCount val="165"/>
                <c:pt idx="0">
                  <c:v>27</c:v>
                </c:pt>
                <c:pt idx="1">
                  <c:v>54</c:v>
                </c:pt>
                <c:pt idx="2">
                  <c:v>79</c:v>
                </c:pt>
                <c:pt idx="3">
                  <c:v>99</c:v>
                </c:pt>
                <c:pt idx="4">
                  <c:v>106</c:v>
                </c:pt>
                <c:pt idx="5">
                  <c:v>108</c:v>
                </c:pt>
                <c:pt idx="6">
                  <c:v>108</c:v>
                </c:pt>
                <c:pt idx="7">
                  <c:v>107</c:v>
                </c:pt>
                <c:pt idx="8">
                  <c:v>107</c:v>
                </c:pt>
                <c:pt idx="9">
                  <c:v>107</c:v>
                </c:pt>
                <c:pt idx="10">
                  <c:v>106</c:v>
                </c:pt>
                <c:pt idx="11">
                  <c:v>106</c:v>
                </c:pt>
                <c:pt idx="12">
                  <c:v>126</c:v>
                </c:pt>
                <c:pt idx="13">
                  <c:v>130</c:v>
                </c:pt>
                <c:pt idx="14">
                  <c:v>146</c:v>
                </c:pt>
                <c:pt idx="15">
                  <c:v>152</c:v>
                </c:pt>
                <c:pt idx="16">
                  <c:v>169</c:v>
                </c:pt>
                <c:pt idx="17">
                  <c:v>178</c:v>
                </c:pt>
                <c:pt idx="18">
                  <c:v>188</c:v>
                </c:pt>
                <c:pt idx="19">
                  <c:v>201</c:v>
                </c:pt>
                <c:pt idx="20">
                  <c:v>210</c:v>
                </c:pt>
                <c:pt idx="21">
                  <c:v>218</c:v>
                </c:pt>
                <c:pt idx="22">
                  <c:v>232</c:v>
                </c:pt>
                <c:pt idx="23">
                  <c:v>240</c:v>
                </c:pt>
                <c:pt idx="24">
                  <c:v>254</c:v>
                </c:pt>
                <c:pt idx="25">
                  <c:v>263</c:v>
                </c:pt>
                <c:pt idx="26">
                  <c:v>276</c:v>
                </c:pt>
                <c:pt idx="27">
                  <c:v>285</c:v>
                </c:pt>
                <c:pt idx="28">
                  <c:v>296</c:v>
                </c:pt>
                <c:pt idx="29">
                  <c:v>306</c:v>
                </c:pt>
                <c:pt idx="30">
                  <c:v>317</c:v>
                </c:pt>
                <c:pt idx="31">
                  <c:v>327</c:v>
                </c:pt>
                <c:pt idx="32">
                  <c:v>339</c:v>
                </c:pt>
                <c:pt idx="33">
                  <c:v>350</c:v>
                </c:pt>
                <c:pt idx="34">
                  <c:v>364</c:v>
                </c:pt>
                <c:pt idx="35">
                  <c:v>377</c:v>
                </c:pt>
                <c:pt idx="36">
                  <c:v>387</c:v>
                </c:pt>
                <c:pt idx="37">
                  <c:v>392</c:v>
                </c:pt>
                <c:pt idx="38">
                  <c:v>406</c:v>
                </c:pt>
                <c:pt idx="39">
                  <c:v>407</c:v>
                </c:pt>
                <c:pt idx="40">
                  <c:v>407</c:v>
                </c:pt>
                <c:pt idx="41">
                  <c:v>413</c:v>
                </c:pt>
                <c:pt idx="42">
                  <c:v>415</c:v>
                </c:pt>
                <c:pt idx="43">
                  <c:v>419</c:v>
                </c:pt>
                <c:pt idx="44">
                  <c:v>423</c:v>
                </c:pt>
                <c:pt idx="45">
                  <c:v>426</c:v>
                </c:pt>
                <c:pt idx="46">
                  <c:v>431</c:v>
                </c:pt>
                <c:pt idx="47">
                  <c:v>434</c:v>
                </c:pt>
                <c:pt idx="48">
                  <c:v>438</c:v>
                </c:pt>
                <c:pt idx="49">
                  <c:v>442</c:v>
                </c:pt>
                <c:pt idx="50">
                  <c:v>446</c:v>
                </c:pt>
                <c:pt idx="51">
                  <c:v>450</c:v>
                </c:pt>
                <c:pt idx="52">
                  <c:v>453</c:v>
                </c:pt>
                <c:pt idx="53">
                  <c:v>457</c:v>
                </c:pt>
                <c:pt idx="54">
                  <c:v>461</c:v>
                </c:pt>
                <c:pt idx="55">
                  <c:v>465</c:v>
                </c:pt>
                <c:pt idx="56">
                  <c:v>469</c:v>
                </c:pt>
                <c:pt idx="57">
                  <c:v>472</c:v>
                </c:pt>
                <c:pt idx="58">
                  <c:v>476</c:v>
                </c:pt>
                <c:pt idx="59">
                  <c:v>480</c:v>
                </c:pt>
                <c:pt idx="60">
                  <c:v>484</c:v>
                </c:pt>
                <c:pt idx="61">
                  <c:v>488</c:v>
                </c:pt>
                <c:pt idx="62">
                  <c:v>491</c:v>
                </c:pt>
                <c:pt idx="63">
                  <c:v>495</c:v>
                </c:pt>
                <c:pt idx="64">
                  <c:v>499</c:v>
                </c:pt>
                <c:pt idx="65">
                  <c:v>503</c:v>
                </c:pt>
                <c:pt idx="66">
                  <c:v>506</c:v>
                </c:pt>
                <c:pt idx="67">
                  <c:v>511</c:v>
                </c:pt>
                <c:pt idx="68">
                  <c:v>514</c:v>
                </c:pt>
                <c:pt idx="69">
                  <c:v>518</c:v>
                </c:pt>
                <c:pt idx="70">
                  <c:v>521</c:v>
                </c:pt>
                <c:pt idx="71">
                  <c:v>525</c:v>
                </c:pt>
                <c:pt idx="72">
                  <c:v>529</c:v>
                </c:pt>
                <c:pt idx="73">
                  <c:v>533</c:v>
                </c:pt>
                <c:pt idx="74">
                  <c:v>537</c:v>
                </c:pt>
                <c:pt idx="75">
                  <c:v>541</c:v>
                </c:pt>
                <c:pt idx="76">
                  <c:v>544</c:v>
                </c:pt>
                <c:pt idx="77">
                  <c:v>548</c:v>
                </c:pt>
                <c:pt idx="78">
                  <c:v>552</c:v>
                </c:pt>
                <c:pt idx="79">
                  <c:v>556</c:v>
                </c:pt>
                <c:pt idx="80">
                  <c:v>559</c:v>
                </c:pt>
                <c:pt idx="81">
                  <c:v>563</c:v>
                </c:pt>
                <c:pt idx="82">
                  <c:v>567</c:v>
                </c:pt>
                <c:pt idx="83">
                  <c:v>571</c:v>
                </c:pt>
                <c:pt idx="84">
                  <c:v>574</c:v>
                </c:pt>
                <c:pt idx="85">
                  <c:v>582</c:v>
                </c:pt>
                <c:pt idx="86">
                  <c:v>586</c:v>
                </c:pt>
                <c:pt idx="87">
                  <c:v>590</c:v>
                </c:pt>
                <c:pt idx="88">
                  <c:v>594</c:v>
                </c:pt>
                <c:pt idx="89">
                  <c:v>598</c:v>
                </c:pt>
                <c:pt idx="90">
                  <c:v>604</c:v>
                </c:pt>
                <c:pt idx="91">
                  <c:v>607</c:v>
                </c:pt>
                <c:pt idx="92">
                  <c:v>611</c:v>
                </c:pt>
                <c:pt idx="93">
                  <c:v>615</c:v>
                </c:pt>
                <c:pt idx="94">
                  <c:v>618</c:v>
                </c:pt>
                <c:pt idx="95">
                  <c:v>622</c:v>
                </c:pt>
                <c:pt idx="96">
                  <c:v>626</c:v>
                </c:pt>
                <c:pt idx="97">
                  <c:v>629</c:v>
                </c:pt>
                <c:pt idx="98">
                  <c:v>633</c:v>
                </c:pt>
                <c:pt idx="99">
                  <c:v>637</c:v>
                </c:pt>
                <c:pt idx="100">
                  <c:v>641</c:v>
                </c:pt>
                <c:pt idx="101">
                  <c:v>645</c:v>
                </c:pt>
                <c:pt idx="102">
                  <c:v>649</c:v>
                </c:pt>
                <c:pt idx="103">
                  <c:v>652</c:v>
                </c:pt>
                <c:pt idx="104">
                  <c:v>656</c:v>
                </c:pt>
                <c:pt idx="105">
                  <c:v>660</c:v>
                </c:pt>
                <c:pt idx="106">
                  <c:v>664</c:v>
                </c:pt>
                <c:pt idx="107">
                  <c:v>667</c:v>
                </c:pt>
                <c:pt idx="108">
                  <c:v>671</c:v>
                </c:pt>
                <c:pt idx="109">
                  <c:v>674</c:v>
                </c:pt>
                <c:pt idx="110">
                  <c:v>682</c:v>
                </c:pt>
                <c:pt idx="111">
                  <c:v>686</c:v>
                </c:pt>
                <c:pt idx="112">
                  <c:v>690</c:v>
                </c:pt>
                <c:pt idx="113">
                  <c:v>694</c:v>
                </c:pt>
                <c:pt idx="114">
                  <c:v>699</c:v>
                </c:pt>
                <c:pt idx="115">
                  <c:v>702</c:v>
                </c:pt>
                <c:pt idx="116">
                  <c:v>703</c:v>
                </c:pt>
                <c:pt idx="117">
                  <c:v>708</c:v>
                </c:pt>
                <c:pt idx="118">
                  <c:v>711</c:v>
                </c:pt>
                <c:pt idx="119">
                  <c:v>715</c:v>
                </c:pt>
                <c:pt idx="120">
                  <c:v>718</c:v>
                </c:pt>
                <c:pt idx="121">
                  <c:v>722</c:v>
                </c:pt>
                <c:pt idx="122">
                  <c:v>726</c:v>
                </c:pt>
                <c:pt idx="123">
                  <c:v>730</c:v>
                </c:pt>
                <c:pt idx="124">
                  <c:v>734</c:v>
                </c:pt>
                <c:pt idx="125">
                  <c:v>737</c:v>
                </c:pt>
                <c:pt idx="126">
                  <c:v>741</c:v>
                </c:pt>
                <c:pt idx="127">
                  <c:v>745</c:v>
                </c:pt>
                <c:pt idx="128">
                  <c:v>749</c:v>
                </c:pt>
                <c:pt idx="129">
                  <c:v>752</c:v>
                </c:pt>
                <c:pt idx="130">
                  <c:v>756</c:v>
                </c:pt>
                <c:pt idx="131">
                  <c:v>760</c:v>
                </c:pt>
                <c:pt idx="132">
                  <c:v>764</c:v>
                </c:pt>
                <c:pt idx="133">
                  <c:v>767</c:v>
                </c:pt>
                <c:pt idx="134">
                  <c:v>771</c:v>
                </c:pt>
                <c:pt idx="135">
                  <c:v>775</c:v>
                </c:pt>
                <c:pt idx="136">
                  <c:v>782</c:v>
                </c:pt>
                <c:pt idx="137">
                  <c:v>786</c:v>
                </c:pt>
                <c:pt idx="138">
                  <c:v>791</c:v>
                </c:pt>
                <c:pt idx="139">
                  <c:v>795</c:v>
                </c:pt>
                <c:pt idx="140">
                  <c:v>799</c:v>
                </c:pt>
                <c:pt idx="141">
                  <c:v>802</c:v>
                </c:pt>
                <c:pt idx="142">
                  <c:v>806</c:v>
                </c:pt>
                <c:pt idx="143">
                  <c:v>810</c:v>
                </c:pt>
                <c:pt idx="144">
                  <c:v>814</c:v>
                </c:pt>
                <c:pt idx="145">
                  <c:v>818</c:v>
                </c:pt>
                <c:pt idx="146">
                  <c:v>821</c:v>
                </c:pt>
                <c:pt idx="147">
                  <c:v>825</c:v>
                </c:pt>
                <c:pt idx="148">
                  <c:v>832</c:v>
                </c:pt>
                <c:pt idx="149">
                  <c:v>837</c:v>
                </c:pt>
                <c:pt idx="150">
                  <c:v>841</c:v>
                </c:pt>
                <c:pt idx="151">
                  <c:v>845</c:v>
                </c:pt>
                <c:pt idx="152">
                  <c:v>849</c:v>
                </c:pt>
                <c:pt idx="153">
                  <c:v>852</c:v>
                </c:pt>
                <c:pt idx="154">
                  <c:v>856</c:v>
                </c:pt>
                <c:pt idx="155">
                  <c:v>860</c:v>
                </c:pt>
                <c:pt idx="156">
                  <c:v>864</c:v>
                </c:pt>
                <c:pt idx="157">
                  <c:v>868</c:v>
                </c:pt>
                <c:pt idx="158">
                  <c:v>871</c:v>
                </c:pt>
                <c:pt idx="159">
                  <c:v>875</c:v>
                </c:pt>
                <c:pt idx="160">
                  <c:v>882</c:v>
                </c:pt>
                <c:pt idx="161">
                  <c:v>886</c:v>
                </c:pt>
                <c:pt idx="162">
                  <c:v>891</c:v>
                </c:pt>
                <c:pt idx="163">
                  <c:v>895</c:v>
                </c:pt>
                <c:pt idx="164">
                  <c:v>899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480064"/>
        <c:axId val="92479488"/>
      </c:scatterChart>
      <c:valAx>
        <c:axId val="89905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>
                    <a:solidFill>
                      <a:schemeClr val="tx2"/>
                    </a:solidFill>
                  </a:defRPr>
                </a:pPr>
                <a:r>
                  <a:rPr lang="en-US" sz="2000">
                    <a:solidFill>
                      <a:schemeClr val="tx2"/>
                    </a:solidFill>
                  </a:rPr>
                  <a:t>Čas [s]</a:t>
                </a:r>
              </a:p>
            </c:rich>
          </c:tx>
          <c:layout>
            <c:manualLayout>
              <c:xMode val="edge"/>
              <c:yMode val="edge"/>
              <c:x val="0.78107887430175371"/>
              <c:y val="0.87457544026885459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cs-CZ"/>
          </a:p>
        </c:txPr>
        <c:crossAx val="89906496"/>
        <c:crossesAt val="-100"/>
        <c:crossBetween val="midCat"/>
      </c:valAx>
      <c:valAx>
        <c:axId val="89906496"/>
        <c:scaling>
          <c:orientation val="minMax"/>
          <c:max val="1"/>
          <c:min val="-7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minorGridlines>
          <c:spPr>
            <a:ln>
              <a:solidFill>
                <a:schemeClr val="bg1">
                  <a:lumMod val="85000"/>
                </a:schemeClr>
              </a:solidFill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chemeClr val="tx2"/>
                    </a:solidFill>
                  </a:defRPr>
                </a:pPr>
                <a:r>
                  <a:rPr lang="cs-CZ" sz="2000">
                    <a:solidFill>
                      <a:schemeClr val="tx2"/>
                    </a:solidFill>
                  </a:rPr>
                  <a:t>Změna hmotnosti [% hm.]</a:t>
                </a:r>
              </a:p>
            </c:rich>
          </c:tx>
          <c:layout>
            <c:manualLayout>
              <c:xMode val="edge"/>
              <c:yMode val="edge"/>
              <c:x val="1.1521120129993394E-2"/>
              <c:y val="0.1772224518877697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cs-CZ"/>
          </a:p>
        </c:txPr>
        <c:crossAx val="89905920"/>
        <c:crosses val="autoZero"/>
        <c:crossBetween val="midCat"/>
        <c:majorUnit val="1"/>
        <c:minorUnit val="0.5"/>
      </c:valAx>
      <c:valAx>
        <c:axId val="9247948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chemeClr val="tx2"/>
                    </a:solidFill>
                  </a:defRPr>
                </a:pPr>
                <a:r>
                  <a:rPr lang="cs-CZ" sz="2000">
                    <a:solidFill>
                      <a:schemeClr val="tx2"/>
                    </a:solidFill>
                  </a:rPr>
                  <a:t>Teplota [°C]</a:t>
                </a:r>
              </a:p>
            </c:rich>
          </c:tx>
          <c:layout>
            <c:manualLayout>
              <c:xMode val="edge"/>
              <c:yMode val="edge"/>
              <c:x val="0.95174987408155465"/>
              <c:y val="0.5120754037925617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cs-CZ"/>
          </a:p>
        </c:txPr>
        <c:crossAx val="92480064"/>
        <c:crosses val="max"/>
        <c:crossBetween val="midCat"/>
      </c:valAx>
      <c:valAx>
        <c:axId val="92480064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9247948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8.3678316312549267E-2"/>
          <c:y val="0.94952019260489851"/>
          <c:w val="0.44937379347303164"/>
          <c:h val="5.0479807395103139E-2"/>
        </c:manualLayout>
      </c:layout>
      <c:overlay val="0"/>
      <c:txPr>
        <a:bodyPr/>
        <a:lstStyle/>
        <a:p>
          <a:pPr>
            <a:defRPr sz="1800">
              <a:solidFill>
                <a:schemeClr val="tx2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5747184253022"/>
          <c:y val="3.4781583503764424E-2"/>
          <c:w val="0.77281012038545693"/>
          <c:h val="0.79514651541303627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Sumarizace!$H$3</c:f>
              <c:strCache>
                <c:ptCount val="1"/>
                <c:pt idx="0">
                  <c:v>B6 NaOH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val>
            <c:numRef>
              <c:f>Sumarizace!$H$8</c:f>
              <c:numCache>
                <c:formatCode>0.000</c:formatCode>
                <c:ptCount val="1"/>
                <c:pt idx="0">
                  <c:v>2.7485578554461378</c:v>
                </c:pt>
              </c:numCache>
            </c:numRef>
          </c:val>
        </c:ser>
        <c:ser>
          <c:idx val="0"/>
          <c:order val="1"/>
          <c:tx>
            <c:strRef>
              <c:f>Sumarizace!$C$3</c:f>
              <c:strCache>
                <c:ptCount val="1"/>
                <c:pt idx="0">
                  <c:v>K31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Sumarizace!$C$8</c:f>
              <c:numCache>
                <c:formatCode>0.000</c:formatCode>
                <c:ptCount val="1"/>
                <c:pt idx="0">
                  <c:v>0.168403245030529</c:v>
                </c:pt>
              </c:numCache>
            </c:numRef>
          </c:val>
        </c:ser>
        <c:ser>
          <c:idx val="1"/>
          <c:order val="2"/>
          <c:tx>
            <c:strRef>
              <c:f>Sumarizace!$D$3</c:f>
              <c:strCache>
                <c:ptCount val="1"/>
                <c:pt idx="0">
                  <c:v>K32</c:v>
                </c:pt>
              </c:strCache>
            </c:strRef>
          </c:tx>
          <c:spPr>
            <a:solidFill>
              <a:srgbClr val="03BCE7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Sumarizace!$D$8</c:f>
              <c:numCache>
                <c:formatCode>0.000</c:formatCode>
                <c:ptCount val="1"/>
                <c:pt idx="0">
                  <c:v>0.15831684199560178</c:v>
                </c:pt>
              </c:numCache>
            </c:numRef>
          </c:val>
        </c:ser>
        <c:ser>
          <c:idx val="3"/>
          <c:order val="3"/>
          <c:tx>
            <c:strRef>
              <c:f>Sumarizace!$G$3</c:f>
              <c:strCache>
                <c:ptCount val="1"/>
                <c:pt idx="0">
                  <c:v>B6 KS</c:v>
                </c:pt>
              </c:strCache>
            </c:strRef>
          </c:tx>
          <c:spPr>
            <a:solidFill>
              <a:srgbClr val="08E22C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Sumarizace!$G$8</c:f>
              <c:numCache>
                <c:formatCode>0.000</c:formatCode>
                <c:ptCount val="1"/>
                <c:pt idx="0">
                  <c:v>8.1484650328804455E-3</c:v>
                </c:pt>
              </c:numCache>
            </c:numRef>
          </c:val>
        </c:ser>
        <c:ser>
          <c:idx val="5"/>
          <c:order val="4"/>
          <c:tx>
            <c:strRef>
              <c:f>Sumarizace!$F$3</c:f>
              <c:strCache>
                <c:ptCount val="1"/>
                <c:pt idx="0">
                  <c:v>B6 P</c:v>
                </c:pt>
              </c:strCache>
            </c:strRef>
          </c:tx>
          <c:spPr>
            <a:solidFill>
              <a:srgbClr val="ECFE02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Sumarizace!$F$8</c:f>
              <c:numCache>
                <c:formatCode>0.000</c:formatCode>
                <c:ptCount val="1"/>
                <c:pt idx="0">
                  <c:v>6.2618976056582286E-4</c:v>
                </c:pt>
              </c:numCache>
            </c:numRef>
          </c:val>
        </c:ser>
        <c:ser>
          <c:idx val="2"/>
          <c:order val="5"/>
          <c:tx>
            <c:strRef>
              <c:f>Sumarizace!$E$3</c:f>
              <c:strCache>
                <c:ptCount val="1"/>
                <c:pt idx="0">
                  <c:v>B6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Sumarizace!$E$8</c:f>
              <c:numCache>
                <c:formatCode>0.000</c:formatCode>
                <c:ptCount val="1"/>
                <c:pt idx="0">
                  <c:v>8.6159360352707924E-4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40"/>
        <c:axId val="92643328"/>
        <c:axId val="92482368"/>
      </c:barChart>
      <c:catAx>
        <c:axId val="92643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2482368"/>
        <c:crosses val="autoZero"/>
        <c:auto val="1"/>
        <c:lblAlgn val="ctr"/>
        <c:lblOffset val="100"/>
        <c:noMultiLvlLbl val="0"/>
      </c:catAx>
      <c:valAx>
        <c:axId val="92482368"/>
        <c:scaling>
          <c:orientation val="minMax"/>
          <c:max val="2.8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minorGridlines>
          <c:spPr>
            <a:ln>
              <a:solidFill>
                <a:schemeClr val="bg1">
                  <a:lumMod val="85000"/>
                </a:schemeClr>
              </a:solidFill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chemeClr val="tx2"/>
                    </a:solidFill>
                  </a:defRPr>
                </a:pPr>
                <a:r>
                  <a:rPr lang="cs-CZ" sz="2000">
                    <a:solidFill>
                      <a:schemeClr val="tx2"/>
                    </a:solidFill>
                  </a:rPr>
                  <a:t>Rel. adsorbovaná hmotnost [%]</a:t>
                </a:r>
              </a:p>
            </c:rich>
          </c:tx>
          <c:layout>
            <c:manualLayout>
              <c:xMode val="edge"/>
              <c:yMode val="edge"/>
              <c:x val="1.9864455781144149E-2"/>
              <c:y val="0.28599559327223401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cs-CZ"/>
          </a:p>
        </c:txPr>
        <c:crossAx val="92643328"/>
        <c:crosses val="autoZero"/>
        <c:crossBetween val="between"/>
        <c:majorUnit val="0.4"/>
        <c:minorUnit val="0.2"/>
      </c:valAx>
      <c:spPr>
        <a:ln w="9525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9099352839157011"/>
          <c:y val="0.85714787418295113"/>
          <c:w val="0.80900647160842987"/>
          <c:h val="7.7301493830754256E-2"/>
        </c:manualLayout>
      </c:layout>
      <c:overlay val="0"/>
      <c:txPr>
        <a:bodyPr/>
        <a:lstStyle/>
        <a:p>
          <a:pPr>
            <a:defRPr sz="1400">
              <a:solidFill>
                <a:schemeClr val="tx2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ln>
          <a:solidFill>
            <a:schemeClr val="tx1"/>
          </a:solidFill>
        </a:ln>
      </c:spPr>
    </c:sideWall>
    <c:backWall>
      <c:thickness val="0"/>
      <c:spPr>
        <a:ln>
          <a:solidFill>
            <a:schemeClr val="tx1"/>
          </a:solidFill>
        </a:ln>
      </c:spPr>
    </c:backWall>
    <c:plotArea>
      <c:layout>
        <c:manualLayout>
          <c:layoutTarget val="inner"/>
          <c:xMode val="edge"/>
          <c:yMode val="edge"/>
          <c:x val="0.11042511806099284"/>
          <c:y val="6.7307639176681866E-2"/>
          <c:w val="0.88444135852624428"/>
          <c:h val="0.7877390629814995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'K31 bez páry'!$CG$21</c:f>
              <c:strCache>
                <c:ptCount val="1"/>
                <c:pt idx="0">
                  <c:v>Karbonatace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3.3376366126950025E-3"/>
                  <c:y val="-5.836480009228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437630371297755E-3"/>
                  <c:y val="-5.1367959898875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43763037129746E-3"/>
                  <c:y val="-3.3445272459457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3070964690114606E-5"/>
                  <c:y val="-1.5633804315240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259359632611629E-3"/>
                  <c:y val="-1.1185464233040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062841018464682E-2"/>
                  <c:y val="-2.4567285169027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8978493337816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3.5678662020278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0062578222778474E-3"/>
                  <c:y val="-4.232325974988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139784310440545E-7"/>
                  <c:y val="-3.5585809288930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'K31 bez páry'!$CE$22:$CE$31</c:f>
              <c:strCache>
                <c:ptCount val="10"/>
                <c:pt idx="0">
                  <c:v>Cyklus 1</c:v>
                </c:pt>
                <c:pt idx="1">
                  <c:v>Cyklus 2</c:v>
                </c:pt>
                <c:pt idx="2">
                  <c:v>Cyklus 3</c:v>
                </c:pt>
                <c:pt idx="3">
                  <c:v>Cyklus 4</c:v>
                </c:pt>
                <c:pt idx="4">
                  <c:v>Cyklus 5</c:v>
                </c:pt>
                <c:pt idx="5">
                  <c:v>Cyklus 6</c:v>
                </c:pt>
                <c:pt idx="6">
                  <c:v>Cyklus 7</c:v>
                </c:pt>
                <c:pt idx="7">
                  <c:v>Cyklus 8</c:v>
                </c:pt>
                <c:pt idx="8">
                  <c:v>Cyklus 9</c:v>
                </c:pt>
                <c:pt idx="9">
                  <c:v>Cyklus 10</c:v>
                </c:pt>
              </c:strCache>
            </c:strRef>
          </c:cat>
          <c:val>
            <c:numRef>
              <c:f>'K31 bez páry'!$CG$22:$CG$31</c:f>
              <c:numCache>
                <c:formatCode>#,##0.00</c:formatCode>
                <c:ptCount val="10"/>
                <c:pt idx="0">
                  <c:v>2.5748949506461836</c:v>
                </c:pt>
                <c:pt idx="1">
                  <c:v>2.235382861936615</c:v>
                </c:pt>
                <c:pt idx="2">
                  <c:v>2.4964870211624119</c:v>
                </c:pt>
                <c:pt idx="3">
                  <c:v>2.6983817263655219</c:v>
                </c:pt>
                <c:pt idx="4">
                  <c:v>2.725806289086516</c:v>
                </c:pt>
                <c:pt idx="5">
                  <c:v>2.4665044888367826</c:v>
                </c:pt>
                <c:pt idx="6">
                  <c:v>2.3058269131985383</c:v>
                </c:pt>
                <c:pt idx="7">
                  <c:v>2.2460700315514068</c:v>
                </c:pt>
                <c:pt idx="8">
                  <c:v>2.279422405822471</c:v>
                </c:pt>
                <c:pt idx="9">
                  <c:v>2.4070091954211108</c:v>
                </c:pt>
              </c:numCache>
            </c:numRef>
          </c:val>
        </c:ser>
        <c:ser>
          <c:idx val="1"/>
          <c:order val="1"/>
          <c:tx>
            <c:strRef>
              <c:f>'K31 bez páry'!$CF$21</c:f>
              <c:strCache>
                <c:ptCount val="1"/>
                <c:pt idx="0">
                  <c:v>Kalcinace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2.0088102253801504E-2"/>
                  <c:y val="-3.802354520169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01185208544803E-2"/>
                  <c:y val="-4.24345775130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469937815970752E-2"/>
                  <c:y val="-5.3545954364289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17653300221077E-2"/>
                  <c:y val="-3.7967622533951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53287738281776E-2"/>
                  <c:y val="-3.1267453851489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756953409609781E-2"/>
                  <c:y val="-4.913474619550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4194481947577615E-3"/>
                  <c:y val="-7.1468465946260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476294186630926E-2"/>
                  <c:y val="-7.5990816020753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3940884110387335E-3"/>
                  <c:y val="-6.0301518142157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5056616045647611E-2"/>
                  <c:y val="-4.6864074856183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2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'K31 bez páry'!$CE$22:$CE$31</c:f>
              <c:strCache>
                <c:ptCount val="10"/>
                <c:pt idx="0">
                  <c:v>Cyklus 1</c:v>
                </c:pt>
                <c:pt idx="1">
                  <c:v>Cyklus 2</c:v>
                </c:pt>
                <c:pt idx="2">
                  <c:v>Cyklus 3</c:v>
                </c:pt>
                <c:pt idx="3">
                  <c:v>Cyklus 4</c:v>
                </c:pt>
                <c:pt idx="4">
                  <c:v>Cyklus 5</c:v>
                </c:pt>
                <c:pt idx="5">
                  <c:v>Cyklus 6</c:v>
                </c:pt>
                <c:pt idx="6">
                  <c:v>Cyklus 7</c:v>
                </c:pt>
                <c:pt idx="7">
                  <c:v>Cyklus 8</c:v>
                </c:pt>
                <c:pt idx="8">
                  <c:v>Cyklus 9</c:v>
                </c:pt>
                <c:pt idx="9">
                  <c:v>Cyklus 10</c:v>
                </c:pt>
              </c:strCache>
            </c:strRef>
          </c:cat>
          <c:val>
            <c:numRef>
              <c:f>'K31 bez páry'!$CF$22:$CF$31</c:f>
              <c:numCache>
                <c:formatCode>#,##0.00</c:formatCode>
                <c:ptCount val="10"/>
                <c:pt idx="0">
                  <c:v>2.7116074158174346</c:v>
                </c:pt>
                <c:pt idx="1">
                  <c:v>2.6871581180159803</c:v>
                </c:pt>
                <c:pt idx="2">
                  <c:v>2.5799133993404291</c:v>
                </c:pt>
                <c:pt idx="3">
                  <c:v>2.7011488755962536</c:v>
                </c:pt>
                <c:pt idx="4">
                  <c:v>2.6971300413255936</c:v>
                </c:pt>
                <c:pt idx="5">
                  <c:v>2.5077212881649857</c:v>
                </c:pt>
                <c:pt idx="6">
                  <c:v>2.3613660068002735</c:v>
                </c:pt>
                <c:pt idx="7">
                  <c:v>2.2549622865785359</c:v>
                </c:pt>
                <c:pt idx="8">
                  <c:v>2.4853960177659915</c:v>
                </c:pt>
                <c:pt idx="9">
                  <c:v>2.6424484694634076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646912"/>
        <c:axId val="92485248"/>
        <c:axId val="89679104"/>
      </c:bar3DChart>
      <c:catAx>
        <c:axId val="92646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>
                    <a:solidFill>
                      <a:schemeClr val="tx2"/>
                    </a:solidFill>
                  </a:defRPr>
                </a:pPr>
                <a:r>
                  <a:rPr lang="en-US" sz="2000">
                    <a:solidFill>
                      <a:schemeClr val="tx2"/>
                    </a:solidFill>
                  </a:rPr>
                  <a:t>Číslo cyklu kalcinace/karbonatace</a:t>
                </a:r>
              </a:p>
            </c:rich>
          </c:tx>
          <c:layout>
            <c:manualLayout>
              <c:xMode val="edge"/>
              <c:yMode val="edge"/>
              <c:x val="0.53518449030644155"/>
              <c:y val="0.914155376326947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2"/>
                </a:solidFill>
              </a:defRPr>
            </a:pPr>
            <a:endParaRPr lang="cs-CZ"/>
          </a:p>
        </c:txPr>
        <c:crossAx val="92485248"/>
        <c:crosses val="autoZero"/>
        <c:auto val="1"/>
        <c:lblAlgn val="ctr"/>
        <c:lblOffset val="100"/>
        <c:noMultiLvlLbl val="1"/>
      </c:catAx>
      <c:valAx>
        <c:axId val="92485248"/>
        <c:scaling>
          <c:orientation val="minMax"/>
          <c:max val="6"/>
          <c:min val="0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chemeClr val="tx2"/>
                    </a:solidFill>
                  </a:defRPr>
                </a:pPr>
                <a:r>
                  <a:rPr lang="cs-CZ" sz="2000">
                    <a:solidFill>
                      <a:schemeClr val="tx2"/>
                    </a:solidFill>
                  </a:rPr>
                  <a:t>Hmotnost uvolněného/sorbovaného</a:t>
                </a:r>
                <a:r>
                  <a:rPr lang="cs-CZ" sz="2000" baseline="0">
                    <a:solidFill>
                      <a:schemeClr val="tx2"/>
                    </a:solidFill>
                  </a:rPr>
                  <a:t> </a:t>
                </a:r>
                <a:r>
                  <a:rPr lang="cs-CZ" sz="2000">
                    <a:solidFill>
                      <a:schemeClr val="tx2"/>
                    </a:solidFill>
                  </a:rPr>
                  <a:t>CO</a:t>
                </a:r>
                <a:r>
                  <a:rPr lang="cs-CZ" sz="2000" baseline="-25000">
                    <a:solidFill>
                      <a:schemeClr val="tx2"/>
                    </a:solidFill>
                  </a:rPr>
                  <a:t>2</a:t>
                </a:r>
                <a:r>
                  <a:rPr lang="cs-CZ" sz="2000" baseline="0">
                    <a:solidFill>
                      <a:schemeClr val="tx2"/>
                    </a:solidFill>
                  </a:rPr>
                  <a:t> (</a:t>
                </a:r>
                <a:r>
                  <a:rPr lang="cs-CZ" sz="2000">
                    <a:solidFill>
                      <a:schemeClr val="tx2"/>
                    </a:solidFill>
                  </a:rPr>
                  <a:t>g.100 g</a:t>
                </a:r>
                <a:r>
                  <a:rPr lang="cs-CZ" sz="2000" strike="noStrike" baseline="30000">
                    <a:solidFill>
                      <a:schemeClr val="tx2"/>
                    </a:solidFill>
                  </a:rPr>
                  <a:t>-1</a:t>
                </a:r>
                <a:r>
                  <a:rPr lang="cs-CZ" sz="2000" strike="noStrike" baseline="0">
                    <a:solidFill>
                      <a:schemeClr val="tx2"/>
                    </a:solidFill>
                  </a:rPr>
                  <a:t>)</a:t>
                </a:r>
                <a:endParaRPr lang="cs-CZ" sz="200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6.0185253578762385E-4"/>
              <c:y val="7.723846260108174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cs-CZ"/>
          </a:p>
        </c:txPr>
        <c:crossAx val="92646912"/>
        <c:crossesAt val="1"/>
        <c:crossBetween val="between"/>
        <c:majorUnit val="1"/>
        <c:minorUnit val="0.5"/>
      </c:valAx>
      <c:serAx>
        <c:axId val="89679104"/>
        <c:scaling>
          <c:orientation val="minMax"/>
        </c:scaling>
        <c:delete val="1"/>
        <c:axPos val="b"/>
        <c:majorTickMark val="out"/>
        <c:minorTickMark val="none"/>
        <c:tickLblPos val="nextTo"/>
        <c:crossAx val="92485248"/>
        <c:crosses val="autoZero"/>
      </c:serAx>
      <c:spPr>
        <a:ln>
          <a:noFill/>
        </a:ln>
      </c:spPr>
    </c:plotArea>
    <c:legend>
      <c:legendPos val="b"/>
      <c:layout>
        <c:manualLayout>
          <c:xMode val="edge"/>
          <c:yMode val="edge"/>
          <c:x val="7.8659989264944136E-2"/>
          <c:y val="0.81322898402881816"/>
          <c:w val="0.37216270994911621"/>
          <c:h val="4.5515951677187624E-2"/>
        </c:manualLayout>
      </c:layout>
      <c:overlay val="0"/>
      <c:txPr>
        <a:bodyPr/>
        <a:lstStyle/>
        <a:p>
          <a:pPr>
            <a:defRPr sz="1800">
              <a:solidFill>
                <a:schemeClr val="tx2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ln>
          <a:solidFill>
            <a:schemeClr val="tx1"/>
          </a:solidFill>
        </a:ln>
      </c:spPr>
    </c:sideWall>
    <c:backWall>
      <c:thickness val="0"/>
      <c:spPr>
        <a:ln>
          <a:solidFill>
            <a:schemeClr val="tx1"/>
          </a:solidFill>
        </a:ln>
      </c:spPr>
    </c:backWall>
    <c:plotArea>
      <c:layout>
        <c:manualLayout>
          <c:layoutTarget val="inner"/>
          <c:xMode val="edge"/>
          <c:yMode val="edge"/>
          <c:x val="0.1164390884066321"/>
          <c:y val="2.6029948470967026E-2"/>
          <c:w val="0.878244777329663"/>
          <c:h val="0.79318568523026312"/>
        </c:manualLayout>
      </c:layout>
      <c:bar3DChart>
        <c:barDir val="col"/>
        <c:grouping val="standard"/>
        <c:varyColors val="0"/>
        <c:ser>
          <c:idx val="0"/>
          <c:order val="0"/>
          <c:tx>
            <c:v>Karbonatace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5412460317401253E-17"/>
                  <c:y val="6.57040077613567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1166947804103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116694780410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813787305590584E-3"/>
                  <c:y val="-1.5633804315240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239202602827232E-7"/>
                  <c:y val="-1.340030404344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7253825302102674E-3"/>
                  <c:y val="-4.4667791216412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('Popel K32 fl bez páry'!$L$33;'Popel K32 fl bez páry'!$AC$33;'Popel K32 fl bez páry'!$AT$33;'Popel K32 fl bez páry'!$BK$33;'Popel K32 fl bez páry'!$CB$33;'Popel K32 fl bez páry'!$CS$33;'Popel K32 fl bez páry'!$DJ$33;'Popel K32 fl bez páry'!$EA$33;'Popel K32 fl bez páry'!$ER$33;'Popel K32 fl bez páry'!$FI$33)</c:f>
              <c:strCache>
                <c:ptCount val="10"/>
                <c:pt idx="0">
                  <c:v>Cyklus 1</c:v>
                </c:pt>
                <c:pt idx="1">
                  <c:v>Cyklus 2</c:v>
                </c:pt>
                <c:pt idx="2">
                  <c:v>Cyklus 3</c:v>
                </c:pt>
                <c:pt idx="3">
                  <c:v>Cyklus 4</c:v>
                </c:pt>
                <c:pt idx="4">
                  <c:v>Cyklus 5</c:v>
                </c:pt>
                <c:pt idx="5">
                  <c:v>Cyklus 6</c:v>
                </c:pt>
                <c:pt idx="6">
                  <c:v>Cyklus 7</c:v>
                </c:pt>
                <c:pt idx="7">
                  <c:v>Cyklus 8</c:v>
                </c:pt>
                <c:pt idx="8">
                  <c:v>Cyklus 9</c:v>
                </c:pt>
                <c:pt idx="9">
                  <c:v>Cyklus 10</c:v>
                </c:pt>
              </c:strCache>
            </c:strRef>
          </c:cat>
          <c:val>
            <c:numRef>
              <c:f>('Popel K32 fl bez páry'!$AA$39;'Popel K32 fl bez páry'!$AR$39;'Popel K32 fl bez páry'!$BI$39;'Popel K32 fl bez páry'!$BZ$39;'Popel K32 fl bez páry'!$CQ$39;'Popel K32 fl bez páry'!$DH$39;'Popel K32 fl bez páry'!$DY$39;'Popel K32 fl bez páry'!$EP$39;'Popel K32 fl bez páry'!$FG$39;'Popel K32 fl bez páry'!$FX$39)</c:f>
              <c:numCache>
                <c:formatCode>#,##0.00</c:formatCode>
                <c:ptCount val="10"/>
                <c:pt idx="0">
                  <c:v>5.778896897287523</c:v>
                </c:pt>
                <c:pt idx="1">
                  <c:v>1.5231823986251349</c:v>
                </c:pt>
                <c:pt idx="2">
                  <c:v>1.4461985901467915</c:v>
                </c:pt>
                <c:pt idx="3">
                  <c:v>0.98177255974631183</c:v>
                </c:pt>
                <c:pt idx="4">
                  <c:v>0.96475375802679042</c:v>
                </c:pt>
                <c:pt idx="5">
                  <c:v>0.83582692428783711</c:v>
                </c:pt>
                <c:pt idx="6">
                  <c:v>0.77860120521678644</c:v>
                </c:pt>
                <c:pt idx="7">
                  <c:v>0.71434388658869807</c:v>
                </c:pt>
                <c:pt idx="8">
                  <c:v>0.62221216017368575</c:v>
                </c:pt>
                <c:pt idx="9">
                  <c:v>0.57402160631963695</c:v>
                </c:pt>
              </c:numCache>
            </c:numRef>
          </c:val>
        </c:ser>
        <c:ser>
          <c:idx val="1"/>
          <c:order val="1"/>
          <c:tx>
            <c:v>Kalcinace</c:v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3451029844472436E-2"/>
                  <c:y val="4.3365517106672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132408575031588E-2"/>
                  <c:y val="-6.70016868246198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132408575031588E-2"/>
                  <c:y val="-6.7001686824620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176544766708701E-2"/>
                  <c:y val="-6.70016868246194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539302227826818E-2"/>
                  <c:y val="-1.3400337364923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088139991328323E-2"/>
                  <c:y val="-1.3400513222369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088272383354227E-2"/>
                  <c:y val="-6.70016868246194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813787305590459E-2"/>
                  <c:y val="-2.0100506047385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7253825302102058E-3"/>
                  <c:y val="-1.340033736492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0441361916771753E-3"/>
                  <c:y val="-2.23338956082064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('Popel K32 fl bez páry'!$L$33;'Popel K32 fl bez páry'!$AC$33;'Popel K32 fl bez páry'!$AT$33;'Popel K32 fl bez páry'!$BK$33;'Popel K32 fl bez páry'!$CB$33;'Popel K32 fl bez páry'!$CS$33;'Popel K32 fl bez páry'!$DJ$33;'Popel K32 fl bez páry'!$EA$33;'Popel K32 fl bez páry'!$ER$33;'Popel K32 fl bez páry'!$FI$33)</c:f>
              <c:strCache>
                <c:ptCount val="10"/>
                <c:pt idx="0">
                  <c:v>Cyklus 1</c:v>
                </c:pt>
                <c:pt idx="1">
                  <c:v>Cyklus 2</c:v>
                </c:pt>
                <c:pt idx="2">
                  <c:v>Cyklus 3</c:v>
                </c:pt>
                <c:pt idx="3">
                  <c:v>Cyklus 4</c:v>
                </c:pt>
                <c:pt idx="4">
                  <c:v>Cyklus 5</c:v>
                </c:pt>
                <c:pt idx="5">
                  <c:v>Cyklus 6</c:v>
                </c:pt>
                <c:pt idx="6">
                  <c:v>Cyklus 7</c:v>
                </c:pt>
                <c:pt idx="7">
                  <c:v>Cyklus 8</c:v>
                </c:pt>
                <c:pt idx="8">
                  <c:v>Cyklus 9</c:v>
                </c:pt>
                <c:pt idx="9">
                  <c:v>Cyklus 10</c:v>
                </c:pt>
              </c:strCache>
            </c:strRef>
          </c:cat>
          <c:val>
            <c:numRef>
              <c:f>('Popel K32 fl bez páry'!$Q$39;'Popel K32 fl bez páry'!$AH$39;'Popel K32 fl bez páry'!$AY$39;'Popel K32 fl bez páry'!$BP$39;'Popel K32 fl bez páry'!$CG$39;'Popel K32 fl bez páry'!$CX$39;'Popel K32 fl bez páry'!$DO$39;'Popel K32 fl bez páry'!$EF$39;'Popel K32 fl bez páry'!$EW$39;'Popel K32 fl bez páry'!$FN$39)</c:f>
              <c:numCache>
                <c:formatCode>#,##0.00</c:formatCode>
                <c:ptCount val="10"/>
                <c:pt idx="0">
                  <c:v>3.7298327414449393</c:v>
                </c:pt>
                <c:pt idx="1">
                  <c:v>2.2277679892895339</c:v>
                </c:pt>
                <c:pt idx="2">
                  <c:v>2.0170943005068276</c:v>
                </c:pt>
                <c:pt idx="3">
                  <c:v>1.4313948040230806</c:v>
                </c:pt>
                <c:pt idx="4">
                  <c:v>1.086267443619054</c:v>
                </c:pt>
                <c:pt idx="5">
                  <c:v>1.022924022132861</c:v>
                </c:pt>
                <c:pt idx="6">
                  <c:v>0.79340405912258249</c:v>
                </c:pt>
                <c:pt idx="7">
                  <c:v>0.75164635510998346</c:v>
                </c:pt>
                <c:pt idx="8">
                  <c:v>0.74361239458916761</c:v>
                </c:pt>
                <c:pt idx="9">
                  <c:v>0.6155263029407807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416576"/>
        <c:axId val="97952320"/>
        <c:axId val="92383104"/>
      </c:bar3DChart>
      <c:catAx>
        <c:axId val="99416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cs-CZ" sz="200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Číslo cyklu karbonatace/kalcinace</a:t>
                </a:r>
              </a:p>
            </c:rich>
          </c:tx>
          <c:layout>
            <c:manualLayout>
              <c:xMode val="edge"/>
              <c:yMode val="edge"/>
              <c:x val="0.53878688944369768"/>
              <c:y val="0.8879945590043132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97952320"/>
        <c:crosses val="autoZero"/>
        <c:auto val="1"/>
        <c:lblAlgn val="ctr"/>
        <c:lblOffset val="100"/>
        <c:noMultiLvlLbl val="1"/>
      </c:catAx>
      <c:valAx>
        <c:axId val="979523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cs-CZ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Hmotnost sorbovaného/uvolněného </a:t>
                </a:r>
              </a:p>
              <a:p>
                <a:pPr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cs-CZ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</a:t>
                </a:r>
                <a:r>
                  <a:rPr lang="cs-CZ" sz="2000" baseline="-25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cs-CZ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(g∙100 g</a:t>
                </a:r>
                <a:r>
                  <a:rPr lang="cs-CZ" sz="2000" baseline="30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</a:t>
                </a:r>
                <a:r>
                  <a:rPr lang="cs-CZ" sz="20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6.6726415295648969E-4"/>
              <c:y val="0.11075447074177276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99416576"/>
        <c:crossesAt val="1"/>
        <c:crossBetween val="between"/>
      </c:valAx>
      <c:serAx>
        <c:axId val="92383104"/>
        <c:scaling>
          <c:orientation val="minMax"/>
        </c:scaling>
        <c:delete val="1"/>
        <c:axPos val="b"/>
        <c:majorTickMark val="out"/>
        <c:minorTickMark val="none"/>
        <c:tickLblPos val="nextTo"/>
        <c:crossAx val="97952320"/>
        <c:crosses val="autoZero"/>
      </c:serAx>
    </c:plotArea>
    <c:legend>
      <c:legendPos val="b"/>
      <c:layout>
        <c:manualLayout>
          <c:xMode val="edge"/>
          <c:yMode val="edge"/>
          <c:x val="0.13928130934852656"/>
          <c:y val="0.79205957396899895"/>
          <c:w val="0.32543760529303323"/>
          <c:h val="4.5515951677187624E-2"/>
        </c:manualLayout>
      </c:layout>
      <c:overlay val="0"/>
      <c:txPr>
        <a:bodyPr/>
        <a:lstStyle/>
        <a:p>
          <a:pPr>
            <a:defRPr sz="18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3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2EB62712-3AAF-40B3-8971-77447D96B5FB}" type="datetime1">
              <a:rPr lang="cs-CZ" smtClean="0"/>
              <a:t>5.3.2018</a:t>
            </a:fld>
            <a:endParaRPr lang="cs-CZ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B828588A-5C4E-401A-AECC-B6F63A9DE965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noProof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80DFBF62-9B8F-4EFF-8DFB-9F83E4060E4E}" type="datetime1">
              <a:rPr lang="cs-CZ" noProof="0" smtClean="0"/>
              <a:pPr/>
              <a:t>5.3.2018</a:t>
            </a:fld>
            <a:endParaRPr lang="cs-CZ" noProof="0"/>
          </a:p>
        </p:txBody>
      </p:sp>
      <p:sp>
        <p:nvSpPr>
          <p:cNvPr id="4" name="Zástupný text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text poznám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můžete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noProof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7542409-6A04-4DC6-AC3A-D3758287A8F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 27 % (2015) na 22 % (2040)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cs-CZ" noProof="0" smtClean="0"/>
              <a:t>2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96569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cs-CZ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287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Nadýchané bílé mráčky na modré obloze" title="Obrázek návrhu snímku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/>
          </a:p>
        </p:txBody>
      </p:sp>
      <p:pic>
        <p:nvPicPr>
          <p:cNvPr id="10" name="Obrázek 9" descr="Detail snímku rostliny" title="Obrázek návrhu snímku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Obrázek 10" descr="Vlny" title="Obrázek návrhu snímku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 latinLnBrk="0">
              <a:lnSpc>
                <a:spcPct val="90000"/>
              </a:lnSpc>
              <a:defRPr lang="cs-CZ" sz="4800">
                <a:solidFill>
                  <a:schemeClr val="bg1"/>
                </a:solidFill>
              </a:defRPr>
            </a:lvl1pPr>
          </a:lstStyle>
          <a:p>
            <a:r>
              <a:rPr lang="cs-CZ" noProof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cs-CZ" sz="180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cs-CZ" sz="2000"/>
            </a:lvl2pPr>
            <a:lvl3pPr marL="914400" indent="0" algn="ctr" latinLnBrk="0">
              <a:buNone/>
              <a:defRPr lang="cs-CZ" sz="1800"/>
            </a:lvl3pPr>
            <a:lvl4pPr marL="1371600" indent="0" algn="ctr" latinLnBrk="0">
              <a:buNone/>
              <a:defRPr lang="cs-CZ" sz="1600"/>
            </a:lvl4pPr>
            <a:lvl5pPr marL="1828800" indent="0" algn="ctr" latinLnBrk="0">
              <a:buNone/>
              <a:defRPr lang="cs-CZ" sz="1600"/>
            </a:lvl5pPr>
            <a:lvl6pPr marL="2286000" indent="0" algn="ctr" latinLnBrk="0">
              <a:buNone/>
              <a:defRPr lang="cs-CZ" sz="1600"/>
            </a:lvl6pPr>
            <a:lvl7pPr marL="2743200" indent="0" algn="ctr" latinLnBrk="0">
              <a:buNone/>
              <a:defRPr lang="cs-CZ" sz="1600"/>
            </a:lvl7pPr>
            <a:lvl8pPr marL="3200400" indent="0" algn="ctr" latinLnBrk="0">
              <a:buNone/>
              <a:defRPr lang="cs-CZ" sz="1600"/>
            </a:lvl8pPr>
            <a:lvl9pPr marL="3657600" indent="0" algn="ctr" latinLnBrk="0">
              <a:buNone/>
              <a:defRPr lang="cs-CZ" sz="1600"/>
            </a:lvl9pPr>
          </a:lstStyle>
          <a:p>
            <a:r>
              <a:rPr lang="cs-CZ" noProof="0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11408B-E80D-44E5-AFEE-83D847430414}" type="datetime4">
              <a:rPr lang="cs-CZ" noProof="0" smtClean="0"/>
              <a:t>5. března 2018</a:t>
            </a:fld>
            <a:endParaRPr lang="cs-CZ" noProof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noProof="0"/>
              <a:t>Sem patří text zápatí</a:t>
            </a:r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585F3-DD7C-4494-9ED3-AF0D1A122429}" type="datetime4">
              <a:rPr lang="cs-CZ" noProof="0" smtClean="0"/>
              <a:t>5. března 2018</a:t>
            </a:fld>
            <a:endParaRPr lang="cs-CZ" noProof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noProof="0"/>
              <a:t>Sem patří text zápatí</a:t>
            </a:r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49F6AE-A598-4B2C-8253-7F882AB8FB20}" type="datetime4">
              <a:rPr lang="cs-CZ" noProof="0" smtClean="0"/>
              <a:t>5. března 2018</a:t>
            </a:fld>
            <a:endParaRPr lang="cs-CZ" noProof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noProof="0"/>
              <a:t>Sem patří text zápatí</a:t>
            </a:r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 latinLnBrk="0">
              <a:defRPr lang="cs-CZ" sz="6000">
                <a:solidFill>
                  <a:schemeClr val="bg1"/>
                </a:solidFill>
              </a:defRPr>
            </a:lvl1pPr>
          </a:lstStyle>
          <a:p>
            <a:r>
              <a:rPr lang="cs-CZ" noProof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cs-CZ" sz="24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cs-CZ" sz="2000"/>
            </a:lvl2pPr>
            <a:lvl3pPr marL="914400" indent="0" latinLnBrk="0">
              <a:buNone/>
              <a:defRPr lang="cs-CZ" sz="1800"/>
            </a:lvl3pPr>
            <a:lvl4pPr marL="1371600" indent="0" latinLnBrk="0">
              <a:buNone/>
              <a:defRPr lang="cs-CZ" sz="1600"/>
            </a:lvl4pPr>
            <a:lvl5pPr marL="1828800" indent="0" latinLnBrk="0">
              <a:buNone/>
              <a:defRPr lang="cs-CZ" sz="1600"/>
            </a:lvl5pPr>
            <a:lvl6pPr marL="2286000" indent="0" latinLnBrk="0">
              <a:buNone/>
              <a:defRPr lang="cs-CZ" sz="1600"/>
            </a:lvl6pPr>
            <a:lvl7pPr marL="2743200" indent="0" latinLnBrk="0">
              <a:buNone/>
              <a:defRPr lang="cs-CZ" sz="1600"/>
            </a:lvl7pPr>
            <a:lvl8pPr marL="3200400" indent="0" latinLnBrk="0">
              <a:buNone/>
              <a:defRPr lang="cs-CZ" sz="1600"/>
            </a:lvl8pPr>
            <a:lvl9pPr marL="3657600" indent="0" latinLnBrk="0">
              <a:buNone/>
              <a:defRPr lang="cs-CZ"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pic>
        <p:nvPicPr>
          <p:cNvPr id="9" name="Obrázek 8" descr="Vlny" title="Obrázek návrhu snímku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Obrázek 10" descr="Detail zelených rostlin" title="Obrázek návrhu snímku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 latinLnBrk="0">
              <a:defRPr lang="cs-CZ" sz="2200"/>
            </a:lvl1pPr>
            <a:lvl2pPr latinLnBrk="0">
              <a:defRPr lang="cs-CZ" sz="1800"/>
            </a:lvl2pPr>
            <a:lvl3pPr latinLnBrk="0">
              <a:defRPr lang="cs-CZ" sz="16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 latinLnBrk="0">
              <a:defRPr lang="cs-CZ" sz="2200"/>
            </a:lvl1pPr>
            <a:lvl2pPr latinLnBrk="0">
              <a:defRPr lang="cs-CZ" sz="1800"/>
            </a:lvl2pPr>
            <a:lvl3pPr latinLnBrk="0">
              <a:defRPr lang="cs-CZ" sz="16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2B4147-3C77-4524-8E73-C72D882DD255}" type="datetime4">
              <a:rPr lang="cs-CZ" noProof="0" smtClean="0"/>
              <a:t>5. března 2018</a:t>
            </a:fld>
            <a:endParaRPr lang="cs-CZ" noProof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noProof="0"/>
              <a:t>Sem patří text zápatí</a:t>
            </a:r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22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 latinLnBrk="0">
              <a:defRPr lang="cs-CZ" sz="2200"/>
            </a:lvl1pPr>
            <a:lvl2pPr latinLnBrk="0">
              <a:defRPr lang="cs-CZ" sz="1800"/>
            </a:lvl2pPr>
            <a:lvl3pPr latinLnBrk="0">
              <a:defRPr lang="cs-CZ" sz="16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22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 latinLnBrk="0">
              <a:defRPr lang="cs-CZ" sz="2200"/>
            </a:lvl1pPr>
            <a:lvl2pPr latinLnBrk="0">
              <a:defRPr lang="cs-CZ" sz="1800"/>
            </a:lvl2pPr>
            <a:lvl3pPr latinLnBrk="0">
              <a:defRPr lang="cs-CZ" sz="16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" name="Zástupný text kalendářníh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3270B2-EFFA-44B0-91A8-3BB11D37E5B5}" type="datetime4">
              <a:rPr lang="cs-CZ" noProof="0" smtClean="0"/>
              <a:t>5. března 2018</a:t>
            </a:fld>
            <a:endParaRPr lang="cs-CZ" noProof="0"/>
          </a:p>
        </p:txBody>
      </p:sp>
      <p:sp>
        <p:nvSpPr>
          <p:cNvPr id="8" name="Zástupný text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noProof="0"/>
              <a:t>Sem patří text zápatí</a:t>
            </a:r>
          </a:p>
        </p:txBody>
      </p:sp>
      <p:sp>
        <p:nvSpPr>
          <p:cNvPr id="9" name="Zástupný text čísla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281040-002C-4B38-A62E-A60189C582D2}" type="datetime4">
              <a:rPr lang="cs-CZ" noProof="0" smtClean="0"/>
              <a:t>5. března 2018</a:t>
            </a:fld>
            <a:endParaRPr lang="cs-CZ" noProof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noProof="0"/>
              <a:t>Sem patří text zápatí</a:t>
            </a:r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kalendářníh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56087-ABD4-4BAE-8B59-7541E5DB88E2}" type="datetime4">
              <a:rPr lang="cs-CZ" noProof="0" smtClean="0"/>
              <a:t>5. března 2018</a:t>
            </a:fld>
            <a:endParaRPr lang="cs-CZ" noProof="0"/>
          </a:p>
        </p:txBody>
      </p:sp>
      <p:sp>
        <p:nvSpPr>
          <p:cNvPr id="3" name="Zástupný text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noProof="0"/>
              <a:t>Sem patří text zápatí</a:t>
            </a:r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 latinLnBrk="0">
              <a:defRPr lang="cs-CZ" sz="3200"/>
            </a:lvl1pPr>
          </a:lstStyle>
          <a:p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 latinLnBrk="0">
              <a:defRPr lang="cs-CZ" sz="2200"/>
            </a:lvl1pPr>
            <a:lvl2pPr latinLnBrk="0">
              <a:defRPr lang="cs-CZ" sz="1800"/>
            </a:lvl2pPr>
            <a:lvl3pPr latinLnBrk="0">
              <a:defRPr lang="cs-CZ" sz="16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cs-CZ" sz="1800"/>
            </a:lvl1pPr>
            <a:lvl2pPr marL="457200" indent="0" latinLnBrk="0">
              <a:buNone/>
              <a:defRPr lang="cs-CZ" sz="1400"/>
            </a:lvl2pPr>
            <a:lvl3pPr marL="914400" indent="0" latinLnBrk="0">
              <a:buNone/>
              <a:defRPr lang="cs-CZ" sz="1200"/>
            </a:lvl3pPr>
            <a:lvl4pPr marL="1371600" indent="0" latinLnBrk="0">
              <a:buNone/>
              <a:defRPr lang="cs-CZ" sz="1000"/>
            </a:lvl4pPr>
            <a:lvl5pPr marL="1828800" indent="0" latinLnBrk="0">
              <a:buNone/>
              <a:defRPr lang="cs-CZ" sz="1000"/>
            </a:lvl5pPr>
            <a:lvl6pPr marL="2286000" indent="0" latinLnBrk="0">
              <a:buNone/>
              <a:defRPr lang="cs-CZ" sz="1000"/>
            </a:lvl6pPr>
            <a:lvl7pPr marL="2743200" indent="0" latinLnBrk="0">
              <a:buNone/>
              <a:defRPr lang="cs-CZ" sz="1000"/>
            </a:lvl7pPr>
            <a:lvl8pPr marL="3200400" indent="0" latinLnBrk="0">
              <a:buNone/>
              <a:defRPr lang="cs-CZ" sz="1000"/>
            </a:lvl8pPr>
            <a:lvl9pPr marL="3657600" indent="0" latinLnBrk="0">
              <a:buNone/>
              <a:defRPr lang="cs-CZ" sz="10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B9584-A56B-4382-BAA5-D343D558033E}" type="datetime4">
              <a:rPr lang="cs-CZ" noProof="0" smtClean="0"/>
              <a:t>5. března 2018</a:t>
            </a:fld>
            <a:endParaRPr lang="cs-CZ" noProof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noProof="0"/>
              <a:t>Sem patří text zápatí</a:t>
            </a:r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 latinLnBrk="0">
              <a:defRPr lang="cs-CZ" sz="3200"/>
            </a:lvl1pPr>
          </a:lstStyle>
          <a:p>
            <a:r>
              <a:rPr lang="cs-CZ" noProof="0"/>
              <a:t>Kliknutím lze upravit styl.</a:t>
            </a:r>
          </a:p>
        </p:txBody>
      </p:sp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2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cs-CZ" sz="1800"/>
            </a:lvl1pPr>
            <a:lvl2pPr marL="457200" indent="0" latinLnBrk="0">
              <a:buNone/>
              <a:defRPr lang="cs-CZ" sz="1400"/>
            </a:lvl2pPr>
            <a:lvl3pPr marL="914400" indent="0" latinLnBrk="0">
              <a:buNone/>
              <a:defRPr lang="cs-CZ" sz="1200"/>
            </a:lvl3pPr>
            <a:lvl4pPr marL="1371600" indent="0" latinLnBrk="0">
              <a:buNone/>
              <a:defRPr lang="cs-CZ" sz="1000"/>
            </a:lvl4pPr>
            <a:lvl5pPr marL="1828800" indent="0" latinLnBrk="0">
              <a:buNone/>
              <a:defRPr lang="cs-CZ" sz="1000"/>
            </a:lvl5pPr>
            <a:lvl6pPr marL="2286000" indent="0" latinLnBrk="0">
              <a:buNone/>
              <a:defRPr lang="cs-CZ" sz="1000"/>
            </a:lvl6pPr>
            <a:lvl7pPr marL="2743200" indent="0" latinLnBrk="0">
              <a:buNone/>
              <a:defRPr lang="cs-CZ" sz="1000"/>
            </a:lvl7pPr>
            <a:lvl8pPr marL="3200400" indent="0" latinLnBrk="0">
              <a:buNone/>
              <a:defRPr lang="cs-CZ" sz="1000"/>
            </a:lvl8pPr>
            <a:lvl9pPr marL="3657600" indent="0" latinLnBrk="0">
              <a:buNone/>
              <a:defRPr lang="cs-CZ" sz="10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DB552-93E3-45D9-9002-D9AA1761F1F4}" type="datetime4">
              <a:rPr lang="cs-CZ" noProof="0" smtClean="0"/>
              <a:t>5. března 2018</a:t>
            </a:fld>
            <a:endParaRPr lang="cs-CZ" noProof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noProof="0"/>
              <a:t>Sem patří text zápatí</a:t>
            </a:r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/>
          </a:p>
        </p:txBody>
      </p:sp>
      <p:sp>
        <p:nvSpPr>
          <p:cNvPr id="11" name="Obdélník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Zástupný text nadpisu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 lang="cs-CZ" noProof="0" smtClean="0"/>
              <a:pPr/>
              <a:t>‹#›</a:t>
            </a:fld>
            <a:endParaRPr lang="cs-CZ" noProof="0"/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362E895-78F9-4C8D-A69B-92FCDA6D2D87}" type="datetime4">
              <a:rPr lang="cs-CZ" noProof="0" smtClean="0"/>
              <a:t>5. března 2018</a:t>
            </a:fld>
            <a:endParaRPr lang="cs-CZ" noProof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noProof="0"/>
              <a:t>Sem patří text zápatí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spcBef>
          <a:spcPct val="0"/>
        </a:spcBef>
        <a:buNone/>
        <a:defRPr lang="cs-CZ"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cs-CZ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24025" y="561976"/>
            <a:ext cx="4845497" cy="335279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Elektrárenský popílek jako nový sorbent pro snižování emisí CO</a:t>
            </a:r>
            <a:r>
              <a:rPr lang="cs-CZ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95751"/>
            <a:ext cx="5419725" cy="13716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Ing. Barbora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Miklová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Ing. Marek Staf,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Ph.D.; doc. Karel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Ciahotný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CSc.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019300" y="5153025"/>
            <a:ext cx="453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Konference TVIP 2018, Hustopeče</a:t>
            </a:r>
            <a:endParaRPr lang="cs-CZ" sz="2000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Provedené analýzy vzorků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Termogravimetrická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 (TGA)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Statická metoda adsorpce – nízkoteplotní testy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Testy v průtočných aparaturách – vysokoteplotní testy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2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762138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 TG analýzy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741733"/>
              </p:ext>
            </p:extLst>
          </p:nvPr>
        </p:nvGraphicFramePr>
        <p:xfrm>
          <a:off x="771524" y="1146175"/>
          <a:ext cx="9877425" cy="514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66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0025" y="95112"/>
            <a:ext cx="9371949" cy="819288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Statická metoda adsorpce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237456"/>
            <a:ext cx="40005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80974" y="5353050"/>
            <a:ext cx="5676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 vak na odběr plynu; 2 – exikátor; 3 – kelímky se vzorky; 4 – klimatická komora</a:t>
            </a:r>
            <a:endParaRPr lang="cs-CZ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0429260"/>
              </p:ext>
            </p:extLst>
          </p:nvPr>
        </p:nvGraphicFramePr>
        <p:xfrm>
          <a:off x="5153025" y="1166812"/>
          <a:ext cx="6838949" cy="404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283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70498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Průtočné aparatury s pevným a fluidním ložem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400" y="2019300"/>
            <a:ext cx="4800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6164250" y="3067050"/>
            <a:ext cx="2154225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6629400" y="3667125"/>
            <a:ext cx="1689075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6343650" y="3914775"/>
            <a:ext cx="165735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7745400" y="4381500"/>
            <a:ext cx="165735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2381250" y="3590925"/>
            <a:ext cx="771526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286000" y="4210050"/>
            <a:ext cx="2409826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2333625" y="2476500"/>
            <a:ext cx="1743077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8467725" y="2924175"/>
            <a:ext cx="17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teploměr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8391525" y="3482459"/>
            <a:ext cx="230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Bubnový plynoměr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8077200" y="3730109"/>
            <a:ext cx="17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analyzátor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9402750" y="4196834"/>
            <a:ext cx="17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33375" y="2291835"/>
            <a:ext cx="195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Spirálový chladič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76275" y="3425309"/>
            <a:ext cx="195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Tlakové lahve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33350" y="4012168"/>
            <a:ext cx="1952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Vertikální pec s reaktorem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2128838" y="3028950"/>
            <a:ext cx="1900239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138112" y="2813567"/>
            <a:ext cx="2147888" cy="66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Elektromagnetický regulátor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3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826" y="180837"/>
            <a:ext cx="9371949" cy="743088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Průtočné aparatury s pevným a fluidním ložem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933251"/>
            <a:ext cx="9372600" cy="461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61999" y="5572125"/>
            <a:ext cx="11077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 – tlakové lahve; 3 – vertikální pec; 4 – </a:t>
            </a:r>
            <a:r>
              <a:rPr lang="cs-CZ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manostat</a:t>
            </a:r>
            <a:r>
              <a:rPr lang="cs-CZ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5 – IR analyzátor; 6 – bubnový plynoměr; 7 – teploměr; 8 – dvouplášťový křemenný reaktor; 9 – spirálový chladič; 10 – jehlový ventil; 11 – </a:t>
            </a:r>
            <a:r>
              <a:rPr lang="cs-CZ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</a:t>
            </a:r>
            <a:r>
              <a:rPr lang="cs-CZ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hmotnostní průtokoměr s elektromagnetickým regulátorem; 12 - bypass</a:t>
            </a:r>
            <a:endParaRPr lang="cs-CZ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7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 cyklů kalcinace/karbonatace – pevné lože (popílek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K31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2176"/>
              </p:ext>
            </p:extLst>
          </p:nvPr>
        </p:nvGraphicFramePr>
        <p:xfrm>
          <a:off x="771526" y="1524001"/>
          <a:ext cx="10153650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862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 cyklů kalcinace/karbonatace – fluidní reaktor (popílek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K32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796147"/>
              </p:ext>
            </p:extLst>
          </p:nvPr>
        </p:nvGraphicFramePr>
        <p:xfrm>
          <a:off x="1409700" y="1565275"/>
          <a:ext cx="9372600" cy="46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888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Souhrn získaných poznatků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410027" y="1566001"/>
            <a:ext cx="9858048" cy="4549049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Vzorková základna se skládala ze 3 vzorků – 2 z fluidního spalování a 1 z práškového spalování uhlí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B6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- práškové spalování         obsahoval nejméně termolabilních karbonátů,   	což vede k nedostatečné sorpční kapacitě za vysokých teplot</a:t>
            </a: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chemické úpravy za účelem zvýšení sorpční kapacity        nejvyšší   	sorpční kapacitu poskytoval vzorek upravený v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(2,8 %, t=30 °C)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K31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K32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– fluidní spalování       obsahovaly zvýšené množství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nezreagovaného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    možnost použít pro odstraňování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za vysokých teplot (karbonátová smyčka)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Technologie, která odsiřuje spaliny přímo ve spalovacím prostoru (fluidní technologie) poskytuje elektrárenský popílek vhodnější pro záchyt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ze spalin než práškové spalování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4876799" y="2400300"/>
            <a:ext cx="46672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8934449" y="3152775"/>
            <a:ext cx="46672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391148" y="3867150"/>
            <a:ext cx="46672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4486273" y="4162425"/>
            <a:ext cx="46672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83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1777" y="2781300"/>
            <a:ext cx="6949440" cy="135255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Úvod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U.S.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(EIA) </a:t>
            </a: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–podíl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uhlí na celkové světové spotřebě energie 22 % v roce 2040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Fosilní paliva budou stále důležitý zdroj pro výrobu energie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Práškové kotle na spalování uhlí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Fluidní kotle na spalování uhlí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Obě technologie produkují pevný odpad a emise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Pevný odpad – úletový popílek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Různé navrhované technologie odstraňování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1800"/>
              </a:spcBef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Adsorpce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– jedna z možných variant</a:t>
            </a:r>
          </a:p>
          <a:p>
            <a:pPr>
              <a:spcBef>
                <a:spcPts val="1800"/>
              </a:spcBef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84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Vzorková základna elektrárenských popílků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968615"/>
              </p:ext>
            </p:extLst>
          </p:nvPr>
        </p:nvGraphicFramePr>
        <p:xfrm>
          <a:off x="1419225" y="1714499"/>
          <a:ext cx="8953501" cy="3895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611"/>
                <a:gridCol w="2801998"/>
                <a:gridCol w="1946787"/>
                <a:gridCol w="2893105"/>
              </a:tblGrid>
              <a:tr h="9591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vzorku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spalování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spalovaného uhlí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Specifikace zařízení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88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K31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Fluidní kotel </a:t>
                      </a:r>
                      <a:r>
                        <a:rPr lang="en-GB" sz="2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K31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uveden do provozu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1996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Lignit, černé uhlí, biomasa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Alpiq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Generation (CZ)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s.r.o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.;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Zlín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teplárna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88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K32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Fluidní kotel </a:t>
                      </a:r>
                      <a:r>
                        <a:rPr lang="en-GB" sz="2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K32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uveden do provozu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Lignit, černé uhlí, biomasa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Alpiq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Generation (CZ)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s.r.o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.;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Zlín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teplárna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88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Superkritické</a:t>
                      </a:r>
                      <a:r>
                        <a:rPr lang="cs-CZ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spalování práškového uhlí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Lignit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ČEZ, a. s.;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Ledvice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elektrárna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1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Charakterizace vzorkové základny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XRF,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BET povrch,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Distribuce velikosti pórů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5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Charakterizace vzorkové základny - XRF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257528"/>
              </p:ext>
            </p:extLst>
          </p:nvPr>
        </p:nvGraphicFramePr>
        <p:xfrm>
          <a:off x="1562100" y="1524004"/>
          <a:ext cx="7496175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6925"/>
                <a:gridCol w="1828800"/>
                <a:gridCol w="1809750"/>
                <a:gridCol w="1790700"/>
              </a:tblGrid>
              <a:tr h="2055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Prvky (% hm.)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K31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K32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041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41,890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47,640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2,380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3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18,250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15,380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33,040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1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17,420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14,490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46,470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3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9,580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8,660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8,800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1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2000" u="none" strike="noStrike" baseline="-25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8,930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0,268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1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2,130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1,380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0,601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3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1,410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5,430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1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0,993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0,717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0,285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3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0,854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0,733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3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0,238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0,102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0,140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1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cs-CZ" sz="2000" u="none" strike="noStrike" baseline="-25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0,205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0,123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0,196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3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0,170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0,117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1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0,169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0,156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3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0,116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0,121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3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0,185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&lt;50 mg/kg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171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0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10134274" cy="1152663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Charakterizace vzorkové základny – BET povrch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439930"/>
              </p:ext>
            </p:extLst>
          </p:nvPr>
        </p:nvGraphicFramePr>
        <p:xfrm>
          <a:off x="1409700" y="1565275"/>
          <a:ext cx="9372600" cy="46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221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450" y="180838"/>
            <a:ext cx="10505749" cy="1143138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Charakterizace vzorkové základny – Distribuce pórů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571279"/>
              </p:ext>
            </p:extLst>
          </p:nvPr>
        </p:nvGraphicFramePr>
        <p:xfrm>
          <a:off x="1323975" y="1555750"/>
          <a:ext cx="9372600" cy="46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86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826" y="76062"/>
            <a:ext cx="9371949" cy="1183566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Úprava vybraného popílku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B6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468281"/>
              </p:ext>
            </p:extLst>
          </p:nvPr>
        </p:nvGraphicFramePr>
        <p:xfrm>
          <a:off x="1009649" y="1457322"/>
          <a:ext cx="10334625" cy="4149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172"/>
                <a:gridCol w="8779453"/>
              </a:tblGrid>
              <a:tr h="11121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vzorku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Metoda úpravy vzorku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27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KS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povařený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GB" sz="2000" baseline="-25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GB" sz="2000" baseline="-25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(40 %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roztok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propláchnutý destilovanou vodou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vysušený při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°C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27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 NaOH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povařený v </a:t>
                      </a:r>
                      <a:r>
                        <a:rPr lang="en-GB" sz="2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(40 %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roztok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propláchnutý destilovanou vodou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vysušený při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200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°C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27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 P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kalcinovaný</a:t>
                      </a:r>
                      <a:r>
                        <a:rPr lang="cs-CZ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při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°C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atmosféře dusíku a poté aktivovaný parou při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 °C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06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 SL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kalcinovaný při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°C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vzduchu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šokově schlazen suchým ledem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27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 V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B6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kalcinovaný při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°C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vzduchu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šokově schlazen kohoutkovou</a:t>
                      </a:r>
                      <a:r>
                        <a:rPr lang="cs-CZ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vodou a poté vysušen při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°C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9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BET povrch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1925" y="6610350"/>
            <a:ext cx="1269838" cy="247650"/>
          </a:xfrm>
        </p:spPr>
        <p:txBody>
          <a:bodyPr/>
          <a:lstStyle/>
          <a:p>
            <a:fld id="{2CD56366-43C0-41A5-AC51-1DE3FC94E833}" type="datetime4">
              <a:rPr lang="cs-CZ" sz="1200" noProof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2018</a:t>
            </a:fld>
            <a:endParaRPr lang="cs-CZ" sz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91535"/>
              </p:ext>
            </p:extLst>
          </p:nvPr>
        </p:nvGraphicFramePr>
        <p:xfrm>
          <a:off x="1409700" y="1565275"/>
          <a:ext cx="9372600" cy="46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68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kologie 16×9">
  <a:themeElements>
    <a:clrScheme name="Ekologie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E4A0A9-2C99-418B-A071-FC66BFD35D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493AF9-AC66-400F-BE61-DEAB22F2F7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8C8B583-6F29-43E5-A753-63A626A76C98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695</Words>
  <Application>Microsoft Office PowerPoint</Application>
  <PresentationFormat>Vlastní</PresentationFormat>
  <Paragraphs>211</Paragraphs>
  <Slides>18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Ekologie 16×9</vt:lpstr>
      <vt:lpstr>Elektrárenský popílek jako nový sorbent pro snižování emisí CO2</vt:lpstr>
      <vt:lpstr>Úvod </vt:lpstr>
      <vt:lpstr>Vzorková základna elektrárenských popílků</vt:lpstr>
      <vt:lpstr>Charakterizace vzorkové základny</vt:lpstr>
      <vt:lpstr>Charakterizace vzorkové základny - XRF</vt:lpstr>
      <vt:lpstr>Charakterizace vzorkové základny – BET povrch</vt:lpstr>
      <vt:lpstr>Charakterizace vzorkové základny – Distribuce pórů</vt:lpstr>
      <vt:lpstr>Úprava vybraného popílku B6</vt:lpstr>
      <vt:lpstr>BET povrch </vt:lpstr>
      <vt:lpstr>Provedené analýzy vzorků</vt:lpstr>
      <vt:lpstr>Výsledky TG analýzy</vt:lpstr>
      <vt:lpstr>Statická metoda adsorpce</vt:lpstr>
      <vt:lpstr>Průtočné aparatury s pevným a fluidním ložem</vt:lpstr>
      <vt:lpstr>Průtočné aparatury s pevným a fluidním ložem</vt:lpstr>
      <vt:lpstr>Výsledky cyklů kalcinace/karbonatace – pevné lože (popílek K31)</vt:lpstr>
      <vt:lpstr>Výsledky cyklů kalcinace/karbonatace – fluidní reaktor (popílek K32)</vt:lpstr>
      <vt:lpstr>Souhrn získaných poznatků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 nadpisem</dc:title>
  <dc:creator>Staf Marek</dc:creator>
  <cp:lastModifiedBy>Miklova Barbora</cp:lastModifiedBy>
  <cp:revision>176</cp:revision>
  <dcterms:modified xsi:type="dcterms:W3CDTF">2018-03-05T08:00:17Z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