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3"/>
  </p:notesMasterIdLst>
  <p:handoutMasterIdLst>
    <p:handoutMasterId r:id="rId24"/>
  </p:handoutMasterIdLst>
  <p:sldIdLst>
    <p:sldId id="258" r:id="rId5"/>
    <p:sldId id="270" r:id="rId6"/>
    <p:sldId id="275" r:id="rId7"/>
    <p:sldId id="276" r:id="rId8"/>
    <p:sldId id="289" r:id="rId9"/>
    <p:sldId id="290" r:id="rId10"/>
    <p:sldId id="291" r:id="rId11"/>
    <p:sldId id="277" r:id="rId12"/>
    <p:sldId id="278" r:id="rId13"/>
    <p:sldId id="280" r:id="rId14"/>
    <p:sldId id="281" r:id="rId15"/>
    <p:sldId id="282" r:id="rId16"/>
    <p:sldId id="284" r:id="rId17"/>
    <p:sldId id="283" r:id="rId18"/>
    <p:sldId id="285" r:id="rId19"/>
    <p:sldId id="286" r:id="rId20"/>
    <p:sldId id="287" r:id="rId21"/>
    <p:sldId id="269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0DC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154" autoAdjust="0"/>
  </p:normalViewPr>
  <p:slideViewPr>
    <p:cSldViewPr snapToGrid="0">
      <p:cViewPr>
        <p:scale>
          <a:sx n="100" d="100"/>
          <a:sy n="100" d="100"/>
        </p:scale>
        <p:origin x="-348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iklovab\Documents\m&#283;&#345;en&#237;_experimenty_testy\Coalbypro\BET\Test%20report%20-%20&#218;stav%20216;%20BET;%20sumarizace%20pop&#237;lk&#367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iklovab\Documents\m&#283;&#345;en&#237;_experimenty_testy\Coalbypro\BET\Test%20report%20-%20&#218;stav%20216;%20BET;%20sumarizace%20pop&#237;lk&#367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iklovab\Documents\m&#283;&#345;en&#237;_experimenty_testy\Coalbypro\BET\Test%20report%20-%20&#218;stav%20216;%20BET;%20sumarizace%20pop&#237;lk&#367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iklovab\Documents\m&#283;&#345;en&#237;_experimenty_testy\Coalbypro\TGA\Test%20report%20-%20TGA%20Navas;%20popel;%20060218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iklovab\Documents\m&#283;&#345;en&#237;_experimenty_testy\Coalbypro\Tabulka%20-%20Coalbypro;%20nav&#225;&#382;ky;%20181017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share\COALBYPRO\Coalbypro%20-%20v&#253;sledky\Test%20reporty%20-%20Coalbypro;%20pr&#367;to&#269;n&#225;%20ap\Test%20report%20-%20&#250;stav%20216;%20sorpce%20CO2;%20230218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iklovab\Documents\m&#283;&#345;en&#237;_experimenty_testy\fluidn&#237;%20aparatura\vysledky%20mereni\popilky\Test%20report%20-%20&#250;stav%20216;%20CO2%20popel%20K32;%20090617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'Vzájemné porovnání'!$C$2</c:f>
              <c:strCache>
                <c:ptCount val="1"/>
                <c:pt idx="0">
                  <c:v>BET povrch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FF66CC"/>
              </a:solidFill>
            </c:spPr>
          </c:dPt>
          <c:dPt>
            <c:idx val="1"/>
            <c:invertIfNegative val="0"/>
            <c:bubble3D val="0"/>
            <c:spPr>
              <a:solidFill>
                <a:srgbClr val="CC0000"/>
              </a:solidFill>
            </c:spPr>
          </c:dPt>
          <c:dPt>
            <c:idx val="2"/>
            <c:invertIfNegative val="0"/>
            <c:bubble3D val="0"/>
            <c:spPr>
              <a:solidFill>
                <a:srgbClr val="7030A0"/>
              </a:solidFill>
            </c:spPr>
          </c:dPt>
          <c:dPt>
            <c:idx val="3"/>
            <c:invertIfNegative val="0"/>
            <c:bubble3D val="0"/>
            <c:spPr>
              <a:solidFill>
                <a:srgbClr val="00FF00"/>
              </a:solidFill>
            </c:spPr>
          </c:dPt>
          <c:dPt>
            <c:idx val="4"/>
            <c:invertIfNegative val="0"/>
            <c:bubble3D val="0"/>
            <c:spPr>
              <a:solidFill>
                <a:schemeClr val="tx2">
                  <a:lumMod val="75000"/>
                </a:schemeClr>
              </a:solidFill>
            </c:spPr>
          </c:dPt>
          <c:dPt>
            <c:idx val="5"/>
            <c:invertIfNegative val="0"/>
            <c:bubble3D val="0"/>
            <c:spPr>
              <a:solidFill>
                <a:srgbClr val="FF6600"/>
              </a:solidFill>
            </c:spPr>
          </c:dPt>
          <c:dPt>
            <c:idx val="6"/>
            <c:invertIfNegative val="0"/>
            <c:bubble3D val="0"/>
            <c:spPr>
              <a:solidFill>
                <a:srgbClr val="00CCFF"/>
              </a:solidFill>
            </c:spPr>
          </c:dPt>
          <c:cat>
            <c:strRef>
              <c:f>'Vzájemné porovnání'!$B$4:$B$11</c:f>
              <c:strCache>
                <c:ptCount val="8"/>
                <c:pt idx="0">
                  <c:v>K 31 SUR</c:v>
                </c:pt>
                <c:pt idx="1">
                  <c:v>K32 SUR</c:v>
                </c:pt>
                <c:pt idx="2">
                  <c:v>B 6 SUR</c:v>
                </c:pt>
                <c:pt idx="3">
                  <c:v>Z 34 SUR</c:v>
                </c:pt>
                <c:pt idx="4">
                  <c:v>Z 33 SUR</c:v>
                </c:pt>
                <c:pt idx="5">
                  <c:v>Z 42 SUR</c:v>
                </c:pt>
                <c:pt idx="6">
                  <c:v>Z 41 SUR</c:v>
                </c:pt>
                <c:pt idx="7">
                  <c:v>Z 1998 SUR</c:v>
                </c:pt>
              </c:strCache>
            </c:strRef>
          </c:cat>
          <c:val>
            <c:numRef>
              <c:f>'Vzájemné porovnání'!$C$4:$C$6</c:f>
              <c:numCache>
                <c:formatCode>General</c:formatCode>
                <c:ptCount val="3"/>
                <c:pt idx="0">
                  <c:v>8.0210000000000008</c:v>
                </c:pt>
                <c:pt idx="1">
                  <c:v>8.234</c:v>
                </c:pt>
                <c:pt idx="2">
                  <c:v>2.915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2364288"/>
        <c:axId val="89899008"/>
      </c:barChart>
      <c:catAx>
        <c:axId val="92364288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ln>
            <a:solidFill>
              <a:schemeClr val="tx2"/>
            </a:solidFill>
          </a:ln>
        </c:spPr>
        <c:txPr>
          <a:bodyPr/>
          <a:lstStyle/>
          <a:p>
            <a:pPr>
              <a:defRPr sz="18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cs-CZ"/>
          </a:p>
        </c:txPr>
        <c:crossAx val="89899008"/>
        <c:crosses val="autoZero"/>
        <c:auto val="1"/>
        <c:lblAlgn val="ctr"/>
        <c:lblOffset val="100"/>
        <c:noMultiLvlLbl val="0"/>
      </c:catAx>
      <c:valAx>
        <c:axId val="89899008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200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n-US" sz="200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BET povrch (m</a:t>
                </a:r>
                <a:r>
                  <a:rPr lang="en-US" sz="2000" baseline="3000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en-US" sz="200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/g)</a:t>
                </a:r>
              </a:p>
            </c:rich>
          </c:tx>
          <c:layout>
            <c:manualLayout>
              <c:xMode val="edge"/>
              <c:yMode val="edge"/>
              <c:x val="2.7100271002710027E-3"/>
              <c:y val="0.2597069211049133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chemeClr val="tx2"/>
            </a:solidFill>
          </a:ln>
        </c:spPr>
        <c:txPr>
          <a:bodyPr/>
          <a:lstStyle/>
          <a:p>
            <a:pPr>
              <a:defRPr sz="18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cs-CZ"/>
          </a:p>
        </c:txPr>
        <c:crossAx val="9236428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'Vzájemné porovnání'!$B$4</c:f>
              <c:strCache>
                <c:ptCount val="1"/>
                <c:pt idx="0">
                  <c:v>K 31 SUR</c:v>
                </c:pt>
              </c:strCache>
            </c:strRef>
          </c:tx>
          <c:spPr>
            <a:solidFill>
              <a:srgbClr val="FF66CC"/>
            </a:solidFill>
          </c:spPr>
          <c:invertIfNegative val="0"/>
          <c:cat>
            <c:strRef>
              <c:f>'Vzájemné porovnání'!$E$3:$L$3</c:f>
              <c:strCache>
                <c:ptCount val="8"/>
                <c:pt idx="0">
                  <c:v>&lt; 6</c:v>
                </c:pt>
                <c:pt idx="1">
                  <c:v> 6 - 8</c:v>
                </c:pt>
                <c:pt idx="2">
                  <c:v>8 - 10</c:v>
                </c:pt>
                <c:pt idx="3">
                  <c:v>10 - 12</c:v>
                </c:pt>
                <c:pt idx="4">
                  <c:v>12 - 16</c:v>
                </c:pt>
                <c:pt idx="5">
                  <c:v>16 - 20</c:v>
                </c:pt>
                <c:pt idx="6">
                  <c:v>20 - 80</c:v>
                </c:pt>
                <c:pt idx="7">
                  <c:v>&gt; 80</c:v>
                </c:pt>
              </c:strCache>
            </c:strRef>
          </c:cat>
          <c:val>
            <c:numRef>
              <c:f>'Vzájemné porovnání'!$E$4:$L$4</c:f>
              <c:numCache>
                <c:formatCode>#,##0.00" %"</c:formatCode>
                <c:ptCount val="8"/>
                <c:pt idx="0">
                  <c:v>0.21</c:v>
                </c:pt>
                <c:pt idx="1">
                  <c:v>1.0900000000000001</c:v>
                </c:pt>
                <c:pt idx="2">
                  <c:v>1.97</c:v>
                </c:pt>
                <c:pt idx="3">
                  <c:v>3.3</c:v>
                </c:pt>
                <c:pt idx="4">
                  <c:v>5.84</c:v>
                </c:pt>
                <c:pt idx="5">
                  <c:v>8.19</c:v>
                </c:pt>
                <c:pt idx="6">
                  <c:v>43.53</c:v>
                </c:pt>
                <c:pt idx="7" formatCode="General">
                  <c:v>35.869999999999997</c:v>
                </c:pt>
              </c:numCache>
            </c:numRef>
          </c:val>
        </c:ser>
        <c:ser>
          <c:idx val="1"/>
          <c:order val="1"/>
          <c:tx>
            <c:strRef>
              <c:f>'Vzájemné porovnání'!$B$5</c:f>
              <c:strCache>
                <c:ptCount val="1"/>
                <c:pt idx="0">
                  <c:v>K32 SUR</c:v>
                </c:pt>
              </c:strCache>
            </c:strRef>
          </c:tx>
          <c:spPr>
            <a:solidFill>
              <a:srgbClr val="CC0000"/>
            </a:solidFill>
          </c:spPr>
          <c:invertIfNegative val="0"/>
          <c:cat>
            <c:strRef>
              <c:f>'Vzájemné porovnání'!$E$3:$L$3</c:f>
              <c:strCache>
                <c:ptCount val="8"/>
                <c:pt idx="0">
                  <c:v>&lt; 6</c:v>
                </c:pt>
                <c:pt idx="1">
                  <c:v> 6 - 8</c:v>
                </c:pt>
                <c:pt idx="2">
                  <c:v>8 - 10</c:v>
                </c:pt>
                <c:pt idx="3">
                  <c:v>10 - 12</c:v>
                </c:pt>
                <c:pt idx="4">
                  <c:v>12 - 16</c:v>
                </c:pt>
                <c:pt idx="5">
                  <c:v>16 - 20</c:v>
                </c:pt>
                <c:pt idx="6">
                  <c:v>20 - 80</c:v>
                </c:pt>
                <c:pt idx="7">
                  <c:v>&gt; 80</c:v>
                </c:pt>
              </c:strCache>
            </c:strRef>
          </c:cat>
          <c:val>
            <c:numRef>
              <c:f>'Vzájemné porovnání'!$E$5:$L$5</c:f>
              <c:numCache>
                <c:formatCode>#,##0.00" %"</c:formatCode>
                <c:ptCount val="8"/>
                <c:pt idx="0">
                  <c:v>0.23</c:v>
                </c:pt>
                <c:pt idx="1">
                  <c:v>1.26</c:v>
                </c:pt>
                <c:pt idx="2">
                  <c:v>1.91</c:v>
                </c:pt>
                <c:pt idx="3">
                  <c:v>2.58</c:v>
                </c:pt>
                <c:pt idx="4">
                  <c:v>5.26</c:v>
                </c:pt>
                <c:pt idx="5">
                  <c:v>7.31</c:v>
                </c:pt>
                <c:pt idx="6">
                  <c:v>51.48</c:v>
                </c:pt>
                <c:pt idx="7">
                  <c:v>29.97</c:v>
                </c:pt>
              </c:numCache>
            </c:numRef>
          </c:val>
        </c:ser>
        <c:ser>
          <c:idx val="2"/>
          <c:order val="2"/>
          <c:tx>
            <c:strRef>
              <c:f>'Vzájemné porovnání'!$B$6</c:f>
              <c:strCache>
                <c:ptCount val="1"/>
                <c:pt idx="0">
                  <c:v>B 6 SUR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cat>
            <c:strRef>
              <c:f>'Vzájemné porovnání'!$E$3:$L$3</c:f>
              <c:strCache>
                <c:ptCount val="8"/>
                <c:pt idx="0">
                  <c:v>&lt; 6</c:v>
                </c:pt>
                <c:pt idx="1">
                  <c:v> 6 - 8</c:v>
                </c:pt>
                <c:pt idx="2">
                  <c:v>8 - 10</c:v>
                </c:pt>
                <c:pt idx="3">
                  <c:v>10 - 12</c:v>
                </c:pt>
                <c:pt idx="4">
                  <c:v>12 - 16</c:v>
                </c:pt>
                <c:pt idx="5">
                  <c:v>16 - 20</c:v>
                </c:pt>
                <c:pt idx="6">
                  <c:v>20 - 80</c:v>
                </c:pt>
                <c:pt idx="7">
                  <c:v>&gt; 80</c:v>
                </c:pt>
              </c:strCache>
            </c:strRef>
          </c:cat>
          <c:val>
            <c:numRef>
              <c:f>'Vzájemné porovnání'!$E$6:$L$6</c:f>
              <c:numCache>
                <c:formatCode>#,##0.00" %"</c:formatCode>
                <c:ptCount val="8"/>
                <c:pt idx="0">
                  <c:v>0</c:v>
                </c:pt>
                <c:pt idx="1">
                  <c:v>0.92</c:v>
                </c:pt>
                <c:pt idx="2">
                  <c:v>0.92</c:v>
                </c:pt>
                <c:pt idx="3">
                  <c:v>1.39</c:v>
                </c:pt>
                <c:pt idx="4">
                  <c:v>3.56</c:v>
                </c:pt>
                <c:pt idx="5">
                  <c:v>7.21</c:v>
                </c:pt>
                <c:pt idx="6">
                  <c:v>58.34</c:v>
                </c:pt>
                <c:pt idx="7">
                  <c:v>28.5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8670592"/>
        <c:axId val="89901312"/>
      </c:barChart>
      <c:catAx>
        <c:axId val="9867059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200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n-US" sz="2000" dirty="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Průměr</a:t>
                </a:r>
                <a:r>
                  <a:rPr lang="en-US" sz="2000" dirty="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pórů</a:t>
                </a:r>
                <a:r>
                  <a:rPr lang="en-US" sz="2000" dirty="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(nm)</a:t>
                </a:r>
              </a:p>
            </c:rich>
          </c:tx>
          <c:layout/>
          <c:overlay val="0"/>
        </c:title>
        <c:majorTickMark val="out"/>
        <c:minorTickMark val="none"/>
        <c:tickLblPos val="nextTo"/>
        <c:spPr>
          <a:ln>
            <a:solidFill>
              <a:schemeClr val="tx2"/>
            </a:solidFill>
          </a:ln>
        </c:spPr>
        <c:txPr>
          <a:bodyPr/>
          <a:lstStyle/>
          <a:p>
            <a:pPr>
              <a:defRPr sz="18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cs-CZ"/>
          </a:p>
        </c:txPr>
        <c:crossAx val="89901312"/>
        <c:crosses val="autoZero"/>
        <c:auto val="1"/>
        <c:lblAlgn val="ctr"/>
        <c:lblOffset val="100"/>
        <c:noMultiLvlLbl val="0"/>
      </c:catAx>
      <c:valAx>
        <c:axId val="89901312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200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n-US" sz="200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Příspěvek k </a:t>
                </a:r>
                <a:r>
                  <a:rPr lang="cs-CZ" sz="200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celkovému </a:t>
                </a:r>
                <a:r>
                  <a:rPr lang="en-US" sz="200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objemu pórů (%)</a:t>
                </a:r>
              </a:p>
            </c:rich>
          </c:tx>
          <c:layout>
            <c:manualLayout>
              <c:xMode val="edge"/>
              <c:yMode val="edge"/>
              <c:x val="6.7750677506775072E-3"/>
              <c:y val="0.11447146019886986"/>
            </c:manualLayout>
          </c:layout>
          <c:overlay val="0"/>
        </c:title>
        <c:numFmt formatCode="#,##0&quot; %&quot;" sourceLinked="0"/>
        <c:majorTickMark val="out"/>
        <c:minorTickMark val="none"/>
        <c:tickLblPos val="nextTo"/>
        <c:spPr>
          <a:ln>
            <a:solidFill>
              <a:schemeClr val="tx2"/>
            </a:solidFill>
          </a:ln>
        </c:spPr>
        <c:txPr>
          <a:bodyPr/>
          <a:lstStyle/>
          <a:p>
            <a:pPr>
              <a:defRPr sz="18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cs-CZ"/>
          </a:p>
        </c:txPr>
        <c:crossAx val="98670592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80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defRPr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'Vzájemné porovnání'!$C$2</c:f>
              <c:strCache>
                <c:ptCount val="1"/>
                <c:pt idx="0">
                  <c:v>BET povrch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FF66CC"/>
              </a:solidFill>
            </c:spPr>
          </c:dPt>
          <c:dPt>
            <c:idx val="1"/>
            <c:invertIfNegative val="0"/>
            <c:bubble3D val="0"/>
            <c:spPr>
              <a:solidFill>
                <a:srgbClr val="CC0000"/>
              </a:solidFill>
            </c:spPr>
          </c:dPt>
          <c:dPt>
            <c:idx val="2"/>
            <c:invertIfNegative val="0"/>
            <c:bubble3D val="0"/>
            <c:spPr>
              <a:solidFill>
                <a:srgbClr val="7030A0"/>
              </a:solidFill>
            </c:spPr>
          </c:dPt>
          <c:dPt>
            <c:idx val="3"/>
            <c:invertIfNegative val="0"/>
            <c:bubble3D val="0"/>
            <c:spPr>
              <a:solidFill>
                <a:srgbClr val="00FF00"/>
              </a:solidFill>
            </c:spPr>
          </c:dPt>
          <c:dPt>
            <c:idx val="4"/>
            <c:invertIfNegative val="0"/>
            <c:bubble3D val="0"/>
            <c:spPr>
              <a:solidFill>
                <a:schemeClr val="tx2">
                  <a:lumMod val="75000"/>
                </a:schemeClr>
              </a:solidFill>
            </c:spPr>
          </c:dPt>
          <c:dPt>
            <c:idx val="5"/>
            <c:invertIfNegative val="0"/>
            <c:bubble3D val="0"/>
            <c:spPr>
              <a:solidFill>
                <a:srgbClr val="FF6600"/>
              </a:solidFill>
            </c:spPr>
          </c:dPt>
          <c:dPt>
            <c:idx val="6"/>
            <c:invertIfNegative val="0"/>
            <c:bubble3D val="0"/>
            <c:spPr>
              <a:solidFill>
                <a:srgbClr val="00CCFF"/>
              </a:solidFill>
            </c:spPr>
          </c:dPt>
          <c:cat>
            <c:strRef>
              <c:f>('Vzájemné porovnání'!$B$4:$B$6;'Vzájemné porovnání'!$B$12:$B$16)</c:f>
              <c:strCache>
                <c:ptCount val="8"/>
                <c:pt idx="0">
                  <c:v>K 31 SUR</c:v>
                </c:pt>
                <c:pt idx="1">
                  <c:v>K32 SUR</c:v>
                </c:pt>
                <c:pt idx="2">
                  <c:v>B 6 SUR</c:v>
                </c:pt>
                <c:pt idx="3">
                  <c:v>B6_KS SUR</c:v>
                </c:pt>
                <c:pt idx="4">
                  <c:v>B6_NaOH SUR</c:v>
                </c:pt>
                <c:pt idx="5">
                  <c:v>B6_SL SUR</c:v>
                </c:pt>
                <c:pt idx="6">
                  <c:v>B6_para </c:v>
                </c:pt>
                <c:pt idx="7">
                  <c:v>B6_voda</c:v>
                </c:pt>
              </c:strCache>
            </c:strRef>
          </c:cat>
          <c:val>
            <c:numRef>
              <c:f>('Vzájemné porovnání'!$C$4:$C$6;'Vzájemné porovnání'!$C$12:$C$16)</c:f>
              <c:numCache>
                <c:formatCode>General</c:formatCode>
                <c:ptCount val="8"/>
                <c:pt idx="0">
                  <c:v>8.0210000000000008</c:v>
                </c:pt>
                <c:pt idx="1">
                  <c:v>8.234</c:v>
                </c:pt>
                <c:pt idx="2">
                  <c:v>2.915</c:v>
                </c:pt>
                <c:pt idx="3">
                  <c:v>5.8579999999999997</c:v>
                </c:pt>
                <c:pt idx="4">
                  <c:v>33.954000000000001</c:v>
                </c:pt>
                <c:pt idx="5">
                  <c:v>1.177</c:v>
                </c:pt>
                <c:pt idx="6">
                  <c:v>3.3849999999999998</c:v>
                </c:pt>
                <c:pt idx="7">
                  <c:v>0.84899999999999998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8706944"/>
        <c:axId val="89903616"/>
      </c:barChart>
      <c:catAx>
        <c:axId val="98706944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ln>
            <a:solidFill>
              <a:schemeClr val="tx2"/>
            </a:solidFill>
          </a:ln>
        </c:spPr>
        <c:txPr>
          <a:bodyPr/>
          <a:lstStyle/>
          <a:p>
            <a:pPr>
              <a:defRPr sz="18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cs-CZ"/>
          </a:p>
        </c:txPr>
        <c:crossAx val="89903616"/>
        <c:crosses val="autoZero"/>
        <c:auto val="1"/>
        <c:lblAlgn val="ctr"/>
        <c:lblOffset val="100"/>
        <c:noMultiLvlLbl val="0"/>
      </c:catAx>
      <c:valAx>
        <c:axId val="89903616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200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n-US" sz="200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BET povrch (m</a:t>
                </a:r>
                <a:r>
                  <a:rPr lang="en-US" sz="2000" baseline="3000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en-US" sz="200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/g)</a:t>
                </a:r>
              </a:p>
            </c:rich>
          </c:tx>
          <c:layout>
            <c:manualLayout>
              <c:xMode val="edge"/>
              <c:yMode val="edge"/>
              <c:x val="0"/>
              <c:y val="0.20960708800914393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chemeClr val="tx2"/>
            </a:solidFill>
          </a:ln>
        </c:spPr>
        <c:txPr>
          <a:bodyPr/>
          <a:lstStyle/>
          <a:p>
            <a:pPr>
              <a:defRPr sz="18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cs-CZ"/>
          </a:p>
        </c:txPr>
        <c:crossAx val="9870694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568260452496474"/>
          <c:y val="2.4842592637625057E-2"/>
          <c:w val="0.76255731954619355"/>
          <c:h val="0.7762707810943088"/>
        </c:manualLayout>
      </c:layout>
      <c:scatterChart>
        <c:scatterStyle val="lineMarker"/>
        <c:varyColors val="0"/>
        <c:ser>
          <c:idx val="1"/>
          <c:order val="1"/>
          <c:tx>
            <c:strRef>
              <c:f>'B 6'!$B$7:$I$7</c:f>
              <c:strCache>
                <c:ptCount val="1"/>
                <c:pt idx="0">
                  <c:v>B6</c:v>
                </c:pt>
              </c:strCache>
            </c:strRef>
          </c:tx>
          <c:spPr>
            <a:ln w="19050">
              <a:solidFill>
                <a:srgbClr val="0033CC"/>
              </a:solidFill>
            </a:ln>
          </c:spPr>
          <c:marker>
            <c:symbol val="none"/>
          </c:marker>
          <c:xVal>
            <c:numRef>
              <c:f>'B 6'!$C$32:$C$196</c:f>
              <c:numCache>
                <c:formatCode>#,##0</c:formatCode>
                <c:ptCount val="165"/>
                <c:pt idx="0">
                  <c:v>0</c:v>
                </c:pt>
                <c:pt idx="1">
                  <c:v>132</c:v>
                </c:pt>
                <c:pt idx="2">
                  <c:v>263.00000000000006</c:v>
                </c:pt>
                <c:pt idx="3">
                  <c:v>395</c:v>
                </c:pt>
                <c:pt idx="4">
                  <c:v>529</c:v>
                </c:pt>
                <c:pt idx="5">
                  <c:v>666</c:v>
                </c:pt>
                <c:pt idx="6">
                  <c:v>803</c:v>
                </c:pt>
                <c:pt idx="7">
                  <c:v>945</c:v>
                </c:pt>
                <c:pt idx="8">
                  <c:v>1092</c:v>
                </c:pt>
                <c:pt idx="9">
                  <c:v>1229</c:v>
                </c:pt>
                <c:pt idx="10">
                  <c:v>1366</c:v>
                </c:pt>
                <c:pt idx="11">
                  <c:v>1508</c:v>
                </c:pt>
                <c:pt idx="12">
                  <c:v>1640</c:v>
                </c:pt>
                <c:pt idx="13">
                  <c:v>1770.9999999999998</c:v>
                </c:pt>
                <c:pt idx="14">
                  <c:v>1902.9999999999998</c:v>
                </c:pt>
                <c:pt idx="15">
                  <c:v>2033.9999999999998</c:v>
                </c:pt>
                <c:pt idx="16">
                  <c:v>2165.0000000000005</c:v>
                </c:pt>
                <c:pt idx="17">
                  <c:v>2296.9999999999995</c:v>
                </c:pt>
                <c:pt idx="18">
                  <c:v>2428.0000000000005</c:v>
                </c:pt>
                <c:pt idx="19">
                  <c:v>2559.9999999999995</c:v>
                </c:pt>
                <c:pt idx="20">
                  <c:v>2691</c:v>
                </c:pt>
                <c:pt idx="21">
                  <c:v>2822</c:v>
                </c:pt>
                <c:pt idx="22">
                  <c:v>2954.0000000000005</c:v>
                </c:pt>
                <c:pt idx="23">
                  <c:v>3085.0000000000005</c:v>
                </c:pt>
                <c:pt idx="24">
                  <c:v>3217</c:v>
                </c:pt>
                <c:pt idx="25">
                  <c:v>3348</c:v>
                </c:pt>
                <c:pt idx="26">
                  <c:v>3480.0000000000005</c:v>
                </c:pt>
                <c:pt idx="27">
                  <c:v>3611</c:v>
                </c:pt>
                <c:pt idx="28">
                  <c:v>3743</c:v>
                </c:pt>
                <c:pt idx="29">
                  <c:v>3873.9999999999995</c:v>
                </c:pt>
                <c:pt idx="30">
                  <c:v>4005</c:v>
                </c:pt>
                <c:pt idx="31">
                  <c:v>4137</c:v>
                </c:pt>
                <c:pt idx="32">
                  <c:v>4268</c:v>
                </c:pt>
                <c:pt idx="33">
                  <c:v>4400</c:v>
                </c:pt>
                <c:pt idx="34">
                  <c:v>4531</c:v>
                </c:pt>
                <c:pt idx="35">
                  <c:v>4668</c:v>
                </c:pt>
                <c:pt idx="36">
                  <c:v>4800</c:v>
                </c:pt>
                <c:pt idx="37">
                  <c:v>4931</c:v>
                </c:pt>
                <c:pt idx="38">
                  <c:v>4993</c:v>
                </c:pt>
                <c:pt idx="39">
                  <c:v>5039</c:v>
                </c:pt>
                <c:pt idx="40">
                  <c:v>5083</c:v>
                </c:pt>
                <c:pt idx="41">
                  <c:v>5128</c:v>
                </c:pt>
                <c:pt idx="42">
                  <c:v>5173</c:v>
                </c:pt>
                <c:pt idx="43">
                  <c:v>5218</c:v>
                </c:pt>
                <c:pt idx="44">
                  <c:v>5263</c:v>
                </c:pt>
                <c:pt idx="45">
                  <c:v>5309</c:v>
                </c:pt>
                <c:pt idx="46">
                  <c:v>5354</c:v>
                </c:pt>
                <c:pt idx="47">
                  <c:v>5399</c:v>
                </c:pt>
                <c:pt idx="48">
                  <c:v>5444.0000000000009</c:v>
                </c:pt>
                <c:pt idx="49">
                  <c:v>5488.9999999999991</c:v>
                </c:pt>
                <c:pt idx="50">
                  <c:v>5535</c:v>
                </c:pt>
                <c:pt idx="51">
                  <c:v>5579</c:v>
                </c:pt>
                <c:pt idx="52">
                  <c:v>5625</c:v>
                </c:pt>
                <c:pt idx="53">
                  <c:v>5670.0000000000009</c:v>
                </c:pt>
                <c:pt idx="54">
                  <c:v>5715</c:v>
                </c:pt>
                <c:pt idx="55">
                  <c:v>5760</c:v>
                </c:pt>
                <c:pt idx="56">
                  <c:v>5805.9999999999991</c:v>
                </c:pt>
                <c:pt idx="57">
                  <c:v>5851</c:v>
                </c:pt>
                <c:pt idx="58">
                  <c:v>5896</c:v>
                </c:pt>
                <c:pt idx="59">
                  <c:v>5941</c:v>
                </c:pt>
                <c:pt idx="60">
                  <c:v>5986.0000000000009</c:v>
                </c:pt>
                <c:pt idx="61">
                  <c:v>6030.9999999999991</c:v>
                </c:pt>
                <c:pt idx="62">
                  <c:v>6077</c:v>
                </c:pt>
                <c:pt idx="63">
                  <c:v>6121.9999999999991</c:v>
                </c:pt>
                <c:pt idx="64">
                  <c:v>6167</c:v>
                </c:pt>
                <c:pt idx="65">
                  <c:v>6211.9999999999991</c:v>
                </c:pt>
                <c:pt idx="66">
                  <c:v>6257</c:v>
                </c:pt>
                <c:pt idx="67">
                  <c:v>6303</c:v>
                </c:pt>
                <c:pt idx="68">
                  <c:v>6347.9999999999991</c:v>
                </c:pt>
                <c:pt idx="69">
                  <c:v>6392</c:v>
                </c:pt>
                <c:pt idx="70">
                  <c:v>6437</c:v>
                </c:pt>
                <c:pt idx="71">
                  <c:v>6482</c:v>
                </c:pt>
                <c:pt idx="72">
                  <c:v>6527</c:v>
                </c:pt>
                <c:pt idx="73">
                  <c:v>6571.9999999999991</c:v>
                </c:pt>
                <c:pt idx="74">
                  <c:v>6618</c:v>
                </c:pt>
                <c:pt idx="75">
                  <c:v>6662.9999999999991</c:v>
                </c:pt>
                <c:pt idx="76">
                  <c:v>6708</c:v>
                </c:pt>
                <c:pt idx="77">
                  <c:v>6754.0000000000009</c:v>
                </c:pt>
                <c:pt idx="78">
                  <c:v>6799</c:v>
                </c:pt>
                <c:pt idx="79">
                  <c:v>6844</c:v>
                </c:pt>
                <c:pt idx="80">
                  <c:v>6889.0000000000009</c:v>
                </c:pt>
                <c:pt idx="81">
                  <c:v>6934</c:v>
                </c:pt>
                <c:pt idx="82">
                  <c:v>6979.9999999999991</c:v>
                </c:pt>
                <c:pt idx="83">
                  <c:v>7025</c:v>
                </c:pt>
                <c:pt idx="84">
                  <c:v>7097</c:v>
                </c:pt>
                <c:pt idx="85">
                  <c:v>7148</c:v>
                </c:pt>
                <c:pt idx="86">
                  <c:v>7200</c:v>
                </c:pt>
                <c:pt idx="87">
                  <c:v>7251</c:v>
                </c:pt>
                <c:pt idx="88">
                  <c:v>7302</c:v>
                </c:pt>
                <c:pt idx="89">
                  <c:v>7352</c:v>
                </c:pt>
                <c:pt idx="90">
                  <c:v>7398.0000000000009</c:v>
                </c:pt>
                <c:pt idx="91">
                  <c:v>7443</c:v>
                </c:pt>
                <c:pt idx="92">
                  <c:v>7488</c:v>
                </c:pt>
                <c:pt idx="93">
                  <c:v>7532.9999999999991</c:v>
                </c:pt>
                <c:pt idx="94">
                  <c:v>7578</c:v>
                </c:pt>
                <c:pt idx="95">
                  <c:v>7623.0000000000009</c:v>
                </c:pt>
                <c:pt idx="96">
                  <c:v>7668</c:v>
                </c:pt>
                <c:pt idx="97">
                  <c:v>7713</c:v>
                </c:pt>
                <c:pt idx="98">
                  <c:v>7757.9999999999991</c:v>
                </c:pt>
                <c:pt idx="99">
                  <c:v>7803</c:v>
                </c:pt>
                <c:pt idx="100">
                  <c:v>7849.0000000000009</c:v>
                </c:pt>
                <c:pt idx="101">
                  <c:v>7894</c:v>
                </c:pt>
                <c:pt idx="102">
                  <c:v>7939</c:v>
                </c:pt>
                <c:pt idx="103">
                  <c:v>7983.9999999999991</c:v>
                </c:pt>
                <c:pt idx="104">
                  <c:v>8029</c:v>
                </c:pt>
                <c:pt idx="105">
                  <c:v>8074.0000000000009</c:v>
                </c:pt>
                <c:pt idx="106">
                  <c:v>8119</c:v>
                </c:pt>
                <c:pt idx="107">
                  <c:v>8164</c:v>
                </c:pt>
                <c:pt idx="108">
                  <c:v>8209</c:v>
                </c:pt>
                <c:pt idx="109">
                  <c:v>8281</c:v>
                </c:pt>
                <c:pt idx="110">
                  <c:v>8332</c:v>
                </c:pt>
                <c:pt idx="111">
                  <c:v>8382</c:v>
                </c:pt>
                <c:pt idx="112">
                  <c:v>8433</c:v>
                </c:pt>
                <c:pt idx="113">
                  <c:v>8483</c:v>
                </c:pt>
                <c:pt idx="114">
                  <c:v>8533</c:v>
                </c:pt>
                <c:pt idx="115">
                  <c:v>8584</c:v>
                </c:pt>
                <c:pt idx="116">
                  <c:v>8629</c:v>
                </c:pt>
                <c:pt idx="117">
                  <c:v>8675</c:v>
                </c:pt>
                <c:pt idx="118">
                  <c:v>8719</c:v>
                </c:pt>
                <c:pt idx="119">
                  <c:v>8764</c:v>
                </c:pt>
                <c:pt idx="120">
                  <c:v>8809</c:v>
                </c:pt>
                <c:pt idx="121">
                  <c:v>8854</c:v>
                </c:pt>
                <c:pt idx="122">
                  <c:v>8899</c:v>
                </c:pt>
                <c:pt idx="123">
                  <c:v>8944</c:v>
                </c:pt>
                <c:pt idx="124">
                  <c:v>8990</c:v>
                </c:pt>
                <c:pt idx="125">
                  <c:v>9034.9999999999982</c:v>
                </c:pt>
                <c:pt idx="126">
                  <c:v>9080</c:v>
                </c:pt>
                <c:pt idx="127">
                  <c:v>9126</c:v>
                </c:pt>
                <c:pt idx="128">
                  <c:v>9170.0000000000018</c:v>
                </c:pt>
                <c:pt idx="129">
                  <c:v>9215</c:v>
                </c:pt>
                <c:pt idx="130">
                  <c:v>9261</c:v>
                </c:pt>
                <c:pt idx="131">
                  <c:v>9306</c:v>
                </c:pt>
                <c:pt idx="132">
                  <c:v>9352</c:v>
                </c:pt>
                <c:pt idx="133">
                  <c:v>9397</c:v>
                </c:pt>
                <c:pt idx="134">
                  <c:v>9442</c:v>
                </c:pt>
                <c:pt idx="135">
                  <c:v>9515</c:v>
                </c:pt>
                <c:pt idx="136">
                  <c:v>9565</c:v>
                </c:pt>
                <c:pt idx="137">
                  <c:v>9616</c:v>
                </c:pt>
                <c:pt idx="138">
                  <c:v>9666</c:v>
                </c:pt>
                <c:pt idx="139">
                  <c:v>9716</c:v>
                </c:pt>
                <c:pt idx="140">
                  <c:v>9766</c:v>
                </c:pt>
                <c:pt idx="141">
                  <c:v>9811.9999999999982</c:v>
                </c:pt>
                <c:pt idx="142">
                  <c:v>9857</c:v>
                </c:pt>
                <c:pt idx="143">
                  <c:v>9902</c:v>
                </c:pt>
                <c:pt idx="144">
                  <c:v>9947</c:v>
                </c:pt>
                <c:pt idx="145">
                  <c:v>9992</c:v>
                </c:pt>
                <c:pt idx="146">
                  <c:v>10038</c:v>
                </c:pt>
                <c:pt idx="147">
                  <c:v>10111</c:v>
                </c:pt>
                <c:pt idx="148">
                  <c:v>10162</c:v>
                </c:pt>
                <c:pt idx="149">
                  <c:v>10214</c:v>
                </c:pt>
                <c:pt idx="150">
                  <c:v>10265</c:v>
                </c:pt>
                <c:pt idx="151">
                  <c:v>10315</c:v>
                </c:pt>
                <c:pt idx="152">
                  <c:v>10365</c:v>
                </c:pt>
                <c:pt idx="153">
                  <c:v>10411</c:v>
                </c:pt>
                <c:pt idx="154">
                  <c:v>10457</c:v>
                </c:pt>
                <c:pt idx="155">
                  <c:v>10502</c:v>
                </c:pt>
                <c:pt idx="156">
                  <c:v>10547</c:v>
                </c:pt>
                <c:pt idx="157">
                  <c:v>10592</c:v>
                </c:pt>
                <c:pt idx="158">
                  <c:v>10637</c:v>
                </c:pt>
                <c:pt idx="159">
                  <c:v>10709</c:v>
                </c:pt>
                <c:pt idx="160">
                  <c:v>10760</c:v>
                </c:pt>
                <c:pt idx="161">
                  <c:v>10810.000000000002</c:v>
                </c:pt>
                <c:pt idx="162">
                  <c:v>10862</c:v>
                </c:pt>
                <c:pt idx="163">
                  <c:v>10912</c:v>
                </c:pt>
                <c:pt idx="164">
                  <c:v>10963</c:v>
                </c:pt>
              </c:numCache>
            </c:numRef>
          </c:xVal>
          <c:yVal>
            <c:numRef>
              <c:f>'B 6'!$H$32:$H$196</c:f>
              <c:numCache>
                <c:formatCode>#,##0.0000" %"</c:formatCode>
                <c:ptCount val="165"/>
                <c:pt idx="0">
                  <c:v>0</c:v>
                </c:pt>
                <c:pt idx="1">
                  <c:v>2.6330340451357604E-3</c:v>
                </c:pt>
                <c:pt idx="2">
                  <c:v>0</c:v>
                </c:pt>
                <c:pt idx="3">
                  <c:v>-3.4229442586683027E-2</c:v>
                </c:pt>
                <c:pt idx="4">
                  <c:v>-5.2660680902598268E-2</c:v>
                </c:pt>
                <c:pt idx="5">
                  <c:v>-6.0559783037993857E-2</c:v>
                </c:pt>
                <c:pt idx="6">
                  <c:v>-6.8458885173377754E-2</c:v>
                </c:pt>
                <c:pt idx="7">
                  <c:v>-7.6357987308773342E-2</c:v>
                </c:pt>
                <c:pt idx="8">
                  <c:v>-8.1624055399033169E-2</c:v>
                </c:pt>
                <c:pt idx="9">
                  <c:v>-8.6890123489293009E-2</c:v>
                </c:pt>
                <c:pt idx="10">
                  <c:v>-8.9523157534417072E-2</c:v>
                </c:pt>
                <c:pt idx="11">
                  <c:v>-7.372495326363758E-2</c:v>
                </c:pt>
                <c:pt idx="12">
                  <c:v>-9.7422259669812647E-2</c:v>
                </c:pt>
                <c:pt idx="13">
                  <c:v>-0.10005529371494841</c:v>
                </c:pt>
                <c:pt idx="14">
                  <c:v>-8.6890123489293009E-2</c:v>
                </c:pt>
                <c:pt idx="15">
                  <c:v>-0.1079543958503323</c:v>
                </c:pt>
                <c:pt idx="16">
                  <c:v>-9.4789225624688583E-2</c:v>
                </c:pt>
                <c:pt idx="17">
                  <c:v>-0.11058742989546806</c:v>
                </c:pt>
                <c:pt idx="18">
                  <c:v>-0.10005529371494841</c:v>
                </c:pt>
                <c:pt idx="19">
                  <c:v>-0.12111956607598771</c:v>
                </c:pt>
                <c:pt idx="20">
                  <c:v>-0.11058742989546806</c:v>
                </c:pt>
                <c:pt idx="21">
                  <c:v>-0.13691777034676719</c:v>
                </c:pt>
                <c:pt idx="22">
                  <c:v>-0.13428473630163143</c:v>
                </c:pt>
                <c:pt idx="23">
                  <c:v>-0.14744990652728684</c:v>
                </c:pt>
                <c:pt idx="24">
                  <c:v>-0.14481687248215111</c:v>
                </c:pt>
                <c:pt idx="25">
                  <c:v>-0.16061507675294229</c:v>
                </c:pt>
                <c:pt idx="26">
                  <c:v>-0.1658811448432021</c:v>
                </c:pt>
                <c:pt idx="27">
                  <c:v>-0.17114721293346194</c:v>
                </c:pt>
                <c:pt idx="28">
                  <c:v>-0.17114721293346194</c:v>
                </c:pt>
                <c:pt idx="29">
                  <c:v>-0.20011058742989682</c:v>
                </c:pt>
                <c:pt idx="30">
                  <c:v>-0.18957845124936548</c:v>
                </c:pt>
                <c:pt idx="31">
                  <c:v>-0.19221148529450122</c:v>
                </c:pt>
                <c:pt idx="32">
                  <c:v>-0.2106427236104165</c:v>
                </c:pt>
                <c:pt idx="33">
                  <c:v>-0.21590879170067631</c:v>
                </c:pt>
                <c:pt idx="34">
                  <c:v>-0.23434003001657988</c:v>
                </c:pt>
                <c:pt idx="35">
                  <c:v>-0.24487216619709951</c:v>
                </c:pt>
                <c:pt idx="36">
                  <c:v>-0.24223913215197543</c:v>
                </c:pt>
                <c:pt idx="37">
                  <c:v>-0.23960609810683969</c:v>
                </c:pt>
                <c:pt idx="38">
                  <c:v>-0.25277126833249508</c:v>
                </c:pt>
                <c:pt idx="39">
                  <c:v>-0.25803733642275489</c:v>
                </c:pt>
                <c:pt idx="40">
                  <c:v>-0.25540430237763084</c:v>
                </c:pt>
                <c:pt idx="41">
                  <c:v>-0.25803733642275489</c:v>
                </c:pt>
                <c:pt idx="42">
                  <c:v>-0.25540430237763084</c:v>
                </c:pt>
                <c:pt idx="43">
                  <c:v>-0.26330340451301476</c:v>
                </c:pt>
                <c:pt idx="44">
                  <c:v>-0.25540430237763084</c:v>
                </c:pt>
                <c:pt idx="45">
                  <c:v>-0.26067037046789071</c:v>
                </c:pt>
                <c:pt idx="46">
                  <c:v>-0.26593643855815052</c:v>
                </c:pt>
                <c:pt idx="47">
                  <c:v>-0.26856947260327457</c:v>
                </c:pt>
                <c:pt idx="48">
                  <c:v>-0.26067037046789071</c:v>
                </c:pt>
                <c:pt idx="49">
                  <c:v>-0.27910160878379425</c:v>
                </c:pt>
                <c:pt idx="50">
                  <c:v>-0.26593643855815052</c:v>
                </c:pt>
                <c:pt idx="51">
                  <c:v>-0.2764685747386702</c:v>
                </c:pt>
                <c:pt idx="52">
                  <c:v>-0.27910160878379425</c:v>
                </c:pt>
                <c:pt idx="53">
                  <c:v>-0.27383554069353438</c:v>
                </c:pt>
                <c:pt idx="54">
                  <c:v>-0.2764685747386702</c:v>
                </c:pt>
                <c:pt idx="55">
                  <c:v>-0.28436767687405407</c:v>
                </c:pt>
                <c:pt idx="56">
                  <c:v>-0.28963374496431388</c:v>
                </c:pt>
                <c:pt idx="57">
                  <c:v>-0.29489981305457369</c:v>
                </c:pt>
                <c:pt idx="58">
                  <c:v>-0.30279891518996932</c:v>
                </c:pt>
                <c:pt idx="59">
                  <c:v>-0.30016588114483356</c:v>
                </c:pt>
                <c:pt idx="60">
                  <c:v>-0.29753284709970951</c:v>
                </c:pt>
                <c:pt idx="61">
                  <c:v>-0.31069801732536489</c:v>
                </c:pt>
                <c:pt idx="62">
                  <c:v>-0.32123015350588457</c:v>
                </c:pt>
                <c:pt idx="63">
                  <c:v>-0.32123015350588457</c:v>
                </c:pt>
                <c:pt idx="64">
                  <c:v>-0.32912925564126844</c:v>
                </c:pt>
                <c:pt idx="65">
                  <c:v>-0.35019352800230774</c:v>
                </c:pt>
                <c:pt idx="66">
                  <c:v>-0.34229442586692388</c:v>
                </c:pt>
                <c:pt idx="67">
                  <c:v>-0.35545959609256755</c:v>
                </c:pt>
                <c:pt idx="68">
                  <c:v>-0.36072566418283908</c:v>
                </c:pt>
                <c:pt idx="69">
                  <c:v>-0.39232207272439812</c:v>
                </c:pt>
                <c:pt idx="70">
                  <c:v>-0.39758814081465788</c:v>
                </c:pt>
                <c:pt idx="71">
                  <c:v>-0.40022117485978193</c:v>
                </c:pt>
                <c:pt idx="72">
                  <c:v>-0.4081202769951775</c:v>
                </c:pt>
                <c:pt idx="73">
                  <c:v>-0.42655151531109275</c:v>
                </c:pt>
                <c:pt idx="74">
                  <c:v>-0.43181758340135262</c:v>
                </c:pt>
                <c:pt idx="75">
                  <c:v>-0.44761578767213211</c:v>
                </c:pt>
                <c:pt idx="76">
                  <c:v>-0.44761578767213211</c:v>
                </c:pt>
                <c:pt idx="77">
                  <c:v>-0.46868006003317136</c:v>
                </c:pt>
                <c:pt idx="78">
                  <c:v>-0.48184523025882675</c:v>
                </c:pt>
                <c:pt idx="79">
                  <c:v>-0.48184523025882675</c:v>
                </c:pt>
                <c:pt idx="80">
                  <c:v>-0.48974433239421072</c:v>
                </c:pt>
                <c:pt idx="81">
                  <c:v>-0.50290950261986611</c:v>
                </c:pt>
                <c:pt idx="82">
                  <c:v>-0.51607467284550979</c:v>
                </c:pt>
                <c:pt idx="83">
                  <c:v>-0.52660680902604118</c:v>
                </c:pt>
                <c:pt idx="84">
                  <c:v>-0.55293714947734041</c:v>
                </c:pt>
                <c:pt idx="85">
                  <c:v>-0.57400142183837966</c:v>
                </c:pt>
                <c:pt idx="86">
                  <c:v>-0.57400142183837966</c:v>
                </c:pt>
                <c:pt idx="87">
                  <c:v>-0.58190052397377523</c:v>
                </c:pt>
                <c:pt idx="88">
                  <c:v>-0.59243266015429485</c:v>
                </c:pt>
                <c:pt idx="89">
                  <c:v>-0.60033176228967877</c:v>
                </c:pt>
                <c:pt idx="90">
                  <c:v>-0.60296479633481448</c:v>
                </c:pt>
                <c:pt idx="91">
                  <c:v>-0.6108638984701984</c:v>
                </c:pt>
                <c:pt idx="92">
                  <c:v>-0.61876300060559397</c:v>
                </c:pt>
                <c:pt idx="93">
                  <c:v>-0.61612996656045826</c:v>
                </c:pt>
                <c:pt idx="94">
                  <c:v>-0.63456120487637346</c:v>
                </c:pt>
                <c:pt idx="95">
                  <c:v>-0.62929513678611371</c:v>
                </c:pt>
                <c:pt idx="96">
                  <c:v>-0.62666210274098966</c:v>
                </c:pt>
                <c:pt idx="97">
                  <c:v>-0.62929513678611371</c:v>
                </c:pt>
                <c:pt idx="98">
                  <c:v>-0.63456120487637346</c:v>
                </c:pt>
                <c:pt idx="99">
                  <c:v>-0.63719423892150928</c:v>
                </c:pt>
                <c:pt idx="100">
                  <c:v>-0.63719423892150928</c:v>
                </c:pt>
                <c:pt idx="101">
                  <c:v>-0.63192817083124941</c:v>
                </c:pt>
                <c:pt idx="102">
                  <c:v>-0.6450933410568932</c:v>
                </c:pt>
                <c:pt idx="103">
                  <c:v>-0.63982727296663333</c:v>
                </c:pt>
                <c:pt idx="104">
                  <c:v>-0.64246030701176915</c:v>
                </c:pt>
                <c:pt idx="105">
                  <c:v>-0.65825851128254864</c:v>
                </c:pt>
                <c:pt idx="106">
                  <c:v>-0.6450933410568932</c:v>
                </c:pt>
                <c:pt idx="107">
                  <c:v>-0.65299244319228877</c:v>
                </c:pt>
                <c:pt idx="108">
                  <c:v>-0.66879064746306827</c:v>
                </c:pt>
                <c:pt idx="109">
                  <c:v>-0.6635245793728084</c:v>
                </c:pt>
                <c:pt idx="110">
                  <c:v>-0.66879064746306827</c:v>
                </c:pt>
                <c:pt idx="111">
                  <c:v>-0.66615761341793245</c:v>
                </c:pt>
                <c:pt idx="112">
                  <c:v>-0.66615761341793245</c:v>
                </c:pt>
                <c:pt idx="113">
                  <c:v>-0.66879064746306827</c:v>
                </c:pt>
                <c:pt idx="114">
                  <c:v>-0.66615761341793245</c:v>
                </c:pt>
                <c:pt idx="115">
                  <c:v>-0.66879064746306827</c:v>
                </c:pt>
                <c:pt idx="116">
                  <c:v>-0.67142368150819232</c:v>
                </c:pt>
                <c:pt idx="117">
                  <c:v>-0.66879064746306827</c:v>
                </c:pt>
                <c:pt idx="118">
                  <c:v>-0.6635245793728084</c:v>
                </c:pt>
                <c:pt idx="119">
                  <c:v>-0.67142368150819232</c:v>
                </c:pt>
                <c:pt idx="120">
                  <c:v>-0.67405671555332813</c:v>
                </c:pt>
                <c:pt idx="121">
                  <c:v>-0.67142368150819232</c:v>
                </c:pt>
                <c:pt idx="122">
                  <c:v>-0.66879064746306827</c:v>
                </c:pt>
                <c:pt idx="123">
                  <c:v>-0.67142368150819232</c:v>
                </c:pt>
                <c:pt idx="124">
                  <c:v>-0.67142368150819232</c:v>
                </c:pt>
                <c:pt idx="125">
                  <c:v>-0.67405671555332813</c:v>
                </c:pt>
                <c:pt idx="126">
                  <c:v>-0.6819558176887236</c:v>
                </c:pt>
                <c:pt idx="127">
                  <c:v>-0.67668974959845207</c:v>
                </c:pt>
                <c:pt idx="128">
                  <c:v>-0.66879064746306827</c:v>
                </c:pt>
                <c:pt idx="129">
                  <c:v>-0.67668974959845207</c:v>
                </c:pt>
                <c:pt idx="130">
                  <c:v>-0.67142368150819232</c:v>
                </c:pt>
                <c:pt idx="131">
                  <c:v>-0.6819558176887236</c:v>
                </c:pt>
                <c:pt idx="132">
                  <c:v>-0.67668974959845207</c:v>
                </c:pt>
                <c:pt idx="133">
                  <c:v>-0.67405671555332813</c:v>
                </c:pt>
                <c:pt idx="134">
                  <c:v>-0.67668974959845207</c:v>
                </c:pt>
                <c:pt idx="135">
                  <c:v>-0.68985491982410763</c:v>
                </c:pt>
                <c:pt idx="136">
                  <c:v>-0.68722188577898347</c:v>
                </c:pt>
                <c:pt idx="137">
                  <c:v>-0.68722188577898347</c:v>
                </c:pt>
                <c:pt idx="138">
                  <c:v>-0.69512098791436738</c:v>
                </c:pt>
                <c:pt idx="139">
                  <c:v>-0.68985491982410763</c:v>
                </c:pt>
                <c:pt idx="140">
                  <c:v>-0.70302009004976296</c:v>
                </c:pt>
                <c:pt idx="141">
                  <c:v>-0.68985491982410763</c:v>
                </c:pt>
                <c:pt idx="142">
                  <c:v>-0.68722188577898347</c:v>
                </c:pt>
                <c:pt idx="143">
                  <c:v>-0.70038705600462725</c:v>
                </c:pt>
                <c:pt idx="144">
                  <c:v>-0.68985491982410763</c:v>
                </c:pt>
                <c:pt idx="145">
                  <c:v>-0.69775402195950309</c:v>
                </c:pt>
                <c:pt idx="146">
                  <c:v>-0.69775402195950309</c:v>
                </c:pt>
                <c:pt idx="147">
                  <c:v>-0.69512098791436738</c:v>
                </c:pt>
                <c:pt idx="148">
                  <c:v>-0.70302009004976296</c:v>
                </c:pt>
                <c:pt idx="149">
                  <c:v>-0.69775402195950309</c:v>
                </c:pt>
                <c:pt idx="150">
                  <c:v>-0.69775402195950309</c:v>
                </c:pt>
                <c:pt idx="151">
                  <c:v>-0.70828615814002271</c:v>
                </c:pt>
                <c:pt idx="152">
                  <c:v>-0.70038705600462725</c:v>
                </c:pt>
                <c:pt idx="153">
                  <c:v>-0.69775402195950309</c:v>
                </c:pt>
                <c:pt idx="154">
                  <c:v>-0.71091919218514688</c:v>
                </c:pt>
                <c:pt idx="155">
                  <c:v>-0.70565312409488701</c:v>
                </c:pt>
                <c:pt idx="156">
                  <c:v>-0.71091919218514688</c:v>
                </c:pt>
                <c:pt idx="157">
                  <c:v>-0.70565312409488701</c:v>
                </c:pt>
                <c:pt idx="158">
                  <c:v>-0.70302009004976296</c:v>
                </c:pt>
                <c:pt idx="159">
                  <c:v>-0.71091919218514688</c:v>
                </c:pt>
                <c:pt idx="160">
                  <c:v>-0.71091919218514688</c:v>
                </c:pt>
                <c:pt idx="161">
                  <c:v>-0.71355222623028258</c:v>
                </c:pt>
                <c:pt idx="162">
                  <c:v>-0.71881829432054245</c:v>
                </c:pt>
                <c:pt idx="163">
                  <c:v>-0.7214513283656665</c:v>
                </c:pt>
                <c:pt idx="164">
                  <c:v>-0.71881829432054245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'K 31'!$B$7</c:f>
              <c:strCache>
                <c:ptCount val="1"/>
                <c:pt idx="0">
                  <c:v>K31</c:v>
                </c:pt>
              </c:strCache>
            </c:strRef>
          </c:tx>
          <c:spPr>
            <a:ln w="19050">
              <a:solidFill>
                <a:srgbClr val="00B050"/>
              </a:solidFill>
            </a:ln>
          </c:spPr>
          <c:marker>
            <c:symbol val="none"/>
          </c:marker>
          <c:xVal>
            <c:numRef>
              <c:f>'K 31'!$C$32:$C$196</c:f>
              <c:numCache>
                <c:formatCode>#,##0</c:formatCode>
                <c:ptCount val="165"/>
                <c:pt idx="0">
                  <c:v>0</c:v>
                </c:pt>
                <c:pt idx="1">
                  <c:v>132</c:v>
                </c:pt>
                <c:pt idx="2">
                  <c:v>263.00000000000006</c:v>
                </c:pt>
                <c:pt idx="3">
                  <c:v>393</c:v>
                </c:pt>
                <c:pt idx="4">
                  <c:v>530</c:v>
                </c:pt>
                <c:pt idx="5">
                  <c:v>666</c:v>
                </c:pt>
                <c:pt idx="6">
                  <c:v>803</c:v>
                </c:pt>
                <c:pt idx="7">
                  <c:v>939.00000000000011</c:v>
                </c:pt>
                <c:pt idx="8">
                  <c:v>1082</c:v>
                </c:pt>
                <c:pt idx="9">
                  <c:v>1218</c:v>
                </c:pt>
                <c:pt idx="10">
                  <c:v>1355</c:v>
                </c:pt>
                <c:pt idx="11">
                  <c:v>1485.9999999999998</c:v>
                </c:pt>
                <c:pt idx="12">
                  <c:v>1617.0000000000002</c:v>
                </c:pt>
                <c:pt idx="13">
                  <c:v>1748.9999999999995</c:v>
                </c:pt>
                <c:pt idx="14">
                  <c:v>1880.0000000000002</c:v>
                </c:pt>
                <c:pt idx="15">
                  <c:v>2010.9999999999998</c:v>
                </c:pt>
                <c:pt idx="16">
                  <c:v>2143</c:v>
                </c:pt>
                <c:pt idx="17">
                  <c:v>2273.9999999999995</c:v>
                </c:pt>
                <c:pt idx="18">
                  <c:v>2406</c:v>
                </c:pt>
                <c:pt idx="19">
                  <c:v>2538</c:v>
                </c:pt>
                <c:pt idx="20">
                  <c:v>2669</c:v>
                </c:pt>
                <c:pt idx="21">
                  <c:v>2799.9999999999995</c:v>
                </c:pt>
                <c:pt idx="22">
                  <c:v>2932.0000000000005</c:v>
                </c:pt>
                <c:pt idx="23">
                  <c:v>3063</c:v>
                </c:pt>
                <c:pt idx="24">
                  <c:v>3194</c:v>
                </c:pt>
                <c:pt idx="25">
                  <c:v>3325.9999999999995</c:v>
                </c:pt>
                <c:pt idx="26">
                  <c:v>3457</c:v>
                </c:pt>
                <c:pt idx="27">
                  <c:v>3589.0000000000005</c:v>
                </c:pt>
                <c:pt idx="28">
                  <c:v>3720.0000000000005</c:v>
                </c:pt>
                <c:pt idx="29">
                  <c:v>3852</c:v>
                </c:pt>
                <c:pt idx="30">
                  <c:v>3983</c:v>
                </c:pt>
                <c:pt idx="31">
                  <c:v>4114</c:v>
                </c:pt>
                <c:pt idx="32">
                  <c:v>4246</c:v>
                </c:pt>
                <c:pt idx="33">
                  <c:v>4377</c:v>
                </c:pt>
                <c:pt idx="34">
                  <c:v>4509</c:v>
                </c:pt>
                <c:pt idx="35">
                  <c:v>4639.9999999999991</c:v>
                </c:pt>
                <c:pt idx="36">
                  <c:v>4777</c:v>
                </c:pt>
                <c:pt idx="37">
                  <c:v>4915</c:v>
                </c:pt>
                <c:pt idx="38">
                  <c:v>4994.0000000000009</c:v>
                </c:pt>
                <c:pt idx="39">
                  <c:v>5039</c:v>
                </c:pt>
                <c:pt idx="40">
                  <c:v>5084</c:v>
                </c:pt>
                <c:pt idx="41">
                  <c:v>5129</c:v>
                </c:pt>
                <c:pt idx="42">
                  <c:v>5174</c:v>
                </c:pt>
                <c:pt idx="43">
                  <c:v>5219.0000000000009</c:v>
                </c:pt>
                <c:pt idx="44">
                  <c:v>5264</c:v>
                </c:pt>
                <c:pt idx="45">
                  <c:v>5309</c:v>
                </c:pt>
                <c:pt idx="46">
                  <c:v>5354</c:v>
                </c:pt>
                <c:pt idx="47">
                  <c:v>5399</c:v>
                </c:pt>
                <c:pt idx="48">
                  <c:v>5444.0000000000009</c:v>
                </c:pt>
                <c:pt idx="49">
                  <c:v>5488.9999999999991</c:v>
                </c:pt>
                <c:pt idx="50">
                  <c:v>5535</c:v>
                </c:pt>
                <c:pt idx="51">
                  <c:v>5580.0000000000009</c:v>
                </c:pt>
                <c:pt idx="52">
                  <c:v>5625</c:v>
                </c:pt>
                <c:pt idx="53">
                  <c:v>5670.0000000000009</c:v>
                </c:pt>
                <c:pt idx="54">
                  <c:v>5715</c:v>
                </c:pt>
                <c:pt idx="55">
                  <c:v>5761.0000000000009</c:v>
                </c:pt>
                <c:pt idx="56">
                  <c:v>5805.9999999999991</c:v>
                </c:pt>
                <c:pt idx="57">
                  <c:v>5851</c:v>
                </c:pt>
                <c:pt idx="58">
                  <c:v>5896</c:v>
                </c:pt>
                <c:pt idx="59">
                  <c:v>5941</c:v>
                </c:pt>
                <c:pt idx="60">
                  <c:v>5986.0000000000009</c:v>
                </c:pt>
                <c:pt idx="61">
                  <c:v>6032</c:v>
                </c:pt>
                <c:pt idx="62">
                  <c:v>6077</c:v>
                </c:pt>
                <c:pt idx="63">
                  <c:v>6121.9999999999991</c:v>
                </c:pt>
                <c:pt idx="64">
                  <c:v>6167</c:v>
                </c:pt>
                <c:pt idx="65">
                  <c:v>6213</c:v>
                </c:pt>
                <c:pt idx="66">
                  <c:v>6258</c:v>
                </c:pt>
                <c:pt idx="67">
                  <c:v>6303</c:v>
                </c:pt>
                <c:pt idx="68">
                  <c:v>6347.9999999999991</c:v>
                </c:pt>
                <c:pt idx="69">
                  <c:v>6393</c:v>
                </c:pt>
                <c:pt idx="70">
                  <c:v>6437</c:v>
                </c:pt>
                <c:pt idx="71">
                  <c:v>6482</c:v>
                </c:pt>
                <c:pt idx="72">
                  <c:v>6527</c:v>
                </c:pt>
                <c:pt idx="73">
                  <c:v>6571.9999999999991</c:v>
                </c:pt>
                <c:pt idx="74">
                  <c:v>6618</c:v>
                </c:pt>
                <c:pt idx="75">
                  <c:v>6662.9999999999991</c:v>
                </c:pt>
                <c:pt idx="76">
                  <c:v>6709</c:v>
                </c:pt>
                <c:pt idx="77">
                  <c:v>6754.0000000000009</c:v>
                </c:pt>
                <c:pt idx="78">
                  <c:v>6799</c:v>
                </c:pt>
                <c:pt idx="79">
                  <c:v>6844</c:v>
                </c:pt>
                <c:pt idx="80">
                  <c:v>6889.9999999999991</c:v>
                </c:pt>
                <c:pt idx="81">
                  <c:v>6934</c:v>
                </c:pt>
                <c:pt idx="82">
                  <c:v>6979.9999999999991</c:v>
                </c:pt>
                <c:pt idx="83">
                  <c:v>7025</c:v>
                </c:pt>
                <c:pt idx="84">
                  <c:v>7070.0000000000009</c:v>
                </c:pt>
                <c:pt idx="85">
                  <c:v>7148</c:v>
                </c:pt>
                <c:pt idx="86">
                  <c:v>7200</c:v>
                </c:pt>
                <c:pt idx="87">
                  <c:v>7251</c:v>
                </c:pt>
                <c:pt idx="88">
                  <c:v>7302</c:v>
                </c:pt>
                <c:pt idx="89">
                  <c:v>7353</c:v>
                </c:pt>
                <c:pt idx="90">
                  <c:v>7398.0000000000009</c:v>
                </c:pt>
                <c:pt idx="91">
                  <c:v>7443</c:v>
                </c:pt>
                <c:pt idx="92">
                  <c:v>7488</c:v>
                </c:pt>
                <c:pt idx="93">
                  <c:v>7532.9999999999991</c:v>
                </c:pt>
                <c:pt idx="94">
                  <c:v>7578</c:v>
                </c:pt>
                <c:pt idx="95">
                  <c:v>7623.0000000000009</c:v>
                </c:pt>
                <c:pt idx="96">
                  <c:v>7669</c:v>
                </c:pt>
                <c:pt idx="97">
                  <c:v>7713</c:v>
                </c:pt>
                <c:pt idx="98">
                  <c:v>7757.9999999999991</c:v>
                </c:pt>
                <c:pt idx="99">
                  <c:v>7804</c:v>
                </c:pt>
                <c:pt idx="100">
                  <c:v>7849.0000000000009</c:v>
                </c:pt>
                <c:pt idx="101">
                  <c:v>7894</c:v>
                </c:pt>
                <c:pt idx="102">
                  <c:v>7939</c:v>
                </c:pt>
                <c:pt idx="103">
                  <c:v>7983.9999999999991</c:v>
                </c:pt>
                <c:pt idx="104">
                  <c:v>8030</c:v>
                </c:pt>
                <c:pt idx="105">
                  <c:v>8074.0000000000009</c:v>
                </c:pt>
                <c:pt idx="106">
                  <c:v>8119</c:v>
                </c:pt>
                <c:pt idx="107">
                  <c:v>8164</c:v>
                </c:pt>
                <c:pt idx="108">
                  <c:v>8209</c:v>
                </c:pt>
                <c:pt idx="109">
                  <c:v>8254</c:v>
                </c:pt>
                <c:pt idx="110">
                  <c:v>8332</c:v>
                </c:pt>
                <c:pt idx="111">
                  <c:v>8383</c:v>
                </c:pt>
                <c:pt idx="112">
                  <c:v>8433</c:v>
                </c:pt>
                <c:pt idx="113">
                  <c:v>8483</c:v>
                </c:pt>
                <c:pt idx="114">
                  <c:v>8533</c:v>
                </c:pt>
                <c:pt idx="115">
                  <c:v>8584.9999999999982</c:v>
                </c:pt>
                <c:pt idx="116">
                  <c:v>8630</c:v>
                </c:pt>
                <c:pt idx="117">
                  <c:v>8675</c:v>
                </c:pt>
                <c:pt idx="118">
                  <c:v>8720</c:v>
                </c:pt>
                <c:pt idx="119">
                  <c:v>8764</c:v>
                </c:pt>
                <c:pt idx="120">
                  <c:v>8809</c:v>
                </c:pt>
                <c:pt idx="121">
                  <c:v>8854</c:v>
                </c:pt>
                <c:pt idx="122">
                  <c:v>8899</c:v>
                </c:pt>
                <c:pt idx="123">
                  <c:v>8944</c:v>
                </c:pt>
                <c:pt idx="124">
                  <c:v>8990</c:v>
                </c:pt>
                <c:pt idx="125">
                  <c:v>9034.9999999999982</c:v>
                </c:pt>
                <c:pt idx="126">
                  <c:v>9080</c:v>
                </c:pt>
                <c:pt idx="127">
                  <c:v>9126</c:v>
                </c:pt>
                <c:pt idx="128">
                  <c:v>9171</c:v>
                </c:pt>
                <c:pt idx="129">
                  <c:v>9216</c:v>
                </c:pt>
                <c:pt idx="130">
                  <c:v>9261</c:v>
                </c:pt>
                <c:pt idx="131">
                  <c:v>9307</c:v>
                </c:pt>
                <c:pt idx="132">
                  <c:v>9352</c:v>
                </c:pt>
                <c:pt idx="133">
                  <c:v>9397</c:v>
                </c:pt>
                <c:pt idx="134">
                  <c:v>9443</c:v>
                </c:pt>
                <c:pt idx="135">
                  <c:v>9488</c:v>
                </c:pt>
                <c:pt idx="136">
                  <c:v>9565</c:v>
                </c:pt>
                <c:pt idx="137">
                  <c:v>9616</c:v>
                </c:pt>
                <c:pt idx="138">
                  <c:v>9666</c:v>
                </c:pt>
                <c:pt idx="139">
                  <c:v>9717</c:v>
                </c:pt>
                <c:pt idx="140">
                  <c:v>9767</c:v>
                </c:pt>
                <c:pt idx="141">
                  <c:v>9813</c:v>
                </c:pt>
                <c:pt idx="142">
                  <c:v>9858</c:v>
                </c:pt>
                <c:pt idx="143">
                  <c:v>9902</c:v>
                </c:pt>
                <c:pt idx="144">
                  <c:v>9948</c:v>
                </c:pt>
                <c:pt idx="145">
                  <c:v>9993</c:v>
                </c:pt>
                <c:pt idx="146">
                  <c:v>10038</c:v>
                </c:pt>
                <c:pt idx="147">
                  <c:v>10083</c:v>
                </c:pt>
                <c:pt idx="148">
                  <c:v>10162</c:v>
                </c:pt>
                <c:pt idx="149">
                  <c:v>10214</c:v>
                </c:pt>
                <c:pt idx="150">
                  <c:v>10265</c:v>
                </c:pt>
                <c:pt idx="151">
                  <c:v>10315</c:v>
                </c:pt>
                <c:pt idx="152">
                  <c:v>10365</c:v>
                </c:pt>
                <c:pt idx="153">
                  <c:v>10412</c:v>
                </c:pt>
                <c:pt idx="154">
                  <c:v>10457</c:v>
                </c:pt>
                <c:pt idx="155">
                  <c:v>10502</c:v>
                </c:pt>
                <c:pt idx="156">
                  <c:v>10547</c:v>
                </c:pt>
                <c:pt idx="157">
                  <c:v>10592</c:v>
                </c:pt>
                <c:pt idx="158">
                  <c:v>10637</c:v>
                </c:pt>
                <c:pt idx="159">
                  <c:v>10682</c:v>
                </c:pt>
                <c:pt idx="160">
                  <c:v>10761</c:v>
                </c:pt>
                <c:pt idx="161">
                  <c:v>10811</c:v>
                </c:pt>
                <c:pt idx="162">
                  <c:v>10862</c:v>
                </c:pt>
                <c:pt idx="163">
                  <c:v>10912.999999999998</c:v>
                </c:pt>
                <c:pt idx="164">
                  <c:v>10963</c:v>
                </c:pt>
              </c:numCache>
            </c:numRef>
          </c:xVal>
          <c:yVal>
            <c:numRef>
              <c:f>'K 31'!$H$32:$H$196</c:f>
              <c:numCache>
                <c:formatCode>#,##0.0000" %"</c:formatCode>
                <c:ptCount val="165"/>
                <c:pt idx="0">
                  <c:v>0</c:v>
                </c:pt>
                <c:pt idx="1">
                  <c:v>3.7467216185833263E-2</c:v>
                </c:pt>
                <c:pt idx="2">
                  <c:v>4.6834020232291579E-2</c:v>
                </c:pt>
                <c:pt idx="3">
                  <c:v>0</c:v>
                </c:pt>
                <c:pt idx="4">
                  <c:v>-5.1517422255531138E-2</c:v>
                </c:pt>
                <c:pt idx="5">
                  <c:v>-8.4301236418145631E-2</c:v>
                </c:pt>
                <c:pt idx="6">
                  <c:v>-0.11240164855752059</c:v>
                </c:pt>
                <c:pt idx="7">
                  <c:v>-0.13113525665043721</c:v>
                </c:pt>
                <c:pt idx="8">
                  <c:v>-0.14050206069689553</c:v>
                </c:pt>
                <c:pt idx="9">
                  <c:v>-0.14986886474335384</c:v>
                </c:pt>
                <c:pt idx="10">
                  <c:v>-0.15455226676659339</c:v>
                </c:pt>
                <c:pt idx="11">
                  <c:v>-0.15923566878981216</c:v>
                </c:pt>
                <c:pt idx="12">
                  <c:v>-0.16860247283627047</c:v>
                </c:pt>
                <c:pt idx="13">
                  <c:v>-0.16391907081305171</c:v>
                </c:pt>
                <c:pt idx="14">
                  <c:v>-0.15455226676659339</c:v>
                </c:pt>
                <c:pt idx="15">
                  <c:v>-0.17328587485951003</c:v>
                </c:pt>
                <c:pt idx="16">
                  <c:v>-0.16391907081305171</c:v>
                </c:pt>
                <c:pt idx="17">
                  <c:v>-0.18265267890596834</c:v>
                </c:pt>
                <c:pt idx="18">
                  <c:v>-0.1873360809291871</c:v>
                </c:pt>
                <c:pt idx="19">
                  <c:v>-0.201386286998885</c:v>
                </c:pt>
                <c:pt idx="20">
                  <c:v>-0.1873360809291871</c:v>
                </c:pt>
                <c:pt idx="21">
                  <c:v>-0.20606968902212455</c:v>
                </c:pt>
                <c:pt idx="22">
                  <c:v>-0.23885350318471824</c:v>
                </c:pt>
                <c:pt idx="23">
                  <c:v>-0.23417010116149947</c:v>
                </c:pt>
                <c:pt idx="24">
                  <c:v>-0.23885350318471824</c:v>
                </c:pt>
                <c:pt idx="25">
                  <c:v>-0.25758711127763484</c:v>
                </c:pt>
                <c:pt idx="26">
                  <c:v>-0.27163731734733276</c:v>
                </c:pt>
                <c:pt idx="27">
                  <c:v>-0.26695391532409318</c:v>
                </c:pt>
                <c:pt idx="28">
                  <c:v>-0.28100412139379105</c:v>
                </c:pt>
                <c:pt idx="29">
                  <c:v>-0.31378793555640555</c:v>
                </c:pt>
                <c:pt idx="30">
                  <c:v>-0.31378793555640555</c:v>
                </c:pt>
                <c:pt idx="31">
                  <c:v>-0.31847133757962431</c:v>
                </c:pt>
                <c:pt idx="32">
                  <c:v>-0.33252154364932218</c:v>
                </c:pt>
                <c:pt idx="33">
                  <c:v>-0.34188834769578053</c:v>
                </c:pt>
                <c:pt idx="34">
                  <c:v>-0.36530535781191592</c:v>
                </c:pt>
                <c:pt idx="35">
                  <c:v>-0.37935556388161379</c:v>
                </c:pt>
                <c:pt idx="36">
                  <c:v>-0.36998875983515545</c:v>
                </c:pt>
                <c:pt idx="37">
                  <c:v>-0.37467216185837421</c:v>
                </c:pt>
                <c:pt idx="38">
                  <c:v>-0.40277257399777</c:v>
                </c:pt>
                <c:pt idx="39">
                  <c:v>-0.39808917197453042</c:v>
                </c:pt>
                <c:pt idx="40">
                  <c:v>-0.38403896590485331</c:v>
                </c:pt>
                <c:pt idx="41">
                  <c:v>-0.38872236792807213</c:v>
                </c:pt>
                <c:pt idx="42">
                  <c:v>-0.40277257399777</c:v>
                </c:pt>
                <c:pt idx="43">
                  <c:v>-0.38403896590485331</c:v>
                </c:pt>
                <c:pt idx="44">
                  <c:v>-0.38872236792807213</c:v>
                </c:pt>
                <c:pt idx="45">
                  <c:v>-0.38872236792807213</c:v>
                </c:pt>
                <c:pt idx="46">
                  <c:v>-0.38872236792807213</c:v>
                </c:pt>
                <c:pt idx="47">
                  <c:v>-0.38872236792807213</c:v>
                </c:pt>
                <c:pt idx="48">
                  <c:v>-0.39808917197453042</c:v>
                </c:pt>
                <c:pt idx="49">
                  <c:v>-0.3934057699513116</c:v>
                </c:pt>
                <c:pt idx="50">
                  <c:v>-0.38403896590485331</c:v>
                </c:pt>
                <c:pt idx="51">
                  <c:v>-0.41213937804422829</c:v>
                </c:pt>
                <c:pt idx="52">
                  <c:v>-0.42618958411390534</c:v>
                </c:pt>
                <c:pt idx="53">
                  <c:v>-0.44492319220682203</c:v>
                </c:pt>
                <c:pt idx="54">
                  <c:v>-0.45897339827651984</c:v>
                </c:pt>
                <c:pt idx="55">
                  <c:v>-0.47302360434619689</c:v>
                </c:pt>
                <c:pt idx="56">
                  <c:v>-0.482390408392676</c:v>
                </c:pt>
                <c:pt idx="57">
                  <c:v>-0.49175721243913439</c:v>
                </c:pt>
                <c:pt idx="58">
                  <c:v>-0.49175721243913439</c:v>
                </c:pt>
                <c:pt idx="59">
                  <c:v>-0.4964406144623531</c:v>
                </c:pt>
                <c:pt idx="60">
                  <c:v>-0.4964406144623531</c:v>
                </c:pt>
                <c:pt idx="61">
                  <c:v>-0.4964406144623531</c:v>
                </c:pt>
                <c:pt idx="62">
                  <c:v>-0.4964406144623531</c:v>
                </c:pt>
                <c:pt idx="63">
                  <c:v>-0.50112401648559268</c:v>
                </c:pt>
                <c:pt idx="64">
                  <c:v>-0.50112401648559268</c:v>
                </c:pt>
                <c:pt idx="65">
                  <c:v>-0.50580741850881139</c:v>
                </c:pt>
                <c:pt idx="66">
                  <c:v>-0.50580741850881139</c:v>
                </c:pt>
                <c:pt idx="67">
                  <c:v>-0.50580741850881139</c:v>
                </c:pt>
                <c:pt idx="68">
                  <c:v>-0.50580741850881139</c:v>
                </c:pt>
                <c:pt idx="69">
                  <c:v>-0.50580741850881139</c:v>
                </c:pt>
                <c:pt idx="70">
                  <c:v>-0.51049082053205097</c:v>
                </c:pt>
                <c:pt idx="71">
                  <c:v>-0.51049082053205097</c:v>
                </c:pt>
                <c:pt idx="72">
                  <c:v>-0.51517422255526968</c:v>
                </c:pt>
                <c:pt idx="73">
                  <c:v>-0.51517422255526968</c:v>
                </c:pt>
                <c:pt idx="74">
                  <c:v>-0.51985762457850926</c:v>
                </c:pt>
                <c:pt idx="75">
                  <c:v>-0.52454102660172808</c:v>
                </c:pt>
                <c:pt idx="76">
                  <c:v>-0.51985762457850926</c:v>
                </c:pt>
                <c:pt idx="77">
                  <c:v>-0.56669164481080092</c:v>
                </c:pt>
                <c:pt idx="78">
                  <c:v>-0.58074185088049879</c:v>
                </c:pt>
                <c:pt idx="79">
                  <c:v>-0.5854252529037175</c:v>
                </c:pt>
                <c:pt idx="80">
                  <c:v>-0.59479205695017578</c:v>
                </c:pt>
                <c:pt idx="81">
                  <c:v>-0.60884226301987376</c:v>
                </c:pt>
                <c:pt idx="82">
                  <c:v>-0.62757587111279034</c:v>
                </c:pt>
                <c:pt idx="83">
                  <c:v>-0.64162607718246745</c:v>
                </c:pt>
                <c:pt idx="84">
                  <c:v>-0.6650430872986236</c:v>
                </c:pt>
                <c:pt idx="85">
                  <c:v>-0.70251030348445687</c:v>
                </c:pt>
                <c:pt idx="86">
                  <c:v>-0.70719370550769645</c:v>
                </c:pt>
                <c:pt idx="87">
                  <c:v>-0.72124391157737344</c:v>
                </c:pt>
                <c:pt idx="88">
                  <c:v>-0.73061071562383184</c:v>
                </c:pt>
                <c:pt idx="89">
                  <c:v>-0.74466092169352971</c:v>
                </c:pt>
                <c:pt idx="90">
                  <c:v>-0.75871112776320671</c:v>
                </c:pt>
                <c:pt idx="91">
                  <c:v>-0.754027725739988</c:v>
                </c:pt>
                <c:pt idx="92">
                  <c:v>-0.754027725739988</c:v>
                </c:pt>
                <c:pt idx="93">
                  <c:v>-0.754027725739988</c:v>
                </c:pt>
                <c:pt idx="94">
                  <c:v>-0.76807793180968587</c:v>
                </c:pt>
                <c:pt idx="95">
                  <c:v>-0.75871112776320671</c:v>
                </c:pt>
                <c:pt idx="96">
                  <c:v>-0.74466092169352971</c:v>
                </c:pt>
                <c:pt idx="97">
                  <c:v>-0.754027725739988</c:v>
                </c:pt>
                <c:pt idx="98">
                  <c:v>-0.754027725739988</c:v>
                </c:pt>
                <c:pt idx="99">
                  <c:v>-0.75871112776320671</c:v>
                </c:pt>
                <c:pt idx="100">
                  <c:v>-0.76339452978644629</c:v>
                </c:pt>
                <c:pt idx="101">
                  <c:v>-0.76339452978644629</c:v>
                </c:pt>
                <c:pt idx="102">
                  <c:v>-0.77276133383290468</c:v>
                </c:pt>
                <c:pt idx="103">
                  <c:v>-0.77276133383290468</c:v>
                </c:pt>
                <c:pt idx="104">
                  <c:v>-0.81022855001873784</c:v>
                </c:pt>
                <c:pt idx="105">
                  <c:v>-0.82427875608843582</c:v>
                </c:pt>
                <c:pt idx="106">
                  <c:v>-0.81959535406519612</c:v>
                </c:pt>
                <c:pt idx="107">
                  <c:v>-0.84301236418135239</c:v>
                </c:pt>
                <c:pt idx="108">
                  <c:v>-0.88047958036718577</c:v>
                </c:pt>
                <c:pt idx="109">
                  <c:v>-0.88984638441364405</c:v>
                </c:pt>
                <c:pt idx="110">
                  <c:v>-0.94136380666917518</c:v>
                </c:pt>
                <c:pt idx="111">
                  <c:v>-0.95541401273887294</c:v>
                </c:pt>
                <c:pt idx="112">
                  <c:v>-0.99756463094792502</c:v>
                </c:pt>
                <c:pt idx="113">
                  <c:v>-1.0350318471337583</c:v>
                </c:pt>
                <c:pt idx="114">
                  <c:v>-1.0584488572499144</c:v>
                </c:pt>
                <c:pt idx="115">
                  <c:v>-1.1052828774822059</c:v>
                </c:pt>
                <c:pt idx="116">
                  <c:v>-1.1474334956912788</c:v>
                </c:pt>
                <c:pt idx="117">
                  <c:v>-1.1942675159235705</c:v>
                </c:pt>
                <c:pt idx="118">
                  <c:v>-1.2317347321094037</c:v>
                </c:pt>
                <c:pt idx="119">
                  <c:v>-1.2598351442487994</c:v>
                </c:pt>
                <c:pt idx="120">
                  <c:v>-1.3113525665043098</c:v>
                </c:pt>
                <c:pt idx="121">
                  <c:v>-1.3535031847133827</c:v>
                </c:pt>
                <c:pt idx="122">
                  <c:v>-1.414387411015372</c:v>
                </c:pt>
                <c:pt idx="123">
                  <c:v>-1.465904833270903</c:v>
                </c:pt>
                <c:pt idx="124">
                  <c:v>-1.5361558636193511</c:v>
                </c:pt>
                <c:pt idx="125">
                  <c:v>-1.6064068939677778</c:v>
                </c:pt>
                <c:pt idx="126">
                  <c:v>-1.6860247283626839</c:v>
                </c:pt>
                <c:pt idx="127">
                  <c:v>-1.7469089546646734</c:v>
                </c:pt>
                <c:pt idx="128">
                  <c:v>-1.8218433870363606</c:v>
                </c:pt>
                <c:pt idx="129">
                  <c:v>-1.924878231547402</c:v>
                </c:pt>
                <c:pt idx="130">
                  <c:v>-1.99512926189585</c:v>
                </c:pt>
                <c:pt idx="131">
                  <c:v>-2.1168977144998289</c:v>
                </c:pt>
                <c:pt idx="132">
                  <c:v>-2.2105657549644118</c:v>
                </c:pt>
                <c:pt idx="133">
                  <c:v>-2.3089171974522347</c:v>
                </c:pt>
                <c:pt idx="134">
                  <c:v>-2.4213188460097554</c:v>
                </c:pt>
                <c:pt idx="135">
                  <c:v>-2.5290370925440362</c:v>
                </c:pt>
                <c:pt idx="136">
                  <c:v>-2.725739977519682</c:v>
                </c:pt>
                <c:pt idx="137">
                  <c:v>-2.842825028100421</c:v>
                </c:pt>
                <c:pt idx="138">
                  <c:v>-2.9505432746347022</c:v>
                </c:pt>
                <c:pt idx="139">
                  <c:v>-3.0114275009366915</c:v>
                </c:pt>
                <c:pt idx="140">
                  <c:v>-3.0535781191457643</c:v>
                </c:pt>
                <c:pt idx="141">
                  <c:v>-3.0488947171225247</c:v>
                </c:pt>
                <c:pt idx="142">
                  <c:v>-3.0488947171225247</c:v>
                </c:pt>
                <c:pt idx="143">
                  <c:v>-3.0582615211689834</c:v>
                </c:pt>
                <c:pt idx="144">
                  <c:v>-3.0348445110528477</c:v>
                </c:pt>
                <c:pt idx="145">
                  <c:v>-3.0535781191457643</c:v>
                </c:pt>
                <c:pt idx="146">
                  <c:v>-3.0488947171225247</c:v>
                </c:pt>
                <c:pt idx="147">
                  <c:v>-3.0582615211689834</c:v>
                </c:pt>
                <c:pt idx="148">
                  <c:v>-3.0582615211689834</c:v>
                </c:pt>
                <c:pt idx="149">
                  <c:v>-3.0582615211689834</c:v>
                </c:pt>
                <c:pt idx="150">
                  <c:v>-3.0582615211689834</c:v>
                </c:pt>
                <c:pt idx="151">
                  <c:v>-3.0582615211689834</c:v>
                </c:pt>
                <c:pt idx="152">
                  <c:v>-3.0582615211689834</c:v>
                </c:pt>
                <c:pt idx="153">
                  <c:v>-3.0582615211689834</c:v>
                </c:pt>
                <c:pt idx="154">
                  <c:v>-3.0535781191457643</c:v>
                </c:pt>
                <c:pt idx="155">
                  <c:v>-3.0535781191457643</c:v>
                </c:pt>
                <c:pt idx="156">
                  <c:v>-3.0535781191457643</c:v>
                </c:pt>
                <c:pt idx="157">
                  <c:v>-3.0535781191457643</c:v>
                </c:pt>
                <c:pt idx="158">
                  <c:v>-3.0535781191457643</c:v>
                </c:pt>
                <c:pt idx="159">
                  <c:v>-3.0488947171225247</c:v>
                </c:pt>
                <c:pt idx="160">
                  <c:v>-3.0488947171225247</c:v>
                </c:pt>
                <c:pt idx="161">
                  <c:v>-3.0535781191457643</c:v>
                </c:pt>
                <c:pt idx="162">
                  <c:v>-3.0535781191457643</c:v>
                </c:pt>
                <c:pt idx="163">
                  <c:v>-3.0535781191457643</c:v>
                </c:pt>
                <c:pt idx="164">
                  <c:v>-3.0535781191457643</c:v>
                </c:pt>
              </c:numCache>
            </c:numRef>
          </c:yVal>
          <c:smooth val="0"/>
        </c:ser>
        <c:ser>
          <c:idx val="3"/>
          <c:order val="3"/>
          <c:tx>
            <c:strRef>
              <c:f>'K 32'!$B$7</c:f>
              <c:strCache>
                <c:ptCount val="1"/>
                <c:pt idx="0">
                  <c:v>K32</c:v>
                </c:pt>
              </c:strCache>
            </c:strRef>
          </c:tx>
          <c:spPr>
            <a:ln w="19050">
              <a:solidFill>
                <a:srgbClr val="CC00FF"/>
              </a:solidFill>
            </a:ln>
          </c:spPr>
          <c:marker>
            <c:symbol val="none"/>
          </c:marker>
          <c:xVal>
            <c:numRef>
              <c:f>'K 32'!$C$32:$C$196</c:f>
              <c:numCache>
                <c:formatCode>#,##0</c:formatCode>
                <c:ptCount val="165"/>
                <c:pt idx="0">
                  <c:v>0</c:v>
                </c:pt>
                <c:pt idx="1">
                  <c:v>131</c:v>
                </c:pt>
                <c:pt idx="2">
                  <c:v>263.00000000000006</c:v>
                </c:pt>
                <c:pt idx="3">
                  <c:v>393</c:v>
                </c:pt>
                <c:pt idx="4">
                  <c:v>529</c:v>
                </c:pt>
                <c:pt idx="5">
                  <c:v>666</c:v>
                </c:pt>
                <c:pt idx="6">
                  <c:v>802.00000000000011</c:v>
                </c:pt>
                <c:pt idx="7">
                  <c:v>939.00000000000011</c:v>
                </c:pt>
                <c:pt idx="8">
                  <c:v>1087</c:v>
                </c:pt>
                <c:pt idx="9">
                  <c:v>1223</c:v>
                </c:pt>
                <c:pt idx="10">
                  <c:v>1360.0000000000002</c:v>
                </c:pt>
                <c:pt idx="11">
                  <c:v>1493</c:v>
                </c:pt>
                <c:pt idx="12">
                  <c:v>1622.0000000000002</c:v>
                </c:pt>
                <c:pt idx="13">
                  <c:v>1750</c:v>
                </c:pt>
                <c:pt idx="14">
                  <c:v>1879</c:v>
                </c:pt>
                <c:pt idx="15">
                  <c:v>2010.9999999999998</c:v>
                </c:pt>
                <c:pt idx="16">
                  <c:v>2143</c:v>
                </c:pt>
                <c:pt idx="17">
                  <c:v>2273.9999999999995</c:v>
                </c:pt>
                <c:pt idx="18">
                  <c:v>2406</c:v>
                </c:pt>
                <c:pt idx="19">
                  <c:v>2536.9999999999995</c:v>
                </c:pt>
                <c:pt idx="20">
                  <c:v>2668</c:v>
                </c:pt>
                <c:pt idx="21">
                  <c:v>2799.9999999999995</c:v>
                </c:pt>
                <c:pt idx="22">
                  <c:v>2931</c:v>
                </c:pt>
                <c:pt idx="23">
                  <c:v>3063</c:v>
                </c:pt>
                <c:pt idx="24">
                  <c:v>3194</c:v>
                </c:pt>
                <c:pt idx="25">
                  <c:v>3325</c:v>
                </c:pt>
                <c:pt idx="26">
                  <c:v>3457</c:v>
                </c:pt>
                <c:pt idx="27">
                  <c:v>3587.9999999999995</c:v>
                </c:pt>
                <c:pt idx="28">
                  <c:v>3720.0000000000005</c:v>
                </c:pt>
                <c:pt idx="29">
                  <c:v>3851</c:v>
                </c:pt>
                <c:pt idx="30">
                  <c:v>3983</c:v>
                </c:pt>
                <c:pt idx="31">
                  <c:v>4114</c:v>
                </c:pt>
                <c:pt idx="32">
                  <c:v>4246</c:v>
                </c:pt>
                <c:pt idx="33">
                  <c:v>4377</c:v>
                </c:pt>
                <c:pt idx="34">
                  <c:v>4508</c:v>
                </c:pt>
                <c:pt idx="35">
                  <c:v>4668</c:v>
                </c:pt>
                <c:pt idx="36">
                  <c:v>4796</c:v>
                </c:pt>
                <c:pt idx="37">
                  <c:v>4924</c:v>
                </c:pt>
                <c:pt idx="38">
                  <c:v>4993</c:v>
                </c:pt>
                <c:pt idx="39">
                  <c:v>5038</c:v>
                </c:pt>
                <c:pt idx="40">
                  <c:v>5083</c:v>
                </c:pt>
                <c:pt idx="41">
                  <c:v>5128</c:v>
                </c:pt>
                <c:pt idx="42">
                  <c:v>5173</c:v>
                </c:pt>
                <c:pt idx="43">
                  <c:v>5218</c:v>
                </c:pt>
                <c:pt idx="44">
                  <c:v>5263</c:v>
                </c:pt>
                <c:pt idx="45">
                  <c:v>5309</c:v>
                </c:pt>
                <c:pt idx="46">
                  <c:v>5353</c:v>
                </c:pt>
                <c:pt idx="47">
                  <c:v>5398</c:v>
                </c:pt>
                <c:pt idx="48">
                  <c:v>5444.0000000000009</c:v>
                </c:pt>
                <c:pt idx="49">
                  <c:v>5488.9999999999991</c:v>
                </c:pt>
                <c:pt idx="50">
                  <c:v>5534</c:v>
                </c:pt>
                <c:pt idx="51">
                  <c:v>5579</c:v>
                </c:pt>
                <c:pt idx="52">
                  <c:v>5624</c:v>
                </c:pt>
                <c:pt idx="53">
                  <c:v>5670.0000000000009</c:v>
                </c:pt>
                <c:pt idx="54">
                  <c:v>5715</c:v>
                </c:pt>
                <c:pt idx="55">
                  <c:v>5760</c:v>
                </c:pt>
                <c:pt idx="56">
                  <c:v>5804.9999999999991</c:v>
                </c:pt>
                <c:pt idx="57">
                  <c:v>5850</c:v>
                </c:pt>
                <c:pt idx="58">
                  <c:v>5894.9999999999991</c:v>
                </c:pt>
                <c:pt idx="59">
                  <c:v>5941</c:v>
                </c:pt>
                <c:pt idx="60">
                  <c:v>5986.0000000000009</c:v>
                </c:pt>
                <c:pt idx="61">
                  <c:v>6030.9999999999991</c:v>
                </c:pt>
                <c:pt idx="62">
                  <c:v>6076</c:v>
                </c:pt>
                <c:pt idx="63">
                  <c:v>6121.9999999999991</c:v>
                </c:pt>
                <c:pt idx="64">
                  <c:v>6167</c:v>
                </c:pt>
                <c:pt idx="65">
                  <c:v>6211.9999999999991</c:v>
                </c:pt>
                <c:pt idx="66">
                  <c:v>6257</c:v>
                </c:pt>
                <c:pt idx="67">
                  <c:v>6302</c:v>
                </c:pt>
                <c:pt idx="68">
                  <c:v>6346.9999999999991</c:v>
                </c:pt>
                <c:pt idx="69">
                  <c:v>6392</c:v>
                </c:pt>
                <c:pt idx="70">
                  <c:v>6437</c:v>
                </c:pt>
                <c:pt idx="71">
                  <c:v>6480.9999999999991</c:v>
                </c:pt>
                <c:pt idx="72">
                  <c:v>6527</c:v>
                </c:pt>
                <c:pt idx="73">
                  <c:v>6571.9999999999991</c:v>
                </c:pt>
                <c:pt idx="74">
                  <c:v>6617</c:v>
                </c:pt>
                <c:pt idx="75">
                  <c:v>6662.9999999999991</c:v>
                </c:pt>
                <c:pt idx="76">
                  <c:v>6708</c:v>
                </c:pt>
                <c:pt idx="77">
                  <c:v>6754.0000000000009</c:v>
                </c:pt>
                <c:pt idx="78">
                  <c:v>6799</c:v>
                </c:pt>
                <c:pt idx="79">
                  <c:v>6844</c:v>
                </c:pt>
                <c:pt idx="80">
                  <c:v>6889.0000000000009</c:v>
                </c:pt>
                <c:pt idx="81">
                  <c:v>6934</c:v>
                </c:pt>
                <c:pt idx="82">
                  <c:v>6979.0000000000009</c:v>
                </c:pt>
                <c:pt idx="83">
                  <c:v>7024</c:v>
                </c:pt>
                <c:pt idx="84">
                  <c:v>7070.0000000000009</c:v>
                </c:pt>
                <c:pt idx="85">
                  <c:v>7147</c:v>
                </c:pt>
                <c:pt idx="86">
                  <c:v>7200</c:v>
                </c:pt>
                <c:pt idx="87">
                  <c:v>7251</c:v>
                </c:pt>
                <c:pt idx="88">
                  <c:v>7301</c:v>
                </c:pt>
                <c:pt idx="89">
                  <c:v>7352</c:v>
                </c:pt>
                <c:pt idx="90">
                  <c:v>7398.0000000000009</c:v>
                </c:pt>
                <c:pt idx="91">
                  <c:v>7441.9999999999991</c:v>
                </c:pt>
                <c:pt idx="92">
                  <c:v>7488</c:v>
                </c:pt>
                <c:pt idx="93">
                  <c:v>7532.9999999999991</c:v>
                </c:pt>
                <c:pt idx="94">
                  <c:v>7578</c:v>
                </c:pt>
                <c:pt idx="95">
                  <c:v>7623.0000000000009</c:v>
                </c:pt>
                <c:pt idx="96">
                  <c:v>7668</c:v>
                </c:pt>
                <c:pt idx="97">
                  <c:v>7713</c:v>
                </c:pt>
                <c:pt idx="98">
                  <c:v>7757.9999999999991</c:v>
                </c:pt>
                <c:pt idx="99">
                  <c:v>7803</c:v>
                </c:pt>
                <c:pt idx="100">
                  <c:v>7849.0000000000009</c:v>
                </c:pt>
                <c:pt idx="101">
                  <c:v>7894</c:v>
                </c:pt>
                <c:pt idx="102">
                  <c:v>7939</c:v>
                </c:pt>
                <c:pt idx="103">
                  <c:v>7983.9999999999991</c:v>
                </c:pt>
                <c:pt idx="104">
                  <c:v>8029</c:v>
                </c:pt>
                <c:pt idx="105">
                  <c:v>8074.0000000000009</c:v>
                </c:pt>
                <c:pt idx="106">
                  <c:v>8119</c:v>
                </c:pt>
                <c:pt idx="107">
                  <c:v>8164</c:v>
                </c:pt>
                <c:pt idx="108">
                  <c:v>8208</c:v>
                </c:pt>
                <c:pt idx="109">
                  <c:v>8254</c:v>
                </c:pt>
                <c:pt idx="110">
                  <c:v>8331.0000000000018</c:v>
                </c:pt>
                <c:pt idx="111">
                  <c:v>8382</c:v>
                </c:pt>
                <c:pt idx="112">
                  <c:v>8433</c:v>
                </c:pt>
                <c:pt idx="113">
                  <c:v>8483</c:v>
                </c:pt>
                <c:pt idx="114">
                  <c:v>8533</c:v>
                </c:pt>
                <c:pt idx="115">
                  <c:v>8584</c:v>
                </c:pt>
                <c:pt idx="116">
                  <c:v>8629</c:v>
                </c:pt>
                <c:pt idx="117">
                  <c:v>8674</c:v>
                </c:pt>
                <c:pt idx="118">
                  <c:v>8719</c:v>
                </c:pt>
                <c:pt idx="119">
                  <c:v>8764</c:v>
                </c:pt>
                <c:pt idx="120">
                  <c:v>8808</c:v>
                </c:pt>
                <c:pt idx="121">
                  <c:v>8853</c:v>
                </c:pt>
                <c:pt idx="122">
                  <c:v>8899</c:v>
                </c:pt>
                <c:pt idx="123">
                  <c:v>8944</c:v>
                </c:pt>
                <c:pt idx="124">
                  <c:v>8989</c:v>
                </c:pt>
                <c:pt idx="125">
                  <c:v>9034.9999999999982</c:v>
                </c:pt>
                <c:pt idx="126">
                  <c:v>9080</c:v>
                </c:pt>
                <c:pt idx="127">
                  <c:v>9125</c:v>
                </c:pt>
                <c:pt idx="128">
                  <c:v>9170.0000000000018</c:v>
                </c:pt>
                <c:pt idx="129">
                  <c:v>9215</c:v>
                </c:pt>
                <c:pt idx="130">
                  <c:v>9261</c:v>
                </c:pt>
                <c:pt idx="131">
                  <c:v>9306</c:v>
                </c:pt>
                <c:pt idx="132">
                  <c:v>9352</c:v>
                </c:pt>
                <c:pt idx="133">
                  <c:v>9397</c:v>
                </c:pt>
                <c:pt idx="134">
                  <c:v>9442</c:v>
                </c:pt>
                <c:pt idx="135">
                  <c:v>9487</c:v>
                </c:pt>
                <c:pt idx="136">
                  <c:v>9564</c:v>
                </c:pt>
                <c:pt idx="137">
                  <c:v>9615</c:v>
                </c:pt>
                <c:pt idx="138">
                  <c:v>9665</c:v>
                </c:pt>
                <c:pt idx="139">
                  <c:v>9716</c:v>
                </c:pt>
                <c:pt idx="140">
                  <c:v>9766</c:v>
                </c:pt>
                <c:pt idx="141">
                  <c:v>9811.9999999999982</c:v>
                </c:pt>
                <c:pt idx="142">
                  <c:v>9857</c:v>
                </c:pt>
                <c:pt idx="143">
                  <c:v>9902</c:v>
                </c:pt>
                <c:pt idx="144">
                  <c:v>9947</c:v>
                </c:pt>
                <c:pt idx="145">
                  <c:v>9992</c:v>
                </c:pt>
                <c:pt idx="146">
                  <c:v>10038</c:v>
                </c:pt>
                <c:pt idx="147">
                  <c:v>10083</c:v>
                </c:pt>
                <c:pt idx="148">
                  <c:v>10162</c:v>
                </c:pt>
                <c:pt idx="149">
                  <c:v>10213.000000000002</c:v>
                </c:pt>
                <c:pt idx="150">
                  <c:v>10265</c:v>
                </c:pt>
                <c:pt idx="151">
                  <c:v>10315</c:v>
                </c:pt>
                <c:pt idx="152">
                  <c:v>10365</c:v>
                </c:pt>
                <c:pt idx="153">
                  <c:v>10411</c:v>
                </c:pt>
                <c:pt idx="154">
                  <c:v>10456</c:v>
                </c:pt>
                <c:pt idx="155">
                  <c:v>10501</c:v>
                </c:pt>
                <c:pt idx="156">
                  <c:v>10547</c:v>
                </c:pt>
                <c:pt idx="157">
                  <c:v>10592</c:v>
                </c:pt>
                <c:pt idx="158">
                  <c:v>10636</c:v>
                </c:pt>
                <c:pt idx="159">
                  <c:v>10682</c:v>
                </c:pt>
                <c:pt idx="160">
                  <c:v>10760</c:v>
                </c:pt>
                <c:pt idx="161">
                  <c:v>10810.000000000002</c:v>
                </c:pt>
                <c:pt idx="162">
                  <c:v>10861</c:v>
                </c:pt>
                <c:pt idx="163">
                  <c:v>10912</c:v>
                </c:pt>
                <c:pt idx="164">
                  <c:v>10963</c:v>
                </c:pt>
              </c:numCache>
            </c:numRef>
          </c:xVal>
          <c:yVal>
            <c:numRef>
              <c:f>'K 32'!$H$32:$H$196</c:f>
              <c:numCache>
                <c:formatCode>#,##0.0000" %"</c:formatCode>
                <c:ptCount val="165"/>
                <c:pt idx="0">
                  <c:v>0</c:v>
                </c:pt>
                <c:pt idx="1">
                  <c:v>2.0897185845637153E-2</c:v>
                </c:pt>
                <c:pt idx="2">
                  <c:v>2.4380050153251075E-2</c:v>
                </c:pt>
                <c:pt idx="3">
                  <c:v>-1.044859292282631E-2</c:v>
                </c:pt>
                <c:pt idx="4">
                  <c:v>-4.8760100306486691E-2</c:v>
                </c:pt>
                <c:pt idx="5">
                  <c:v>-7.6623014767336226E-2</c:v>
                </c:pt>
                <c:pt idx="6">
                  <c:v>-9.4037336305374919E-2</c:v>
                </c:pt>
                <c:pt idx="7">
                  <c:v>-0.10796879353579969</c:v>
                </c:pt>
                <c:pt idx="8">
                  <c:v>-0.12538311507383837</c:v>
                </c:pt>
                <c:pt idx="9">
                  <c:v>-0.13234884368905078</c:v>
                </c:pt>
                <c:pt idx="10">
                  <c:v>-0.13931457230426317</c:v>
                </c:pt>
                <c:pt idx="11">
                  <c:v>-0.14279743661186162</c:v>
                </c:pt>
                <c:pt idx="12">
                  <c:v>-0.14976316522708946</c:v>
                </c:pt>
                <c:pt idx="13">
                  <c:v>-0.14976316522708946</c:v>
                </c:pt>
                <c:pt idx="14">
                  <c:v>-0.13931457230426317</c:v>
                </c:pt>
                <c:pt idx="15">
                  <c:v>-0.16717748676511268</c:v>
                </c:pt>
                <c:pt idx="16">
                  <c:v>-0.14976316522708946</c:v>
                </c:pt>
                <c:pt idx="17">
                  <c:v>-0.17066035107272662</c:v>
                </c:pt>
                <c:pt idx="18">
                  <c:v>-0.17414321538032507</c:v>
                </c:pt>
                <c:pt idx="19">
                  <c:v>-0.18110894399553745</c:v>
                </c:pt>
                <c:pt idx="20">
                  <c:v>-0.19155753691836377</c:v>
                </c:pt>
                <c:pt idx="21">
                  <c:v>-0.20548899414878855</c:v>
                </c:pt>
                <c:pt idx="22">
                  <c:v>-0.22290331568682722</c:v>
                </c:pt>
                <c:pt idx="23">
                  <c:v>-0.23335190860963806</c:v>
                </c:pt>
                <c:pt idx="24">
                  <c:v>-0.23335190860963806</c:v>
                </c:pt>
                <c:pt idx="25">
                  <c:v>-0.24728336584006286</c:v>
                </c:pt>
                <c:pt idx="26">
                  <c:v>-0.2612148230704876</c:v>
                </c:pt>
                <c:pt idx="27">
                  <c:v>-0.2612148230704876</c:v>
                </c:pt>
                <c:pt idx="28">
                  <c:v>-0.27514628030091237</c:v>
                </c:pt>
                <c:pt idx="29">
                  <c:v>-0.29952633045416349</c:v>
                </c:pt>
                <c:pt idx="30">
                  <c:v>-0.29604346614656502</c:v>
                </c:pt>
                <c:pt idx="31">
                  <c:v>-0.30300919476177735</c:v>
                </c:pt>
                <c:pt idx="32">
                  <c:v>-0.31345778768458821</c:v>
                </c:pt>
                <c:pt idx="33">
                  <c:v>-0.32042351629980059</c:v>
                </c:pt>
                <c:pt idx="34">
                  <c:v>-0.34480356645305171</c:v>
                </c:pt>
                <c:pt idx="35">
                  <c:v>-0.34480356645305171</c:v>
                </c:pt>
                <c:pt idx="36">
                  <c:v>-0.33435497353022536</c:v>
                </c:pt>
                <c:pt idx="37">
                  <c:v>-0.33435497353022536</c:v>
                </c:pt>
                <c:pt idx="38">
                  <c:v>-0.35873502368347643</c:v>
                </c:pt>
                <c:pt idx="39">
                  <c:v>-0.35525215937586258</c:v>
                </c:pt>
                <c:pt idx="40">
                  <c:v>-0.34480356645305171</c:v>
                </c:pt>
                <c:pt idx="41">
                  <c:v>-0.34828643076065013</c:v>
                </c:pt>
                <c:pt idx="42">
                  <c:v>-0.35525215937586258</c:v>
                </c:pt>
                <c:pt idx="43">
                  <c:v>-0.35525215937586258</c:v>
                </c:pt>
                <c:pt idx="44">
                  <c:v>-0.35525215937586258</c:v>
                </c:pt>
                <c:pt idx="45">
                  <c:v>-0.3726664809139012</c:v>
                </c:pt>
                <c:pt idx="46">
                  <c:v>-0.36918361660630272</c:v>
                </c:pt>
                <c:pt idx="47">
                  <c:v>-0.39008080245193988</c:v>
                </c:pt>
                <c:pt idx="48">
                  <c:v>-0.41097798829757709</c:v>
                </c:pt>
                <c:pt idx="49">
                  <c:v>-0.4353580384508281</c:v>
                </c:pt>
                <c:pt idx="50">
                  <c:v>-0.4423237670660406</c:v>
                </c:pt>
                <c:pt idx="51">
                  <c:v>-0.49108386737252724</c:v>
                </c:pt>
                <c:pt idx="52">
                  <c:v>-0.53984396767901388</c:v>
                </c:pt>
                <c:pt idx="53">
                  <c:v>-0.57815547506268983</c:v>
                </c:pt>
                <c:pt idx="54">
                  <c:v>-0.64084703259961673</c:v>
                </c:pt>
                <c:pt idx="55">
                  <c:v>-0.68960713290610343</c:v>
                </c:pt>
                <c:pt idx="56">
                  <c:v>-0.77667874059626596</c:v>
                </c:pt>
                <c:pt idx="57">
                  <c:v>-0.83588743382557884</c:v>
                </c:pt>
                <c:pt idx="58">
                  <c:v>-0.88464753413206554</c:v>
                </c:pt>
                <c:pt idx="59">
                  <c:v>-0.90554471997770281</c:v>
                </c:pt>
                <c:pt idx="60">
                  <c:v>-0.9159933129005291</c:v>
                </c:pt>
                <c:pt idx="61">
                  <c:v>-0.91947617720812747</c:v>
                </c:pt>
                <c:pt idx="62">
                  <c:v>-0.91947617720812747</c:v>
                </c:pt>
                <c:pt idx="63">
                  <c:v>-0.92295904151574149</c:v>
                </c:pt>
                <c:pt idx="64">
                  <c:v>-0.92295904151574149</c:v>
                </c:pt>
                <c:pt idx="65">
                  <c:v>-0.92295904151574149</c:v>
                </c:pt>
                <c:pt idx="66">
                  <c:v>-0.92295904151574149</c:v>
                </c:pt>
                <c:pt idx="67">
                  <c:v>-0.92644190582335528</c:v>
                </c:pt>
                <c:pt idx="68">
                  <c:v>-0.92644190582335528</c:v>
                </c:pt>
                <c:pt idx="69">
                  <c:v>-0.92295904151574149</c:v>
                </c:pt>
                <c:pt idx="70">
                  <c:v>-0.92644190582335528</c:v>
                </c:pt>
                <c:pt idx="71">
                  <c:v>-0.92644190582335528</c:v>
                </c:pt>
                <c:pt idx="72">
                  <c:v>-0.92992477013095387</c:v>
                </c:pt>
                <c:pt idx="73">
                  <c:v>-0.92992477013095387</c:v>
                </c:pt>
                <c:pt idx="74">
                  <c:v>-0.92992477013095387</c:v>
                </c:pt>
                <c:pt idx="75">
                  <c:v>-0.93689049874616614</c:v>
                </c:pt>
                <c:pt idx="76">
                  <c:v>-0.93340763443856778</c:v>
                </c:pt>
                <c:pt idx="77">
                  <c:v>-0.93340763443856778</c:v>
                </c:pt>
                <c:pt idx="78">
                  <c:v>-0.93340763443856778</c:v>
                </c:pt>
                <c:pt idx="79">
                  <c:v>-0.93689049874616614</c:v>
                </c:pt>
                <c:pt idx="80">
                  <c:v>-0.93689049874616614</c:v>
                </c:pt>
                <c:pt idx="81">
                  <c:v>-0.93689049874616614</c:v>
                </c:pt>
                <c:pt idx="82">
                  <c:v>-0.93689049874616614</c:v>
                </c:pt>
                <c:pt idx="83">
                  <c:v>-0.94037336305378016</c:v>
                </c:pt>
                <c:pt idx="84">
                  <c:v>-0.93689049874616614</c:v>
                </c:pt>
                <c:pt idx="85">
                  <c:v>-0.93689049874616614</c:v>
                </c:pt>
                <c:pt idx="86">
                  <c:v>-0.93689049874616614</c:v>
                </c:pt>
                <c:pt idx="87">
                  <c:v>-0.93689049874616614</c:v>
                </c:pt>
                <c:pt idx="88">
                  <c:v>-0.93689049874616614</c:v>
                </c:pt>
                <c:pt idx="89">
                  <c:v>-0.94037336305378016</c:v>
                </c:pt>
                <c:pt idx="90">
                  <c:v>-0.94733909166899255</c:v>
                </c:pt>
                <c:pt idx="91">
                  <c:v>-0.94733909166899255</c:v>
                </c:pt>
                <c:pt idx="92">
                  <c:v>-0.95430482028420494</c:v>
                </c:pt>
                <c:pt idx="93">
                  <c:v>-0.95082195597659092</c:v>
                </c:pt>
                <c:pt idx="94">
                  <c:v>-0.9647534132070158</c:v>
                </c:pt>
                <c:pt idx="95">
                  <c:v>-0.9682362775146296</c:v>
                </c:pt>
                <c:pt idx="96">
                  <c:v>-0.9647534132070158</c:v>
                </c:pt>
                <c:pt idx="97">
                  <c:v>-0.97171914182222818</c:v>
                </c:pt>
                <c:pt idx="98">
                  <c:v>-0.97520200612984209</c:v>
                </c:pt>
                <c:pt idx="99">
                  <c:v>-0.98913346336026686</c:v>
                </c:pt>
                <c:pt idx="100">
                  <c:v>-0.97868487043744046</c:v>
                </c:pt>
                <c:pt idx="101">
                  <c:v>-0.99261632766788088</c:v>
                </c:pt>
                <c:pt idx="102">
                  <c:v>-0.99609919197547925</c:v>
                </c:pt>
                <c:pt idx="103">
                  <c:v>-1.0135135135135178</c:v>
                </c:pt>
                <c:pt idx="104">
                  <c:v>-1.0378935636667534</c:v>
                </c:pt>
                <c:pt idx="105">
                  <c:v>-1.0553078852047921</c:v>
                </c:pt>
                <c:pt idx="106">
                  <c:v>-1.0518250208971782</c:v>
                </c:pt>
                <c:pt idx="107">
                  <c:v>-1.0692393424352169</c:v>
                </c:pt>
                <c:pt idx="108">
                  <c:v>-1.1145165784341053</c:v>
                </c:pt>
                <c:pt idx="109">
                  <c:v>-1.1110337141264912</c:v>
                </c:pt>
                <c:pt idx="110">
                  <c:v>-1.1737252716634183</c:v>
                </c:pt>
                <c:pt idx="111">
                  <c:v>-1.198105321816654</c:v>
                </c:pt>
                <c:pt idx="112">
                  <c:v>-1.2329339648927313</c:v>
                </c:pt>
                <c:pt idx="113">
                  <c:v>-1.2712454722763917</c:v>
                </c:pt>
                <c:pt idx="114">
                  <c:v>-1.3130398439676814</c:v>
                </c:pt>
                <c:pt idx="115">
                  <c:v>-1.3548342156589557</c:v>
                </c:pt>
                <c:pt idx="116">
                  <c:v>-1.4035943159654423</c:v>
                </c:pt>
                <c:pt idx="117">
                  <c:v>-1.4453886876567321</c:v>
                </c:pt>
                <c:pt idx="118">
                  <c:v>-1.4802173307327942</c:v>
                </c:pt>
                <c:pt idx="119">
                  <c:v>-1.5359431596544932</c:v>
                </c:pt>
                <c:pt idx="120">
                  <c:v>-1.5812203956533815</c:v>
                </c:pt>
                <c:pt idx="121">
                  <c:v>-1.6334633602674822</c:v>
                </c:pt>
                <c:pt idx="122">
                  <c:v>-1.6961549178044089</c:v>
                </c:pt>
                <c:pt idx="123">
                  <c:v>-1.748397882418494</c:v>
                </c:pt>
                <c:pt idx="124">
                  <c:v>-1.8285037614934441</c:v>
                </c:pt>
                <c:pt idx="125">
                  <c:v>-1.905126776260796</c:v>
                </c:pt>
                <c:pt idx="126">
                  <c:v>-1.9921983839509585</c:v>
                </c:pt>
                <c:pt idx="127">
                  <c:v>-2.0514070771802713</c:v>
                </c:pt>
                <c:pt idx="128">
                  <c:v>-2.1384786848704338</c:v>
                </c:pt>
                <c:pt idx="129">
                  <c:v>-2.2394817497910213</c:v>
                </c:pt>
                <c:pt idx="130">
                  <c:v>-2.326553357481199</c:v>
                </c:pt>
                <c:pt idx="131">
                  <c:v>-2.4380050153245976</c:v>
                </c:pt>
                <c:pt idx="132">
                  <c:v>-2.5424909445527986</c:v>
                </c:pt>
                <c:pt idx="133">
                  <c:v>-2.6504597380885984</c:v>
                </c:pt>
                <c:pt idx="134">
                  <c:v>-2.7723599888548383</c:v>
                </c:pt>
                <c:pt idx="135">
                  <c:v>-2.9151574254666999</c:v>
                </c:pt>
                <c:pt idx="136">
                  <c:v>-3.1554750626915506</c:v>
                </c:pt>
                <c:pt idx="137">
                  <c:v>-3.3400668709947019</c:v>
                </c:pt>
                <c:pt idx="138">
                  <c:v>-3.5176929506826409</c:v>
                </c:pt>
                <c:pt idx="139">
                  <c:v>-3.7196990805238155</c:v>
                </c:pt>
                <c:pt idx="140">
                  <c:v>-3.925188074672604</c:v>
                </c:pt>
                <c:pt idx="141">
                  <c:v>-4.1028141543605425</c:v>
                </c:pt>
                <c:pt idx="142">
                  <c:v>-4.2769573697408676</c:v>
                </c:pt>
                <c:pt idx="143">
                  <c:v>-4.4789634995820578</c:v>
                </c:pt>
                <c:pt idx="144">
                  <c:v>-4.6740039008080201</c:v>
                </c:pt>
                <c:pt idx="145">
                  <c:v>-4.8794928949568082</c:v>
                </c:pt>
                <c:pt idx="146">
                  <c:v>-5.0745332961827865</c:v>
                </c:pt>
                <c:pt idx="147">
                  <c:v>-5.2695736974087488</c:v>
                </c:pt>
                <c:pt idx="148">
                  <c:v>-5.6317915853998386</c:v>
                </c:pt>
                <c:pt idx="149">
                  <c:v>-5.8581777653942648</c:v>
                </c:pt>
                <c:pt idx="150">
                  <c:v>-6.0218723878517633</c:v>
                </c:pt>
                <c:pt idx="151">
                  <c:v>-6.1611869601560265</c:v>
                </c:pt>
                <c:pt idx="152">
                  <c:v>-6.2447757035385907</c:v>
                </c:pt>
                <c:pt idx="153">
                  <c:v>-6.2865700752298652</c:v>
                </c:pt>
                <c:pt idx="154">
                  <c:v>-6.3074672610755025</c:v>
                </c:pt>
                <c:pt idx="155">
                  <c:v>-6.3213987183059279</c:v>
                </c:pt>
                <c:pt idx="156">
                  <c:v>-6.3353301755363676</c:v>
                </c:pt>
                <c:pt idx="157">
                  <c:v>-6.3318473112287528</c:v>
                </c:pt>
                <c:pt idx="158">
                  <c:v>-6.3353301755363676</c:v>
                </c:pt>
                <c:pt idx="159">
                  <c:v>-6.3457787684591773</c:v>
                </c:pt>
                <c:pt idx="160">
                  <c:v>-6.35274449707439</c:v>
                </c:pt>
                <c:pt idx="161">
                  <c:v>-6.3631930899972167</c:v>
                </c:pt>
                <c:pt idx="162">
                  <c:v>-6.3631930899972167</c:v>
                </c:pt>
                <c:pt idx="163">
                  <c:v>-6.3736416829200282</c:v>
                </c:pt>
                <c:pt idx="164">
                  <c:v>-6.3736416829200282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9905920"/>
        <c:axId val="89906496"/>
      </c:scatterChart>
      <c:scatterChart>
        <c:scatterStyle val="lineMarker"/>
        <c:varyColors val="0"/>
        <c:ser>
          <c:idx val="0"/>
          <c:order val="0"/>
          <c:tx>
            <c:strRef>
              <c:f>'B 6'!$D$30</c:f>
              <c:strCache>
                <c:ptCount val="1"/>
                <c:pt idx="0">
                  <c:v>Teplota</c:v>
                </c:pt>
              </c:strCache>
            </c:strRef>
          </c:tx>
          <c:spPr>
            <a:ln w="19050">
              <a:solidFill>
                <a:srgbClr val="C00000"/>
              </a:solidFill>
            </a:ln>
          </c:spPr>
          <c:marker>
            <c:symbol val="none"/>
          </c:marker>
          <c:xVal>
            <c:numRef>
              <c:f>'B 6'!$C$32:$C$196</c:f>
              <c:numCache>
                <c:formatCode>#,##0</c:formatCode>
                <c:ptCount val="165"/>
                <c:pt idx="0">
                  <c:v>0</c:v>
                </c:pt>
                <c:pt idx="1">
                  <c:v>132</c:v>
                </c:pt>
                <c:pt idx="2">
                  <c:v>263.00000000000006</c:v>
                </c:pt>
                <c:pt idx="3">
                  <c:v>395</c:v>
                </c:pt>
                <c:pt idx="4">
                  <c:v>529</c:v>
                </c:pt>
                <c:pt idx="5">
                  <c:v>666</c:v>
                </c:pt>
                <c:pt idx="6">
                  <c:v>803</c:v>
                </c:pt>
                <c:pt idx="7">
                  <c:v>945</c:v>
                </c:pt>
                <c:pt idx="8">
                  <c:v>1092</c:v>
                </c:pt>
                <c:pt idx="9">
                  <c:v>1229</c:v>
                </c:pt>
                <c:pt idx="10">
                  <c:v>1366</c:v>
                </c:pt>
                <c:pt idx="11">
                  <c:v>1508</c:v>
                </c:pt>
                <c:pt idx="12">
                  <c:v>1640</c:v>
                </c:pt>
                <c:pt idx="13">
                  <c:v>1770.9999999999998</c:v>
                </c:pt>
                <c:pt idx="14">
                  <c:v>1902.9999999999998</c:v>
                </c:pt>
                <c:pt idx="15">
                  <c:v>2033.9999999999998</c:v>
                </c:pt>
                <c:pt idx="16">
                  <c:v>2165.0000000000005</c:v>
                </c:pt>
                <c:pt idx="17">
                  <c:v>2296.9999999999995</c:v>
                </c:pt>
                <c:pt idx="18">
                  <c:v>2428.0000000000005</c:v>
                </c:pt>
                <c:pt idx="19">
                  <c:v>2559.9999999999995</c:v>
                </c:pt>
                <c:pt idx="20">
                  <c:v>2691</c:v>
                </c:pt>
                <c:pt idx="21">
                  <c:v>2822</c:v>
                </c:pt>
                <c:pt idx="22">
                  <c:v>2954.0000000000005</c:v>
                </c:pt>
                <c:pt idx="23">
                  <c:v>3085.0000000000005</c:v>
                </c:pt>
                <c:pt idx="24">
                  <c:v>3217</c:v>
                </c:pt>
                <c:pt idx="25">
                  <c:v>3348</c:v>
                </c:pt>
                <c:pt idx="26">
                  <c:v>3480.0000000000005</c:v>
                </c:pt>
                <c:pt idx="27">
                  <c:v>3611</c:v>
                </c:pt>
                <c:pt idx="28">
                  <c:v>3743</c:v>
                </c:pt>
                <c:pt idx="29">
                  <c:v>3873.9999999999995</c:v>
                </c:pt>
                <c:pt idx="30">
                  <c:v>4005</c:v>
                </c:pt>
                <c:pt idx="31">
                  <c:v>4137</c:v>
                </c:pt>
                <c:pt idx="32">
                  <c:v>4268</c:v>
                </c:pt>
                <c:pt idx="33">
                  <c:v>4400</c:v>
                </c:pt>
                <c:pt idx="34">
                  <c:v>4531</c:v>
                </c:pt>
                <c:pt idx="35">
                  <c:v>4668</c:v>
                </c:pt>
                <c:pt idx="36">
                  <c:v>4800</c:v>
                </c:pt>
                <c:pt idx="37">
                  <c:v>4931</c:v>
                </c:pt>
                <c:pt idx="38">
                  <c:v>4993</c:v>
                </c:pt>
                <c:pt idx="39">
                  <c:v>5039</c:v>
                </c:pt>
                <c:pt idx="40">
                  <c:v>5083</c:v>
                </c:pt>
                <c:pt idx="41">
                  <c:v>5128</c:v>
                </c:pt>
                <c:pt idx="42">
                  <c:v>5173</c:v>
                </c:pt>
                <c:pt idx="43">
                  <c:v>5218</c:v>
                </c:pt>
                <c:pt idx="44">
                  <c:v>5263</c:v>
                </c:pt>
                <c:pt idx="45">
                  <c:v>5309</c:v>
                </c:pt>
                <c:pt idx="46">
                  <c:v>5354</c:v>
                </c:pt>
                <c:pt idx="47">
                  <c:v>5399</c:v>
                </c:pt>
                <c:pt idx="48">
                  <c:v>5444.0000000000009</c:v>
                </c:pt>
                <c:pt idx="49">
                  <c:v>5488.9999999999991</c:v>
                </c:pt>
                <c:pt idx="50">
                  <c:v>5535</c:v>
                </c:pt>
                <c:pt idx="51">
                  <c:v>5579</c:v>
                </c:pt>
                <c:pt idx="52">
                  <c:v>5625</c:v>
                </c:pt>
                <c:pt idx="53">
                  <c:v>5670.0000000000009</c:v>
                </c:pt>
                <c:pt idx="54">
                  <c:v>5715</c:v>
                </c:pt>
                <c:pt idx="55">
                  <c:v>5760</c:v>
                </c:pt>
                <c:pt idx="56">
                  <c:v>5805.9999999999991</c:v>
                </c:pt>
                <c:pt idx="57">
                  <c:v>5851</c:v>
                </c:pt>
                <c:pt idx="58">
                  <c:v>5896</c:v>
                </c:pt>
                <c:pt idx="59">
                  <c:v>5941</c:v>
                </c:pt>
                <c:pt idx="60">
                  <c:v>5986.0000000000009</c:v>
                </c:pt>
                <c:pt idx="61">
                  <c:v>6030.9999999999991</c:v>
                </c:pt>
                <c:pt idx="62">
                  <c:v>6077</c:v>
                </c:pt>
                <c:pt idx="63">
                  <c:v>6121.9999999999991</c:v>
                </c:pt>
                <c:pt idx="64">
                  <c:v>6167</c:v>
                </c:pt>
                <c:pt idx="65">
                  <c:v>6211.9999999999991</c:v>
                </c:pt>
                <c:pt idx="66">
                  <c:v>6257</c:v>
                </c:pt>
                <c:pt idx="67">
                  <c:v>6303</c:v>
                </c:pt>
                <c:pt idx="68">
                  <c:v>6347.9999999999991</c:v>
                </c:pt>
                <c:pt idx="69">
                  <c:v>6392</c:v>
                </c:pt>
                <c:pt idx="70">
                  <c:v>6437</c:v>
                </c:pt>
                <c:pt idx="71">
                  <c:v>6482</c:v>
                </c:pt>
                <c:pt idx="72">
                  <c:v>6527</c:v>
                </c:pt>
                <c:pt idx="73">
                  <c:v>6571.9999999999991</c:v>
                </c:pt>
                <c:pt idx="74">
                  <c:v>6618</c:v>
                </c:pt>
                <c:pt idx="75">
                  <c:v>6662.9999999999991</c:v>
                </c:pt>
                <c:pt idx="76">
                  <c:v>6708</c:v>
                </c:pt>
                <c:pt idx="77">
                  <c:v>6754.0000000000009</c:v>
                </c:pt>
                <c:pt idx="78">
                  <c:v>6799</c:v>
                </c:pt>
                <c:pt idx="79">
                  <c:v>6844</c:v>
                </c:pt>
                <c:pt idx="80">
                  <c:v>6889.0000000000009</c:v>
                </c:pt>
                <c:pt idx="81">
                  <c:v>6934</c:v>
                </c:pt>
                <c:pt idx="82">
                  <c:v>6979.9999999999991</c:v>
                </c:pt>
                <c:pt idx="83">
                  <c:v>7025</c:v>
                </c:pt>
                <c:pt idx="84">
                  <c:v>7097</c:v>
                </c:pt>
                <c:pt idx="85">
                  <c:v>7148</c:v>
                </c:pt>
                <c:pt idx="86">
                  <c:v>7200</c:v>
                </c:pt>
                <c:pt idx="87">
                  <c:v>7251</c:v>
                </c:pt>
                <c:pt idx="88">
                  <c:v>7302</c:v>
                </c:pt>
                <c:pt idx="89">
                  <c:v>7352</c:v>
                </c:pt>
                <c:pt idx="90">
                  <c:v>7398.0000000000009</c:v>
                </c:pt>
                <c:pt idx="91">
                  <c:v>7443</c:v>
                </c:pt>
                <c:pt idx="92">
                  <c:v>7488</c:v>
                </c:pt>
                <c:pt idx="93">
                  <c:v>7532.9999999999991</c:v>
                </c:pt>
                <c:pt idx="94">
                  <c:v>7578</c:v>
                </c:pt>
                <c:pt idx="95">
                  <c:v>7623.0000000000009</c:v>
                </c:pt>
                <c:pt idx="96">
                  <c:v>7668</c:v>
                </c:pt>
                <c:pt idx="97">
                  <c:v>7713</c:v>
                </c:pt>
                <c:pt idx="98">
                  <c:v>7757.9999999999991</c:v>
                </c:pt>
                <c:pt idx="99">
                  <c:v>7803</c:v>
                </c:pt>
                <c:pt idx="100">
                  <c:v>7849.0000000000009</c:v>
                </c:pt>
                <c:pt idx="101">
                  <c:v>7894</c:v>
                </c:pt>
                <c:pt idx="102">
                  <c:v>7939</c:v>
                </c:pt>
                <c:pt idx="103">
                  <c:v>7983.9999999999991</c:v>
                </c:pt>
                <c:pt idx="104">
                  <c:v>8029</c:v>
                </c:pt>
                <c:pt idx="105">
                  <c:v>8074.0000000000009</c:v>
                </c:pt>
                <c:pt idx="106">
                  <c:v>8119</c:v>
                </c:pt>
                <c:pt idx="107">
                  <c:v>8164</c:v>
                </c:pt>
                <c:pt idx="108">
                  <c:v>8209</c:v>
                </c:pt>
                <c:pt idx="109">
                  <c:v>8281</c:v>
                </c:pt>
                <c:pt idx="110">
                  <c:v>8332</c:v>
                </c:pt>
                <c:pt idx="111">
                  <c:v>8382</c:v>
                </c:pt>
                <c:pt idx="112">
                  <c:v>8433</c:v>
                </c:pt>
                <c:pt idx="113">
                  <c:v>8483</c:v>
                </c:pt>
                <c:pt idx="114">
                  <c:v>8533</c:v>
                </c:pt>
                <c:pt idx="115">
                  <c:v>8584</c:v>
                </c:pt>
                <c:pt idx="116">
                  <c:v>8629</c:v>
                </c:pt>
                <c:pt idx="117">
                  <c:v>8675</c:v>
                </c:pt>
                <c:pt idx="118">
                  <c:v>8719</c:v>
                </c:pt>
                <c:pt idx="119">
                  <c:v>8764</c:v>
                </c:pt>
                <c:pt idx="120">
                  <c:v>8809</c:v>
                </c:pt>
                <c:pt idx="121">
                  <c:v>8854</c:v>
                </c:pt>
                <c:pt idx="122">
                  <c:v>8899</c:v>
                </c:pt>
                <c:pt idx="123">
                  <c:v>8944</c:v>
                </c:pt>
                <c:pt idx="124">
                  <c:v>8990</c:v>
                </c:pt>
                <c:pt idx="125">
                  <c:v>9034.9999999999982</c:v>
                </c:pt>
                <c:pt idx="126">
                  <c:v>9080</c:v>
                </c:pt>
                <c:pt idx="127">
                  <c:v>9126</c:v>
                </c:pt>
                <c:pt idx="128">
                  <c:v>9170.0000000000018</c:v>
                </c:pt>
                <c:pt idx="129">
                  <c:v>9215</c:v>
                </c:pt>
                <c:pt idx="130">
                  <c:v>9261</c:v>
                </c:pt>
                <c:pt idx="131">
                  <c:v>9306</c:v>
                </c:pt>
                <c:pt idx="132">
                  <c:v>9352</c:v>
                </c:pt>
                <c:pt idx="133">
                  <c:v>9397</c:v>
                </c:pt>
                <c:pt idx="134">
                  <c:v>9442</c:v>
                </c:pt>
                <c:pt idx="135">
                  <c:v>9515</c:v>
                </c:pt>
                <c:pt idx="136">
                  <c:v>9565</c:v>
                </c:pt>
                <c:pt idx="137">
                  <c:v>9616</c:v>
                </c:pt>
                <c:pt idx="138">
                  <c:v>9666</c:v>
                </c:pt>
                <c:pt idx="139">
                  <c:v>9716</c:v>
                </c:pt>
                <c:pt idx="140">
                  <c:v>9766</c:v>
                </c:pt>
                <c:pt idx="141">
                  <c:v>9811.9999999999982</c:v>
                </c:pt>
                <c:pt idx="142">
                  <c:v>9857</c:v>
                </c:pt>
                <c:pt idx="143">
                  <c:v>9902</c:v>
                </c:pt>
                <c:pt idx="144">
                  <c:v>9947</c:v>
                </c:pt>
                <c:pt idx="145">
                  <c:v>9992</c:v>
                </c:pt>
                <c:pt idx="146">
                  <c:v>10038</c:v>
                </c:pt>
                <c:pt idx="147">
                  <c:v>10111</c:v>
                </c:pt>
                <c:pt idx="148">
                  <c:v>10162</c:v>
                </c:pt>
                <c:pt idx="149">
                  <c:v>10214</c:v>
                </c:pt>
                <c:pt idx="150">
                  <c:v>10265</c:v>
                </c:pt>
                <c:pt idx="151">
                  <c:v>10315</c:v>
                </c:pt>
                <c:pt idx="152">
                  <c:v>10365</c:v>
                </c:pt>
                <c:pt idx="153">
                  <c:v>10411</c:v>
                </c:pt>
                <c:pt idx="154">
                  <c:v>10457</c:v>
                </c:pt>
                <c:pt idx="155">
                  <c:v>10502</c:v>
                </c:pt>
                <c:pt idx="156">
                  <c:v>10547</c:v>
                </c:pt>
                <c:pt idx="157">
                  <c:v>10592</c:v>
                </c:pt>
                <c:pt idx="158">
                  <c:v>10637</c:v>
                </c:pt>
                <c:pt idx="159">
                  <c:v>10709</c:v>
                </c:pt>
                <c:pt idx="160">
                  <c:v>10760</c:v>
                </c:pt>
                <c:pt idx="161">
                  <c:v>10810.000000000002</c:v>
                </c:pt>
                <c:pt idx="162">
                  <c:v>10862</c:v>
                </c:pt>
                <c:pt idx="163">
                  <c:v>10912</c:v>
                </c:pt>
                <c:pt idx="164">
                  <c:v>10963</c:v>
                </c:pt>
              </c:numCache>
            </c:numRef>
          </c:xVal>
          <c:yVal>
            <c:numRef>
              <c:f>'B 6'!$D$32:$D$196</c:f>
              <c:numCache>
                <c:formatCode>#,##0</c:formatCode>
                <c:ptCount val="165"/>
                <c:pt idx="0">
                  <c:v>27</c:v>
                </c:pt>
                <c:pt idx="1">
                  <c:v>54</c:v>
                </c:pt>
                <c:pt idx="2">
                  <c:v>79</c:v>
                </c:pt>
                <c:pt idx="3">
                  <c:v>99</c:v>
                </c:pt>
                <c:pt idx="4">
                  <c:v>106</c:v>
                </c:pt>
                <c:pt idx="5">
                  <c:v>108</c:v>
                </c:pt>
                <c:pt idx="6">
                  <c:v>108</c:v>
                </c:pt>
                <c:pt idx="7">
                  <c:v>107</c:v>
                </c:pt>
                <c:pt idx="8">
                  <c:v>107</c:v>
                </c:pt>
                <c:pt idx="9">
                  <c:v>107</c:v>
                </c:pt>
                <c:pt idx="10">
                  <c:v>106</c:v>
                </c:pt>
                <c:pt idx="11">
                  <c:v>106</c:v>
                </c:pt>
                <c:pt idx="12">
                  <c:v>126</c:v>
                </c:pt>
                <c:pt idx="13">
                  <c:v>130</c:v>
                </c:pt>
                <c:pt idx="14">
                  <c:v>146</c:v>
                </c:pt>
                <c:pt idx="15">
                  <c:v>152</c:v>
                </c:pt>
                <c:pt idx="16">
                  <c:v>169</c:v>
                </c:pt>
                <c:pt idx="17">
                  <c:v>178</c:v>
                </c:pt>
                <c:pt idx="18">
                  <c:v>188</c:v>
                </c:pt>
                <c:pt idx="19">
                  <c:v>201</c:v>
                </c:pt>
                <c:pt idx="20">
                  <c:v>210</c:v>
                </c:pt>
                <c:pt idx="21">
                  <c:v>218</c:v>
                </c:pt>
                <c:pt idx="22">
                  <c:v>232</c:v>
                </c:pt>
                <c:pt idx="23">
                  <c:v>240</c:v>
                </c:pt>
                <c:pt idx="24">
                  <c:v>254</c:v>
                </c:pt>
                <c:pt idx="25">
                  <c:v>263</c:v>
                </c:pt>
                <c:pt idx="26">
                  <c:v>276</c:v>
                </c:pt>
                <c:pt idx="27">
                  <c:v>285</c:v>
                </c:pt>
                <c:pt idx="28">
                  <c:v>296</c:v>
                </c:pt>
                <c:pt idx="29">
                  <c:v>306</c:v>
                </c:pt>
                <c:pt idx="30">
                  <c:v>317</c:v>
                </c:pt>
                <c:pt idx="31">
                  <c:v>327</c:v>
                </c:pt>
                <c:pt idx="32">
                  <c:v>339</c:v>
                </c:pt>
                <c:pt idx="33">
                  <c:v>350</c:v>
                </c:pt>
                <c:pt idx="34">
                  <c:v>364</c:v>
                </c:pt>
                <c:pt idx="35">
                  <c:v>377</c:v>
                </c:pt>
                <c:pt idx="36">
                  <c:v>387</c:v>
                </c:pt>
                <c:pt idx="37">
                  <c:v>392</c:v>
                </c:pt>
                <c:pt idx="38">
                  <c:v>406</c:v>
                </c:pt>
                <c:pt idx="39">
                  <c:v>407</c:v>
                </c:pt>
                <c:pt idx="40">
                  <c:v>407</c:v>
                </c:pt>
                <c:pt idx="41">
                  <c:v>413</c:v>
                </c:pt>
                <c:pt idx="42">
                  <c:v>415</c:v>
                </c:pt>
                <c:pt idx="43">
                  <c:v>419</c:v>
                </c:pt>
                <c:pt idx="44">
                  <c:v>423</c:v>
                </c:pt>
                <c:pt idx="45">
                  <c:v>426</c:v>
                </c:pt>
                <c:pt idx="46">
                  <c:v>431</c:v>
                </c:pt>
                <c:pt idx="47">
                  <c:v>434</c:v>
                </c:pt>
                <c:pt idx="48">
                  <c:v>438</c:v>
                </c:pt>
                <c:pt idx="49">
                  <c:v>442</c:v>
                </c:pt>
                <c:pt idx="50">
                  <c:v>446</c:v>
                </c:pt>
                <c:pt idx="51">
                  <c:v>450</c:v>
                </c:pt>
                <c:pt idx="52">
                  <c:v>453</c:v>
                </c:pt>
                <c:pt idx="53">
                  <c:v>457</c:v>
                </c:pt>
                <c:pt idx="54">
                  <c:v>461</c:v>
                </c:pt>
                <c:pt idx="55">
                  <c:v>465</c:v>
                </c:pt>
                <c:pt idx="56">
                  <c:v>469</c:v>
                </c:pt>
                <c:pt idx="57">
                  <c:v>472</c:v>
                </c:pt>
                <c:pt idx="58">
                  <c:v>476</c:v>
                </c:pt>
                <c:pt idx="59">
                  <c:v>480</c:v>
                </c:pt>
                <c:pt idx="60">
                  <c:v>484</c:v>
                </c:pt>
                <c:pt idx="61">
                  <c:v>488</c:v>
                </c:pt>
                <c:pt idx="62">
                  <c:v>491</c:v>
                </c:pt>
                <c:pt idx="63">
                  <c:v>495</c:v>
                </c:pt>
                <c:pt idx="64">
                  <c:v>499</c:v>
                </c:pt>
                <c:pt idx="65">
                  <c:v>503</c:v>
                </c:pt>
                <c:pt idx="66">
                  <c:v>506</c:v>
                </c:pt>
                <c:pt idx="67">
                  <c:v>511</c:v>
                </c:pt>
                <c:pt idx="68">
                  <c:v>514</c:v>
                </c:pt>
                <c:pt idx="69">
                  <c:v>518</c:v>
                </c:pt>
                <c:pt idx="70">
                  <c:v>521</c:v>
                </c:pt>
                <c:pt idx="71">
                  <c:v>525</c:v>
                </c:pt>
                <c:pt idx="72">
                  <c:v>529</c:v>
                </c:pt>
                <c:pt idx="73">
                  <c:v>533</c:v>
                </c:pt>
                <c:pt idx="74">
                  <c:v>537</c:v>
                </c:pt>
                <c:pt idx="75">
                  <c:v>541</c:v>
                </c:pt>
                <c:pt idx="76">
                  <c:v>544</c:v>
                </c:pt>
                <c:pt idx="77">
                  <c:v>548</c:v>
                </c:pt>
                <c:pt idx="78">
                  <c:v>552</c:v>
                </c:pt>
                <c:pt idx="79">
                  <c:v>556</c:v>
                </c:pt>
                <c:pt idx="80">
                  <c:v>559</c:v>
                </c:pt>
                <c:pt idx="81">
                  <c:v>563</c:v>
                </c:pt>
                <c:pt idx="82">
                  <c:v>567</c:v>
                </c:pt>
                <c:pt idx="83">
                  <c:v>571</c:v>
                </c:pt>
                <c:pt idx="84">
                  <c:v>574</c:v>
                </c:pt>
                <c:pt idx="85">
                  <c:v>582</c:v>
                </c:pt>
                <c:pt idx="86">
                  <c:v>586</c:v>
                </c:pt>
                <c:pt idx="87">
                  <c:v>590</c:v>
                </c:pt>
                <c:pt idx="88">
                  <c:v>594</c:v>
                </c:pt>
                <c:pt idx="89">
                  <c:v>598</c:v>
                </c:pt>
                <c:pt idx="90">
                  <c:v>604</c:v>
                </c:pt>
                <c:pt idx="91">
                  <c:v>607</c:v>
                </c:pt>
                <c:pt idx="92">
                  <c:v>611</c:v>
                </c:pt>
                <c:pt idx="93">
                  <c:v>615</c:v>
                </c:pt>
                <c:pt idx="94">
                  <c:v>618</c:v>
                </c:pt>
                <c:pt idx="95">
                  <c:v>622</c:v>
                </c:pt>
                <c:pt idx="96">
                  <c:v>626</c:v>
                </c:pt>
                <c:pt idx="97">
                  <c:v>629</c:v>
                </c:pt>
                <c:pt idx="98">
                  <c:v>633</c:v>
                </c:pt>
                <c:pt idx="99">
                  <c:v>637</c:v>
                </c:pt>
                <c:pt idx="100">
                  <c:v>641</c:v>
                </c:pt>
                <c:pt idx="101">
                  <c:v>645</c:v>
                </c:pt>
                <c:pt idx="102">
                  <c:v>649</c:v>
                </c:pt>
                <c:pt idx="103">
                  <c:v>652</c:v>
                </c:pt>
                <c:pt idx="104">
                  <c:v>656</c:v>
                </c:pt>
                <c:pt idx="105">
                  <c:v>660</c:v>
                </c:pt>
                <c:pt idx="106">
                  <c:v>664</c:v>
                </c:pt>
                <c:pt idx="107">
                  <c:v>667</c:v>
                </c:pt>
                <c:pt idx="108">
                  <c:v>671</c:v>
                </c:pt>
                <c:pt idx="109">
                  <c:v>674</c:v>
                </c:pt>
                <c:pt idx="110">
                  <c:v>682</c:v>
                </c:pt>
                <c:pt idx="111">
                  <c:v>686</c:v>
                </c:pt>
                <c:pt idx="112">
                  <c:v>690</c:v>
                </c:pt>
                <c:pt idx="113">
                  <c:v>694</c:v>
                </c:pt>
                <c:pt idx="114">
                  <c:v>699</c:v>
                </c:pt>
                <c:pt idx="115">
                  <c:v>702</c:v>
                </c:pt>
                <c:pt idx="116">
                  <c:v>703</c:v>
                </c:pt>
                <c:pt idx="117">
                  <c:v>708</c:v>
                </c:pt>
                <c:pt idx="118">
                  <c:v>711</c:v>
                </c:pt>
                <c:pt idx="119">
                  <c:v>715</c:v>
                </c:pt>
                <c:pt idx="120">
                  <c:v>718</c:v>
                </c:pt>
                <c:pt idx="121">
                  <c:v>722</c:v>
                </c:pt>
                <c:pt idx="122">
                  <c:v>726</c:v>
                </c:pt>
                <c:pt idx="123">
                  <c:v>730</c:v>
                </c:pt>
                <c:pt idx="124">
                  <c:v>734</c:v>
                </c:pt>
                <c:pt idx="125">
                  <c:v>737</c:v>
                </c:pt>
                <c:pt idx="126">
                  <c:v>741</c:v>
                </c:pt>
                <c:pt idx="127">
                  <c:v>745</c:v>
                </c:pt>
                <c:pt idx="128">
                  <c:v>749</c:v>
                </c:pt>
                <c:pt idx="129">
                  <c:v>752</c:v>
                </c:pt>
                <c:pt idx="130">
                  <c:v>756</c:v>
                </c:pt>
                <c:pt idx="131">
                  <c:v>760</c:v>
                </c:pt>
                <c:pt idx="132">
                  <c:v>764</c:v>
                </c:pt>
                <c:pt idx="133">
                  <c:v>767</c:v>
                </c:pt>
                <c:pt idx="134">
                  <c:v>771</c:v>
                </c:pt>
                <c:pt idx="135">
                  <c:v>775</c:v>
                </c:pt>
                <c:pt idx="136">
                  <c:v>782</c:v>
                </c:pt>
                <c:pt idx="137">
                  <c:v>786</c:v>
                </c:pt>
                <c:pt idx="138">
                  <c:v>791</c:v>
                </c:pt>
                <c:pt idx="139">
                  <c:v>795</c:v>
                </c:pt>
                <c:pt idx="140">
                  <c:v>799</c:v>
                </c:pt>
                <c:pt idx="141">
                  <c:v>802</c:v>
                </c:pt>
                <c:pt idx="142">
                  <c:v>806</c:v>
                </c:pt>
                <c:pt idx="143">
                  <c:v>810</c:v>
                </c:pt>
                <c:pt idx="144">
                  <c:v>814</c:v>
                </c:pt>
                <c:pt idx="145">
                  <c:v>818</c:v>
                </c:pt>
                <c:pt idx="146">
                  <c:v>821</c:v>
                </c:pt>
                <c:pt idx="147">
                  <c:v>825</c:v>
                </c:pt>
                <c:pt idx="148">
                  <c:v>832</c:v>
                </c:pt>
                <c:pt idx="149">
                  <c:v>837</c:v>
                </c:pt>
                <c:pt idx="150">
                  <c:v>841</c:v>
                </c:pt>
                <c:pt idx="151">
                  <c:v>845</c:v>
                </c:pt>
                <c:pt idx="152">
                  <c:v>849</c:v>
                </c:pt>
                <c:pt idx="153">
                  <c:v>852</c:v>
                </c:pt>
                <c:pt idx="154">
                  <c:v>856</c:v>
                </c:pt>
                <c:pt idx="155">
                  <c:v>860</c:v>
                </c:pt>
                <c:pt idx="156">
                  <c:v>864</c:v>
                </c:pt>
                <c:pt idx="157">
                  <c:v>868</c:v>
                </c:pt>
                <c:pt idx="158">
                  <c:v>871</c:v>
                </c:pt>
                <c:pt idx="159">
                  <c:v>875</c:v>
                </c:pt>
                <c:pt idx="160">
                  <c:v>882</c:v>
                </c:pt>
                <c:pt idx="161">
                  <c:v>886</c:v>
                </c:pt>
                <c:pt idx="162">
                  <c:v>891</c:v>
                </c:pt>
                <c:pt idx="163">
                  <c:v>895</c:v>
                </c:pt>
                <c:pt idx="164">
                  <c:v>899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2480064"/>
        <c:axId val="92479488"/>
      </c:scatterChart>
      <c:valAx>
        <c:axId val="8990592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2000">
                    <a:solidFill>
                      <a:schemeClr val="tx2"/>
                    </a:solidFill>
                  </a:defRPr>
                </a:pPr>
                <a:r>
                  <a:rPr lang="en-US" sz="2000">
                    <a:solidFill>
                      <a:schemeClr val="tx2"/>
                    </a:solidFill>
                  </a:rPr>
                  <a:t>Čas [s]</a:t>
                </a:r>
              </a:p>
            </c:rich>
          </c:tx>
          <c:layout>
            <c:manualLayout>
              <c:xMode val="edge"/>
              <c:yMode val="edge"/>
              <c:x val="0.78107887430175371"/>
              <c:y val="0.87457544026885459"/>
            </c:manualLayout>
          </c:layout>
          <c:overlay val="0"/>
        </c:title>
        <c:numFmt formatCode="#,##0" sourceLinked="1"/>
        <c:majorTickMark val="out"/>
        <c:minorTickMark val="none"/>
        <c:tickLblPos val="nextTo"/>
        <c:spPr>
          <a:ln>
            <a:solidFill>
              <a:schemeClr val="tx2"/>
            </a:solidFill>
          </a:ln>
        </c:spPr>
        <c:txPr>
          <a:bodyPr/>
          <a:lstStyle/>
          <a:p>
            <a:pPr>
              <a:defRPr sz="1800">
                <a:solidFill>
                  <a:schemeClr val="tx2"/>
                </a:solidFill>
              </a:defRPr>
            </a:pPr>
            <a:endParaRPr lang="cs-CZ"/>
          </a:p>
        </c:txPr>
        <c:crossAx val="89906496"/>
        <c:crossesAt val="-100"/>
        <c:crossBetween val="midCat"/>
      </c:valAx>
      <c:valAx>
        <c:axId val="89906496"/>
        <c:scaling>
          <c:orientation val="minMax"/>
          <c:max val="1"/>
          <c:min val="-7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minorGridlines>
          <c:spPr>
            <a:ln>
              <a:solidFill>
                <a:schemeClr val="bg1">
                  <a:lumMod val="85000"/>
                </a:schemeClr>
              </a:solidFill>
            </a:ln>
          </c:spPr>
        </c:minorGridlines>
        <c:title>
          <c:tx>
            <c:rich>
              <a:bodyPr rot="-5400000" vert="horz"/>
              <a:lstStyle/>
              <a:p>
                <a:pPr>
                  <a:defRPr sz="2000">
                    <a:solidFill>
                      <a:schemeClr val="tx2"/>
                    </a:solidFill>
                  </a:defRPr>
                </a:pPr>
                <a:r>
                  <a:rPr lang="cs-CZ" sz="2000">
                    <a:solidFill>
                      <a:schemeClr val="tx2"/>
                    </a:solidFill>
                  </a:rPr>
                  <a:t>Změna hmotnosti [% hm.]</a:t>
                </a:r>
              </a:p>
            </c:rich>
          </c:tx>
          <c:layout>
            <c:manualLayout>
              <c:xMode val="edge"/>
              <c:yMode val="edge"/>
              <c:x val="1.1521120129993394E-2"/>
              <c:y val="0.17722245188776975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spPr>
          <a:ln>
            <a:solidFill>
              <a:schemeClr val="tx2"/>
            </a:solidFill>
          </a:ln>
        </c:spPr>
        <c:txPr>
          <a:bodyPr/>
          <a:lstStyle/>
          <a:p>
            <a:pPr>
              <a:defRPr sz="1800">
                <a:solidFill>
                  <a:schemeClr val="tx2"/>
                </a:solidFill>
              </a:defRPr>
            </a:pPr>
            <a:endParaRPr lang="cs-CZ"/>
          </a:p>
        </c:txPr>
        <c:crossAx val="89905920"/>
        <c:crosses val="autoZero"/>
        <c:crossBetween val="midCat"/>
        <c:majorUnit val="1"/>
        <c:minorUnit val="0.5"/>
      </c:valAx>
      <c:valAx>
        <c:axId val="92479488"/>
        <c:scaling>
          <c:orientation val="minMax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 sz="2000">
                    <a:solidFill>
                      <a:schemeClr val="tx2"/>
                    </a:solidFill>
                  </a:defRPr>
                </a:pPr>
                <a:r>
                  <a:rPr lang="cs-CZ" sz="2000">
                    <a:solidFill>
                      <a:schemeClr val="tx2"/>
                    </a:solidFill>
                  </a:rPr>
                  <a:t>Teplota [°C]</a:t>
                </a:r>
              </a:p>
            </c:rich>
          </c:tx>
          <c:layout>
            <c:manualLayout>
              <c:xMode val="edge"/>
              <c:yMode val="edge"/>
              <c:x val="0.95174987408155465"/>
              <c:y val="0.51207540379256178"/>
            </c:manualLayout>
          </c:layout>
          <c:overlay val="0"/>
        </c:title>
        <c:numFmt formatCode="#,##0" sourceLinked="1"/>
        <c:majorTickMark val="out"/>
        <c:minorTickMark val="none"/>
        <c:tickLblPos val="nextTo"/>
        <c:spPr>
          <a:ln>
            <a:solidFill>
              <a:schemeClr val="tx2"/>
            </a:solidFill>
          </a:ln>
        </c:spPr>
        <c:txPr>
          <a:bodyPr/>
          <a:lstStyle/>
          <a:p>
            <a:pPr>
              <a:defRPr sz="1800">
                <a:solidFill>
                  <a:schemeClr val="tx2"/>
                </a:solidFill>
              </a:defRPr>
            </a:pPr>
            <a:endParaRPr lang="cs-CZ"/>
          </a:p>
        </c:txPr>
        <c:crossAx val="92480064"/>
        <c:crosses val="max"/>
        <c:crossBetween val="midCat"/>
      </c:valAx>
      <c:valAx>
        <c:axId val="92480064"/>
        <c:scaling>
          <c:orientation val="minMax"/>
        </c:scaling>
        <c:delete val="1"/>
        <c:axPos val="b"/>
        <c:numFmt formatCode="#,##0" sourceLinked="1"/>
        <c:majorTickMark val="out"/>
        <c:minorTickMark val="none"/>
        <c:tickLblPos val="nextTo"/>
        <c:crossAx val="92479488"/>
        <c:crosses val="autoZero"/>
        <c:crossBetween val="midCat"/>
      </c:valAx>
      <c:spPr>
        <a:ln>
          <a:solidFill>
            <a:schemeClr val="tx1"/>
          </a:solidFill>
        </a:ln>
      </c:spPr>
    </c:plotArea>
    <c:legend>
      <c:legendPos val="b"/>
      <c:layout>
        <c:manualLayout>
          <c:xMode val="edge"/>
          <c:yMode val="edge"/>
          <c:x val="8.3678316312549267E-2"/>
          <c:y val="0.94952019260489851"/>
          <c:w val="0.44937379347303164"/>
          <c:h val="5.0479807395103139E-2"/>
        </c:manualLayout>
      </c:layout>
      <c:overlay val="0"/>
      <c:txPr>
        <a:bodyPr/>
        <a:lstStyle/>
        <a:p>
          <a:pPr>
            <a:defRPr sz="1800">
              <a:solidFill>
                <a:schemeClr val="tx2"/>
              </a:solidFill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00">
          <a:latin typeface="Arial" pitchFamily="34" charset="0"/>
          <a:cs typeface="Arial" pitchFamily="34" charset="0"/>
        </a:defRPr>
      </a:pPr>
      <a:endParaRPr lang="cs-CZ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705747184253022"/>
          <c:y val="3.4781583503764424E-2"/>
          <c:w val="0.77281012038545693"/>
          <c:h val="0.79514651541303627"/>
        </c:manualLayout>
      </c:layout>
      <c:barChart>
        <c:barDir val="col"/>
        <c:grouping val="clustered"/>
        <c:varyColors val="0"/>
        <c:ser>
          <c:idx val="4"/>
          <c:order val="0"/>
          <c:tx>
            <c:strRef>
              <c:f>Sumarizace!$H$3</c:f>
              <c:strCache>
                <c:ptCount val="1"/>
                <c:pt idx="0">
                  <c:v>B6 NaOH</c:v>
                </c:pt>
              </c:strCache>
            </c:strRef>
          </c:tx>
          <c:spPr>
            <a:solidFill>
              <a:srgbClr val="7030A0"/>
            </a:solidFill>
            <a:ln>
              <a:solidFill>
                <a:schemeClr val="tx1"/>
              </a:solidFill>
            </a:ln>
          </c:spPr>
          <c:invertIfNegative val="0"/>
          <c:dPt>
            <c:idx val="0"/>
            <c:invertIfNegative val="0"/>
            <c:bubble3D val="0"/>
          </c:dPt>
          <c:val>
            <c:numRef>
              <c:f>Sumarizace!$H$8</c:f>
              <c:numCache>
                <c:formatCode>0.000</c:formatCode>
                <c:ptCount val="1"/>
                <c:pt idx="0">
                  <c:v>2.7485578554461378</c:v>
                </c:pt>
              </c:numCache>
            </c:numRef>
          </c:val>
        </c:ser>
        <c:ser>
          <c:idx val="0"/>
          <c:order val="1"/>
          <c:tx>
            <c:strRef>
              <c:f>Sumarizace!$C$3</c:f>
              <c:strCache>
                <c:ptCount val="1"/>
                <c:pt idx="0">
                  <c:v>K31</c:v>
                </c:pt>
              </c:strCache>
            </c:strRef>
          </c:tx>
          <c:spPr>
            <a:solidFill>
              <a:srgbClr val="0000FF"/>
            </a:solidFill>
            <a:ln>
              <a:solidFill>
                <a:schemeClr val="tx1"/>
              </a:solidFill>
            </a:ln>
          </c:spPr>
          <c:invertIfNegative val="0"/>
          <c:val>
            <c:numRef>
              <c:f>Sumarizace!$C$8</c:f>
              <c:numCache>
                <c:formatCode>0.000</c:formatCode>
                <c:ptCount val="1"/>
                <c:pt idx="0">
                  <c:v>0.168403245030529</c:v>
                </c:pt>
              </c:numCache>
            </c:numRef>
          </c:val>
        </c:ser>
        <c:ser>
          <c:idx val="1"/>
          <c:order val="2"/>
          <c:tx>
            <c:strRef>
              <c:f>Sumarizace!$D$3</c:f>
              <c:strCache>
                <c:ptCount val="1"/>
                <c:pt idx="0">
                  <c:v>K32</c:v>
                </c:pt>
              </c:strCache>
            </c:strRef>
          </c:tx>
          <c:spPr>
            <a:solidFill>
              <a:srgbClr val="03BCE7"/>
            </a:solidFill>
            <a:ln>
              <a:solidFill>
                <a:schemeClr val="tx1"/>
              </a:solidFill>
            </a:ln>
          </c:spPr>
          <c:invertIfNegative val="0"/>
          <c:val>
            <c:numRef>
              <c:f>Sumarizace!$D$8</c:f>
              <c:numCache>
                <c:formatCode>0.000</c:formatCode>
                <c:ptCount val="1"/>
                <c:pt idx="0">
                  <c:v>0.15831684199560178</c:v>
                </c:pt>
              </c:numCache>
            </c:numRef>
          </c:val>
        </c:ser>
        <c:ser>
          <c:idx val="3"/>
          <c:order val="3"/>
          <c:tx>
            <c:strRef>
              <c:f>Sumarizace!$G$3</c:f>
              <c:strCache>
                <c:ptCount val="1"/>
                <c:pt idx="0">
                  <c:v>B6 KS</c:v>
                </c:pt>
              </c:strCache>
            </c:strRef>
          </c:tx>
          <c:spPr>
            <a:solidFill>
              <a:srgbClr val="08E22C"/>
            </a:solidFill>
            <a:ln>
              <a:solidFill>
                <a:schemeClr val="tx1"/>
              </a:solidFill>
            </a:ln>
          </c:spPr>
          <c:invertIfNegative val="0"/>
          <c:val>
            <c:numRef>
              <c:f>Sumarizace!$G$8</c:f>
              <c:numCache>
                <c:formatCode>0.000</c:formatCode>
                <c:ptCount val="1"/>
                <c:pt idx="0">
                  <c:v>8.1484650328804455E-3</c:v>
                </c:pt>
              </c:numCache>
            </c:numRef>
          </c:val>
        </c:ser>
        <c:ser>
          <c:idx val="5"/>
          <c:order val="4"/>
          <c:tx>
            <c:strRef>
              <c:f>Sumarizace!$F$3</c:f>
              <c:strCache>
                <c:ptCount val="1"/>
                <c:pt idx="0">
                  <c:v>B6 P</c:v>
                </c:pt>
              </c:strCache>
            </c:strRef>
          </c:tx>
          <c:spPr>
            <a:solidFill>
              <a:srgbClr val="ECFE02"/>
            </a:solidFill>
            <a:ln>
              <a:solidFill>
                <a:schemeClr val="tx1"/>
              </a:solidFill>
            </a:ln>
          </c:spPr>
          <c:invertIfNegative val="0"/>
          <c:val>
            <c:numRef>
              <c:f>Sumarizace!$F$8</c:f>
              <c:numCache>
                <c:formatCode>0.000</c:formatCode>
                <c:ptCount val="1"/>
                <c:pt idx="0">
                  <c:v>6.2618976056582286E-4</c:v>
                </c:pt>
              </c:numCache>
            </c:numRef>
          </c:val>
        </c:ser>
        <c:ser>
          <c:idx val="2"/>
          <c:order val="5"/>
          <c:tx>
            <c:strRef>
              <c:f>Sumarizace!$E$3</c:f>
              <c:strCache>
                <c:ptCount val="1"/>
                <c:pt idx="0">
                  <c:v>B6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chemeClr val="tx1"/>
              </a:solidFill>
            </a:ln>
          </c:spPr>
          <c:invertIfNegative val="0"/>
          <c:val>
            <c:numRef>
              <c:f>Sumarizace!$E$8</c:f>
              <c:numCache>
                <c:formatCode>0.000</c:formatCode>
                <c:ptCount val="1"/>
                <c:pt idx="0">
                  <c:v>8.6159360352707924E-4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overlap val="-40"/>
        <c:axId val="92643328"/>
        <c:axId val="92482368"/>
      </c:barChart>
      <c:catAx>
        <c:axId val="9264332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92482368"/>
        <c:crosses val="autoZero"/>
        <c:auto val="1"/>
        <c:lblAlgn val="ctr"/>
        <c:lblOffset val="100"/>
        <c:noMultiLvlLbl val="0"/>
      </c:catAx>
      <c:valAx>
        <c:axId val="92482368"/>
        <c:scaling>
          <c:orientation val="minMax"/>
          <c:max val="2.8"/>
          <c:min val="0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minorGridlines>
          <c:spPr>
            <a:ln>
              <a:solidFill>
                <a:schemeClr val="bg1">
                  <a:lumMod val="85000"/>
                </a:schemeClr>
              </a:solidFill>
            </a:ln>
          </c:spPr>
        </c:minorGridlines>
        <c:title>
          <c:tx>
            <c:rich>
              <a:bodyPr rot="-5400000" vert="horz"/>
              <a:lstStyle/>
              <a:p>
                <a:pPr>
                  <a:defRPr sz="2000">
                    <a:solidFill>
                      <a:schemeClr val="tx2"/>
                    </a:solidFill>
                  </a:defRPr>
                </a:pPr>
                <a:r>
                  <a:rPr lang="cs-CZ" sz="2000">
                    <a:solidFill>
                      <a:schemeClr val="tx2"/>
                    </a:solidFill>
                  </a:rPr>
                  <a:t>Rel. adsorbovaná hmotnost [%]</a:t>
                </a:r>
              </a:p>
            </c:rich>
          </c:tx>
          <c:layout>
            <c:manualLayout>
              <c:xMode val="edge"/>
              <c:yMode val="edge"/>
              <c:x val="1.9864455781144149E-2"/>
              <c:y val="0.28599559327223401"/>
            </c:manualLayout>
          </c:layout>
          <c:overlay val="0"/>
        </c:title>
        <c:numFmt formatCode="#,##0.0" sourceLinked="0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 sz="1400">
                <a:solidFill>
                  <a:schemeClr val="tx2"/>
                </a:solidFill>
              </a:defRPr>
            </a:pPr>
            <a:endParaRPr lang="cs-CZ"/>
          </a:p>
        </c:txPr>
        <c:crossAx val="92643328"/>
        <c:crosses val="autoZero"/>
        <c:crossBetween val="between"/>
        <c:majorUnit val="0.4"/>
        <c:minorUnit val="0.2"/>
      </c:valAx>
      <c:spPr>
        <a:ln w="9525">
          <a:solidFill>
            <a:schemeClr val="tx1"/>
          </a:solidFill>
        </a:ln>
      </c:spPr>
    </c:plotArea>
    <c:legend>
      <c:legendPos val="b"/>
      <c:layout>
        <c:manualLayout>
          <c:xMode val="edge"/>
          <c:yMode val="edge"/>
          <c:x val="0.19099352839157011"/>
          <c:y val="0.85714787418295113"/>
          <c:w val="0.80900647160842987"/>
          <c:h val="7.7301493830754256E-2"/>
        </c:manualLayout>
      </c:layout>
      <c:overlay val="0"/>
      <c:txPr>
        <a:bodyPr/>
        <a:lstStyle/>
        <a:p>
          <a:pPr>
            <a:defRPr sz="1400">
              <a:solidFill>
                <a:schemeClr val="tx2"/>
              </a:solidFill>
            </a:defRPr>
          </a:pPr>
          <a:endParaRPr lang="cs-CZ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200">
          <a:latin typeface="Arial" panose="020B0604020202020204" pitchFamily="34" charset="0"/>
          <a:cs typeface="Arial" panose="020B0604020202020204" pitchFamily="34" charset="0"/>
        </a:defRPr>
      </a:pPr>
      <a:endParaRPr lang="cs-CZ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  <c:perspective val="30"/>
    </c:view3D>
    <c:floor>
      <c:thickness val="0"/>
    </c:floor>
    <c:sideWall>
      <c:thickness val="0"/>
      <c:spPr>
        <a:ln>
          <a:solidFill>
            <a:schemeClr val="tx1"/>
          </a:solidFill>
        </a:ln>
      </c:spPr>
    </c:sideWall>
    <c:backWall>
      <c:thickness val="0"/>
      <c:spPr>
        <a:ln>
          <a:solidFill>
            <a:schemeClr val="tx1"/>
          </a:solidFill>
        </a:ln>
      </c:spPr>
    </c:backWall>
    <c:plotArea>
      <c:layout>
        <c:manualLayout>
          <c:layoutTarget val="inner"/>
          <c:xMode val="edge"/>
          <c:yMode val="edge"/>
          <c:x val="0.11042511806099284"/>
          <c:y val="6.7307639176681866E-2"/>
          <c:w val="0.88444135852624428"/>
          <c:h val="0.78773906298149954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'K31 bez páry'!$CG$21</c:f>
              <c:strCache>
                <c:ptCount val="1"/>
                <c:pt idx="0">
                  <c:v>Karbonatace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dLbl>
              <c:idx val="0"/>
              <c:layout>
                <c:manualLayout>
                  <c:x val="-3.3376366126950025E-3"/>
                  <c:y val="-5.8364800092289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8.3437630371297755E-3"/>
                  <c:y val="-5.13679598988750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8.343763037129746E-3"/>
                  <c:y val="-3.34452724594578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6.3070964690114606E-5"/>
                  <c:y val="-1.56338043152404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3.4259359632611629E-3"/>
                  <c:y val="-1.11854642330402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0062841018464682E-2"/>
                  <c:y val="-2.45672851690271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"/>
                  <c:y val="-2.89784933378165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0"/>
                  <c:y val="-3.56786620202784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5.0062578222778474E-3"/>
                  <c:y val="-4.23232597498884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1.3139784310440545E-7"/>
                  <c:y val="-3.55858092889309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>
                    <a:solidFill>
                      <a:srgbClr val="C00000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'K31 bez páry'!$CE$22:$CE$31</c:f>
              <c:strCache>
                <c:ptCount val="10"/>
                <c:pt idx="0">
                  <c:v>Cyklus 1</c:v>
                </c:pt>
                <c:pt idx="1">
                  <c:v>Cyklus 2</c:v>
                </c:pt>
                <c:pt idx="2">
                  <c:v>Cyklus 3</c:v>
                </c:pt>
                <c:pt idx="3">
                  <c:v>Cyklus 4</c:v>
                </c:pt>
                <c:pt idx="4">
                  <c:v>Cyklus 5</c:v>
                </c:pt>
                <c:pt idx="5">
                  <c:v>Cyklus 6</c:v>
                </c:pt>
                <c:pt idx="6">
                  <c:v>Cyklus 7</c:v>
                </c:pt>
                <c:pt idx="7">
                  <c:v>Cyklus 8</c:v>
                </c:pt>
                <c:pt idx="8">
                  <c:v>Cyklus 9</c:v>
                </c:pt>
                <c:pt idx="9">
                  <c:v>Cyklus 10</c:v>
                </c:pt>
              </c:strCache>
            </c:strRef>
          </c:cat>
          <c:val>
            <c:numRef>
              <c:f>'K31 bez páry'!$CG$22:$CG$31</c:f>
              <c:numCache>
                <c:formatCode>#,##0.00</c:formatCode>
                <c:ptCount val="10"/>
                <c:pt idx="0">
                  <c:v>2.5748949506461836</c:v>
                </c:pt>
                <c:pt idx="1">
                  <c:v>2.235382861936615</c:v>
                </c:pt>
                <c:pt idx="2">
                  <c:v>2.4964870211624119</c:v>
                </c:pt>
                <c:pt idx="3">
                  <c:v>2.6983817263655219</c:v>
                </c:pt>
                <c:pt idx="4">
                  <c:v>2.725806289086516</c:v>
                </c:pt>
                <c:pt idx="5">
                  <c:v>2.4665044888367826</c:v>
                </c:pt>
                <c:pt idx="6">
                  <c:v>2.3058269131985383</c:v>
                </c:pt>
                <c:pt idx="7">
                  <c:v>2.2460700315514068</c:v>
                </c:pt>
                <c:pt idx="8">
                  <c:v>2.279422405822471</c:v>
                </c:pt>
                <c:pt idx="9">
                  <c:v>2.4070091954211108</c:v>
                </c:pt>
              </c:numCache>
            </c:numRef>
          </c:val>
        </c:ser>
        <c:ser>
          <c:idx val="1"/>
          <c:order val="1"/>
          <c:tx>
            <c:strRef>
              <c:f>'K31 bez páry'!$CF$21</c:f>
              <c:strCache>
                <c:ptCount val="1"/>
                <c:pt idx="0">
                  <c:v>Kalcinace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dLbl>
              <c:idx val="0"/>
              <c:layout>
                <c:manualLayout>
                  <c:x val="2.0088102253801504E-2"/>
                  <c:y val="-3.80235452016943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6801185208544803E-2"/>
                  <c:y val="-4.24345775130380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8469937815970752E-2"/>
                  <c:y val="-5.35459543642894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017653300221077E-2"/>
                  <c:y val="-3.79676225339510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853287738281776E-2"/>
                  <c:y val="-3.12674538514890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1756953409609781E-2"/>
                  <c:y val="-4.91347461955000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8.4194481947577615E-3"/>
                  <c:y val="-7.14684659462607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1.3476294186630926E-2"/>
                  <c:y val="-7.59908160207539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8.3940884110387335E-3"/>
                  <c:y val="-6.03015181421575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1.5056616045647611E-2"/>
                  <c:y val="-4.68640748561837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>
                    <a:solidFill>
                      <a:schemeClr val="accent2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'K31 bez páry'!$CE$22:$CE$31</c:f>
              <c:strCache>
                <c:ptCount val="10"/>
                <c:pt idx="0">
                  <c:v>Cyklus 1</c:v>
                </c:pt>
                <c:pt idx="1">
                  <c:v>Cyklus 2</c:v>
                </c:pt>
                <c:pt idx="2">
                  <c:v>Cyklus 3</c:v>
                </c:pt>
                <c:pt idx="3">
                  <c:v>Cyklus 4</c:v>
                </c:pt>
                <c:pt idx="4">
                  <c:v>Cyklus 5</c:v>
                </c:pt>
                <c:pt idx="5">
                  <c:v>Cyklus 6</c:v>
                </c:pt>
                <c:pt idx="6">
                  <c:v>Cyklus 7</c:v>
                </c:pt>
                <c:pt idx="7">
                  <c:v>Cyklus 8</c:v>
                </c:pt>
                <c:pt idx="8">
                  <c:v>Cyklus 9</c:v>
                </c:pt>
                <c:pt idx="9">
                  <c:v>Cyklus 10</c:v>
                </c:pt>
              </c:strCache>
            </c:strRef>
          </c:cat>
          <c:val>
            <c:numRef>
              <c:f>'K31 bez páry'!$CF$22:$CF$31</c:f>
              <c:numCache>
                <c:formatCode>#,##0.00</c:formatCode>
                <c:ptCount val="10"/>
                <c:pt idx="0">
                  <c:v>2.7116074158174346</c:v>
                </c:pt>
                <c:pt idx="1">
                  <c:v>2.6871581180159803</c:v>
                </c:pt>
                <c:pt idx="2">
                  <c:v>2.5799133993404291</c:v>
                </c:pt>
                <c:pt idx="3">
                  <c:v>2.7011488755962536</c:v>
                </c:pt>
                <c:pt idx="4">
                  <c:v>2.6971300413255936</c:v>
                </c:pt>
                <c:pt idx="5">
                  <c:v>2.5077212881649857</c:v>
                </c:pt>
                <c:pt idx="6">
                  <c:v>2.3613660068002735</c:v>
                </c:pt>
                <c:pt idx="7">
                  <c:v>2.2549622865785359</c:v>
                </c:pt>
                <c:pt idx="8">
                  <c:v>2.4853960177659915</c:v>
                </c:pt>
                <c:pt idx="9">
                  <c:v>2.6424484694634076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92646912"/>
        <c:axId val="92485248"/>
        <c:axId val="89679104"/>
      </c:bar3DChart>
      <c:catAx>
        <c:axId val="9264691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2000">
                    <a:solidFill>
                      <a:schemeClr val="tx2"/>
                    </a:solidFill>
                  </a:defRPr>
                </a:pPr>
                <a:r>
                  <a:rPr lang="en-US" sz="2000">
                    <a:solidFill>
                      <a:schemeClr val="tx2"/>
                    </a:solidFill>
                  </a:rPr>
                  <a:t>Číslo cyklu kalcinace/karbonatace</a:t>
                </a:r>
              </a:p>
            </c:rich>
          </c:tx>
          <c:layout>
            <c:manualLayout>
              <c:xMode val="edge"/>
              <c:yMode val="edge"/>
              <c:x val="0.53518449030644155"/>
              <c:y val="0.91415537632694721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chemeClr val="tx2"/>
            </a:solidFill>
          </a:ln>
        </c:spPr>
        <c:txPr>
          <a:bodyPr/>
          <a:lstStyle/>
          <a:p>
            <a:pPr>
              <a:defRPr sz="1600">
                <a:solidFill>
                  <a:schemeClr val="tx2"/>
                </a:solidFill>
              </a:defRPr>
            </a:pPr>
            <a:endParaRPr lang="cs-CZ"/>
          </a:p>
        </c:txPr>
        <c:crossAx val="92485248"/>
        <c:crosses val="autoZero"/>
        <c:auto val="1"/>
        <c:lblAlgn val="ctr"/>
        <c:lblOffset val="100"/>
        <c:noMultiLvlLbl val="1"/>
      </c:catAx>
      <c:valAx>
        <c:axId val="92485248"/>
        <c:scaling>
          <c:orientation val="minMax"/>
          <c:max val="6"/>
          <c:min val="0"/>
        </c:scaling>
        <c:delete val="0"/>
        <c:axPos val="l"/>
        <c:majorGridlines>
          <c:spPr>
            <a:ln>
              <a:solidFill>
                <a:schemeClr val="tx2"/>
              </a:soli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2000">
                    <a:solidFill>
                      <a:schemeClr val="tx2"/>
                    </a:solidFill>
                  </a:defRPr>
                </a:pPr>
                <a:r>
                  <a:rPr lang="cs-CZ" sz="2000">
                    <a:solidFill>
                      <a:schemeClr val="tx2"/>
                    </a:solidFill>
                  </a:rPr>
                  <a:t>Hmotnost uvolněného/sorbovaného</a:t>
                </a:r>
                <a:r>
                  <a:rPr lang="cs-CZ" sz="2000" baseline="0">
                    <a:solidFill>
                      <a:schemeClr val="tx2"/>
                    </a:solidFill>
                  </a:rPr>
                  <a:t> </a:t>
                </a:r>
                <a:r>
                  <a:rPr lang="cs-CZ" sz="2000">
                    <a:solidFill>
                      <a:schemeClr val="tx2"/>
                    </a:solidFill>
                  </a:rPr>
                  <a:t>CO</a:t>
                </a:r>
                <a:r>
                  <a:rPr lang="cs-CZ" sz="2000" baseline="-25000">
                    <a:solidFill>
                      <a:schemeClr val="tx2"/>
                    </a:solidFill>
                  </a:rPr>
                  <a:t>2</a:t>
                </a:r>
                <a:r>
                  <a:rPr lang="cs-CZ" sz="2000" baseline="0">
                    <a:solidFill>
                      <a:schemeClr val="tx2"/>
                    </a:solidFill>
                  </a:rPr>
                  <a:t> (</a:t>
                </a:r>
                <a:r>
                  <a:rPr lang="cs-CZ" sz="2000">
                    <a:solidFill>
                      <a:schemeClr val="tx2"/>
                    </a:solidFill>
                  </a:rPr>
                  <a:t>g.100 g</a:t>
                </a:r>
                <a:r>
                  <a:rPr lang="cs-CZ" sz="2000" strike="noStrike" baseline="30000">
                    <a:solidFill>
                      <a:schemeClr val="tx2"/>
                    </a:solidFill>
                  </a:rPr>
                  <a:t>-1</a:t>
                </a:r>
                <a:r>
                  <a:rPr lang="cs-CZ" sz="2000" strike="noStrike" baseline="0">
                    <a:solidFill>
                      <a:schemeClr val="tx2"/>
                    </a:solidFill>
                  </a:rPr>
                  <a:t>)</a:t>
                </a:r>
                <a:endParaRPr lang="cs-CZ" sz="2000">
                  <a:solidFill>
                    <a:schemeClr val="tx2"/>
                  </a:solidFill>
                </a:endParaRPr>
              </a:p>
            </c:rich>
          </c:tx>
          <c:layout>
            <c:manualLayout>
              <c:xMode val="edge"/>
              <c:yMode val="edge"/>
              <c:x val="6.0185253578762385E-4"/>
              <c:y val="7.7238462601081748E-2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spPr>
          <a:ln>
            <a:solidFill>
              <a:schemeClr val="tx2"/>
            </a:solidFill>
          </a:ln>
        </c:spPr>
        <c:txPr>
          <a:bodyPr/>
          <a:lstStyle/>
          <a:p>
            <a:pPr>
              <a:defRPr sz="1800">
                <a:solidFill>
                  <a:schemeClr val="tx2"/>
                </a:solidFill>
              </a:defRPr>
            </a:pPr>
            <a:endParaRPr lang="cs-CZ"/>
          </a:p>
        </c:txPr>
        <c:crossAx val="92646912"/>
        <c:crossesAt val="1"/>
        <c:crossBetween val="between"/>
        <c:majorUnit val="1"/>
        <c:minorUnit val="0.5"/>
      </c:valAx>
      <c:serAx>
        <c:axId val="89679104"/>
        <c:scaling>
          <c:orientation val="minMax"/>
        </c:scaling>
        <c:delete val="1"/>
        <c:axPos val="b"/>
        <c:majorTickMark val="out"/>
        <c:minorTickMark val="none"/>
        <c:tickLblPos val="nextTo"/>
        <c:crossAx val="92485248"/>
        <c:crosses val="autoZero"/>
      </c:serAx>
      <c:spPr>
        <a:ln>
          <a:noFill/>
        </a:ln>
      </c:spPr>
    </c:plotArea>
    <c:legend>
      <c:legendPos val="b"/>
      <c:layout>
        <c:manualLayout>
          <c:xMode val="edge"/>
          <c:yMode val="edge"/>
          <c:x val="7.8659989264944136E-2"/>
          <c:y val="0.81322898402881816"/>
          <c:w val="0.37216270994911621"/>
          <c:h val="4.5515951677187624E-2"/>
        </c:manualLayout>
      </c:layout>
      <c:overlay val="0"/>
      <c:txPr>
        <a:bodyPr/>
        <a:lstStyle/>
        <a:p>
          <a:pPr>
            <a:defRPr sz="1800">
              <a:solidFill>
                <a:schemeClr val="tx2"/>
              </a:solidFill>
            </a:defRPr>
          </a:pPr>
          <a:endParaRPr lang="cs-CZ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300">
          <a:latin typeface="Arial" panose="020B0604020202020204" pitchFamily="34" charset="0"/>
          <a:cs typeface="Arial" panose="020B0604020202020204" pitchFamily="34" charset="0"/>
        </a:defRPr>
      </a:pPr>
      <a:endParaRPr lang="cs-CZ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  <c:perspective val="30"/>
    </c:view3D>
    <c:floor>
      <c:thickness val="0"/>
    </c:floor>
    <c:sideWall>
      <c:thickness val="0"/>
      <c:spPr>
        <a:ln>
          <a:solidFill>
            <a:schemeClr val="tx1"/>
          </a:solidFill>
        </a:ln>
      </c:spPr>
    </c:sideWall>
    <c:backWall>
      <c:thickness val="0"/>
      <c:spPr>
        <a:ln>
          <a:solidFill>
            <a:schemeClr val="tx1"/>
          </a:solidFill>
        </a:ln>
      </c:spPr>
    </c:backWall>
    <c:plotArea>
      <c:layout>
        <c:manualLayout>
          <c:layoutTarget val="inner"/>
          <c:xMode val="edge"/>
          <c:yMode val="edge"/>
          <c:x val="0.1164390884066321"/>
          <c:y val="2.6029948470967026E-2"/>
          <c:w val="0.878244777329663"/>
          <c:h val="0.79318568523026312"/>
        </c:manualLayout>
      </c:layout>
      <c:bar3DChart>
        <c:barDir val="col"/>
        <c:grouping val="standard"/>
        <c:varyColors val="0"/>
        <c:ser>
          <c:idx val="0"/>
          <c:order val="0"/>
          <c:tx>
            <c:v>Karbonatace</c:v>
          </c:tx>
          <c:spPr>
            <a:solidFill>
              <a:srgbClr val="FF0000"/>
            </a:solidFill>
          </c:spPr>
          <c:invertIfNegative val="0"/>
          <c:dLbls>
            <c:dLbl>
              <c:idx val="0"/>
              <c:layout>
                <c:manualLayout>
                  <c:x val="1.5412460317401253E-17"/>
                  <c:y val="6.570400776135676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-1.11669478041032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-1.11669478041033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6813787305590584E-3"/>
                  <c:y val="-1.56338043152404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1.3239202602827232E-7"/>
                  <c:y val="-1.34003040434429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6.7253825302102674E-3"/>
                  <c:y val="-4.466779121641298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('Popel K32 fl bez páry'!$L$33;'Popel K32 fl bez páry'!$AC$33;'Popel K32 fl bez páry'!$AT$33;'Popel K32 fl bez páry'!$BK$33;'Popel K32 fl bez páry'!$CB$33;'Popel K32 fl bez páry'!$CS$33;'Popel K32 fl bez páry'!$DJ$33;'Popel K32 fl bez páry'!$EA$33;'Popel K32 fl bez páry'!$ER$33;'Popel K32 fl bez páry'!$FI$33)</c:f>
              <c:strCache>
                <c:ptCount val="10"/>
                <c:pt idx="0">
                  <c:v>Cyklus 1</c:v>
                </c:pt>
                <c:pt idx="1">
                  <c:v>Cyklus 2</c:v>
                </c:pt>
                <c:pt idx="2">
                  <c:v>Cyklus 3</c:v>
                </c:pt>
                <c:pt idx="3">
                  <c:v>Cyklus 4</c:v>
                </c:pt>
                <c:pt idx="4">
                  <c:v>Cyklus 5</c:v>
                </c:pt>
                <c:pt idx="5">
                  <c:v>Cyklus 6</c:v>
                </c:pt>
                <c:pt idx="6">
                  <c:v>Cyklus 7</c:v>
                </c:pt>
                <c:pt idx="7">
                  <c:v>Cyklus 8</c:v>
                </c:pt>
                <c:pt idx="8">
                  <c:v>Cyklus 9</c:v>
                </c:pt>
                <c:pt idx="9">
                  <c:v>Cyklus 10</c:v>
                </c:pt>
              </c:strCache>
            </c:strRef>
          </c:cat>
          <c:val>
            <c:numRef>
              <c:f>('Popel K32 fl bez páry'!$AA$39;'Popel K32 fl bez páry'!$AR$39;'Popel K32 fl bez páry'!$BI$39;'Popel K32 fl bez páry'!$BZ$39;'Popel K32 fl bez páry'!$CQ$39;'Popel K32 fl bez páry'!$DH$39;'Popel K32 fl bez páry'!$DY$39;'Popel K32 fl bez páry'!$EP$39;'Popel K32 fl bez páry'!$FG$39;'Popel K32 fl bez páry'!$FX$39)</c:f>
              <c:numCache>
                <c:formatCode>#,##0.00</c:formatCode>
                <c:ptCount val="10"/>
                <c:pt idx="0">
                  <c:v>5.778896897287523</c:v>
                </c:pt>
                <c:pt idx="1">
                  <c:v>1.5231823986251349</c:v>
                </c:pt>
                <c:pt idx="2">
                  <c:v>1.4461985901467915</c:v>
                </c:pt>
                <c:pt idx="3">
                  <c:v>0.98177255974631183</c:v>
                </c:pt>
                <c:pt idx="4">
                  <c:v>0.96475375802679042</c:v>
                </c:pt>
                <c:pt idx="5">
                  <c:v>0.83582692428783711</c:v>
                </c:pt>
                <c:pt idx="6">
                  <c:v>0.77860120521678644</c:v>
                </c:pt>
                <c:pt idx="7">
                  <c:v>0.71434388658869807</c:v>
                </c:pt>
                <c:pt idx="8">
                  <c:v>0.62221216017368575</c:v>
                </c:pt>
                <c:pt idx="9">
                  <c:v>0.57402160631963695</c:v>
                </c:pt>
              </c:numCache>
            </c:numRef>
          </c:val>
        </c:ser>
        <c:ser>
          <c:idx val="1"/>
          <c:order val="1"/>
          <c:tx>
            <c:v>Kalcinace</c:v>
          </c:tx>
          <c:spPr>
            <a:solidFill>
              <a:srgbClr val="0070C0"/>
            </a:solidFill>
          </c:spPr>
          <c:invertIfNegative val="0"/>
          <c:dLbls>
            <c:dLbl>
              <c:idx val="0"/>
              <c:layout>
                <c:manualLayout>
                  <c:x val="1.3451029844472436E-2"/>
                  <c:y val="4.336551710667278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5132408575031588E-2"/>
                  <c:y val="-6.700168682461989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5132408575031588E-2"/>
                  <c:y val="-6.700168682462029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0176544766708701E-2"/>
                  <c:y val="-6.700168682461948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2.3539302227826818E-2"/>
                  <c:y val="-1.34003373649238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0088139991328323E-2"/>
                  <c:y val="-1.34005132223696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0088272383354227E-2"/>
                  <c:y val="-6.700168682461948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1.6813787305590459E-2"/>
                  <c:y val="-2.01005060473859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6.7253825302102058E-3"/>
                  <c:y val="-1.34003373649238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5.0441361916771753E-3"/>
                  <c:y val="-2.233389560820649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('Popel K32 fl bez páry'!$L$33;'Popel K32 fl bez páry'!$AC$33;'Popel K32 fl bez páry'!$AT$33;'Popel K32 fl bez páry'!$BK$33;'Popel K32 fl bez páry'!$CB$33;'Popel K32 fl bez páry'!$CS$33;'Popel K32 fl bez páry'!$DJ$33;'Popel K32 fl bez páry'!$EA$33;'Popel K32 fl bez páry'!$ER$33;'Popel K32 fl bez páry'!$FI$33)</c:f>
              <c:strCache>
                <c:ptCount val="10"/>
                <c:pt idx="0">
                  <c:v>Cyklus 1</c:v>
                </c:pt>
                <c:pt idx="1">
                  <c:v>Cyklus 2</c:v>
                </c:pt>
                <c:pt idx="2">
                  <c:v>Cyklus 3</c:v>
                </c:pt>
                <c:pt idx="3">
                  <c:v>Cyklus 4</c:v>
                </c:pt>
                <c:pt idx="4">
                  <c:v>Cyklus 5</c:v>
                </c:pt>
                <c:pt idx="5">
                  <c:v>Cyklus 6</c:v>
                </c:pt>
                <c:pt idx="6">
                  <c:v>Cyklus 7</c:v>
                </c:pt>
                <c:pt idx="7">
                  <c:v>Cyklus 8</c:v>
                </c:pt>
                <c:pt idx="8">
                  <c:v>Cyklus 9</c:v>
                </c:pt>
                <c:pt idx="9">
                  <c:v>Cyklus 10</c:v>
                </c:pt>
              </c:strCache>
            </c:strRef>
          </c:cat>
          <c:val>
            <c:numRef>
              <c:f>('Popel K32 fl bez páry'!$Q$39;'Popel K32 fl bez páry'!$AH$39;'Popel K32 fl bez páry'!$AY$39;'Popel K32 fl bez páry'!$BP$39;'Popel K32 fl bez páry'!$CG$39;'Popel K32 fl bez páry'!$CX$39;'Popel K32 fl bez páry'!$DO$39;'Popel K32 fl bez páry'!$EF$39;'Popel K32 fl bez páry'!$EW$39;'Popel K32 fl bez páry'!$FN$39)</c:f>
              <c:numCache>
                <c:formatCode>#,##0.00</c:formatCode>
                <c:ptCount val="10"/>
                <c:pt idx="0">
                  <c:v>3.7298327414449393</c:v>
                </c:pt>
                <c:pt idx="1">
                  <c:v>2.2277679892895339</c:v>
                </c:pt>
                <c:pt idx="2">
                  <c:v>2.0170943005068276</c:v>
                </c:pt>
                <c:pt idx="3">
                  <c:v>1.4313948040230806</c:v>
                </c:pt>
                <c:pt idx="4">
                  <c:v>1.086267443619054</c:v>
                </c:pt>
                <c:pt idx="5">
                  <c:v>1.022924022132861</c:v>
                </c:pt>
                <c:pt idx="6">
                  <c:v>0.79340405912258249</c:v>
                </c:pt>
                <c:pt idx="7">
                  <c:v>0.75164635510998346</c:v>
                </c:pt>
                <c:pt idx="8">
                  <c:v>0.74361239458916761</c:v>
                </c:pt>
                <c:pt idx="9">
                  <c:v>0.6155263029407807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99416576"/>
        <c:axId val="97952320"/>
        <c:axId val="92383104"/>
      </c:bar3DChart>
      <c:catAx>
        <c:axId val="9941657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200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r>
                  <a:rPr lang="cs-CZ" sz="200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Číslo cyklu karbonatace/kalcinace</a:t>
                </a:r>
              </a:p>
            </c:rich>
          </c:tx>
          <c:layout>
            <c:manualLayout>
              <c:xMode val="edge"/>
              <c:yMode val="edge"/>
              <c:x val="0.53878688944369768"/>
              <c:y val="0.88799455900431323"/>
            </c:manualLayout>
          </c:layout>
          <c:overlay val="0"/>
        </c:title>
        <c:numFmt formatCode="#,##0" sourceLinked="1"/>
        <c:majorTickMark val="out"/>
        <c:minorTickMark val="none"/>
        <c:tickLblPos val="nextTo"/>
        <c:spPr>
          <a:ln>
            <a:solidFill>
              <a:schemeClr val="tx2"/>
            </a:solidFill>
          </a:ln>
        </c:spPr>
        <c:txPr>
          <a:bodyPr/>
          <a:lstStyle/>
          <a:p>
            <a:pPr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cs-CZ"/>
          </a:p>
        </c:txPr>
        <c:crossAx val="97952320"/>
        <c:crosses val="autoZero"/>
        <c:auto val="1"/>
        <c:lblAlgn val="ctr"/>
        <c:lblOffset val="100"/>
        <c:noMultiLvlLbl val="1"/>
      </c:catAx>
      <c:valAx>
        <c:axId val="97952320"/>
        <c:scaling>
          <c:orientation val="minMax"/>
          <c:min val="0"/>
        </c:scaling>
        <c:delete val="0"/>
        <c:axPos val="l"/>
        <c:majorGridlines>
          <c:spPr>
            <a:ln>
              <a:solidFill>
                <a:schemeClr val="tx2"/>
              </a:soli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200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cs-CZ" sz="200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Hmotnost sorbovaného/uvolněného </a:t>
                </a:r>
              </a:p>
              <a:p>
                <a:pPr>
                  <a:defRPr sz="200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cs-CZ" sz="200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CO</a:t>
                </a:r>
                <a:r>
                  <a:rPr lang="cs-CZ" sz="2000" baseline="-2500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 </a:t>
                </a:r>
                <a:r>
                  <a:rPr lang="cs-CZ" sz="200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(g∙100 g</a:t>
                </a:r>
                <a:r>
                  <a:rPr lang="cs-CZ" sz="2000" baseline="3000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-1</a:t>
                </a:r>
                <a:r>
                  <a:rPr lang="cs-CZ" sz="200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</a:p>
            </c:rich>
          </c:tx>
          <c:layout>
            <c:manualLayout>
              <c:xMode val="edge"/>
              <c:yMode val="edge"/>
              <c:x val="6.6726415295648969E-4"/>
              <c:y val="0.11075447074177276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spPr>
          <a:ln>
            <a:solidFill>
              <a:schemeClr val="tx2"/>
            </a:solidFill>
          </a:ln>
        </c:spPr>
        <c:txPr>
          <a:bodyPr/>
          <a:lstStyle/>
          <a:p>
            <a:pPr>
              <a:defRPr sz="18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cs-CZ"/>
          </a:p>
        </c:txPr>
        <c:crossAx val="99416576"/>
        <c:crossesAt val="1"/>
        <c:crossBetween val="between"/>
      </c:valAx>
      <c:serAx>
        <c:axId val="92383104"/>
        <c:scaling>
          <c:orientation val="minMax"/>
        </c:scaling>
        <c:delete val="1"/>
        <c:axPos val="b"/>
        <c:majorTickMark val="out"/>
        <c:minorTickMark val="none"/>
        <c:tickLblPos val="nextTo"/>
        <c:crossAx val="97952320"/>
        <c:crosses val="autoZero"/>
      </c:serAx>
    </c:plotArea>
    <c:legend>
      <c:legendPos val="b"/>
      <c:layout>
        <c:manualLayout>
          <c:xMode val="edge"/>
          <c:yMode val="edge"/>
          <c:x val="0.13928130934852656"/>
          <c:y val="0.79205957396899895"/>
          <c:w val="0.32543760529303323"/>
          <c:h val="4.5515951677187624E-2"/>
        </c:manualLayout>
      </c:layout>
      <c:overlay val="0"/>
      <c:txPr>
        <a:bodyPr/>
        <a:lstStyle/>
        <a:p>
          <a:pPr>
            <a:defRPr sz="180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defRPr>
          </a:pPr>
          <a:endParaRPr lang="cs-CZ"/>
        </a:p>
      </c:txPr>
    </c:legend>
    <c:plotVisOnly val="1"/>
    <c:dispBlanksAs val="gap"/>
    <c:showDLblsOverMax val="0"/>
  </c:chart>
  <c:txPr>
    <a:bodyPr/>
    <a:lstStyle/>
    <a:p>
      <a:pPr>
        <a:defRPr sz="1300">
          <a:latin typeface="Arial" panose="020B0604020202020204" pitchFamily="34" charset="0"/>
          <a:cs typeface="Arial" panose="020B0604020202020204" pitchFamily="34" charset="0"/>
        </a:defRPr>
      </a:pPr>
      <a:endParaRPr lang="cs-CZ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text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cs-CZ" sz="1200"/>
            </a:lvl1pPr>
          </a:lstStyle>
          <a:p>
            <a:endParaRPr lang="cs-CZ"/>
          </a:p>
        </p:txBody>
      </p:sp>
      <p:sp>
        <p:nvSpPr>
          <p:cNvPr id="3" name="Zástupný text kalendářníh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cs-CZ" sz="1200"/>
            </a:lvl1pPr>
          </a:lstStyle>
          <a:p>
            <a:fld id="{2EB62712-3AAF-40B3-8971-77447D96B5FB}" type="datetime1">
              <a:rPr lang="cs-CZ" smtClean="0"/>
              <a:t>5.3.2018</a:t>
            </a:fld>
            <a:endParaRPr lang="cs-CZ"/>
          </a:p>
        </p:txBody>
      </p:sp>
      <p:sp>
        <p:nvSpPr>
          <p:cNvPr id="4" name="Zástupný text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cs-CZ" sz="1200"/>
            </a:lvl1pPr>
          </a:lstStyle>
          <a:p>
            <a:endParaRPr lang="cs-CZ"/>
          </a:p>
        </p:txBody>
      </p:sp>
      <p:sp>
        <p:nvSpPr>
          <p:cNvPr id="5" name="Zástupný text čísla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cs-CZ" sz="1200"/>
            </a:lvl1pPr>
          </a:lstStyle>
          <a:p>
            <a:fld id="{B828588A-5C4E-401A-AECC-B6F63A9DE965}" type="slidenum">
              <a:rPr lang="cs-CZ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text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cs-CZ" sz="1200"/>
            </a:lvl1pPr>
          </a:lstStyle>
          <a:p>
            <a:endParaRPr lang="cs-CZ" noProof="0"/>
          </a:p>
        </p:txBody>
      </p:sp>
      <p:sp>
        <p:nvSpPr>
          <p:cNvPr id="3" name="Zástupný text kalendářníh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cs-CZ" sz="1200"/>
            </a:lvl1pPr>
          </a:lstStyle>
          <a:p>
            <a:fld id="{80DFBF62-9B8F-4EFF-8DFB-9F83E4060E4E}" type="datetime1">
              <a:rPr lang="cs-CZ" noProof="0" smtClean="0"/>
              <a:pPr/>
              <a:t>5.3.2018</a:t>
            </a:fld>
            <a:endParaRPr lang="cs-CZ" noProof="0"/>
          </a:p>
        </p:txBody>
      </p:sp>
      <p:sp>
        <p:nvSpPr>
          <p:cNvPr id="4" name="Zástupný text obrázku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noProof="0"/>
          </a:p>
        </p:txBody>
      </p:sp>
      <p:sp>
        <p:nvSpPr>
          <p:cNvPr id="5" name="Zástupný text poznám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Kliknutím můžete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text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cs-CZ" sz="1200"/>
            </a:lvl1pPr>
          </a:lstStyle>
          <a:p>
            <a:endParaRPr lang="cs-CZ" noProof="0"/>
          </a:p>
        </p:txBody>
      </p:sp>
      <p:sp>
        <p:nvSpPr>
          <p:cNvPr id="7" name="Zástupný text čísla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cs-CZ" sz="1200"/>
            </a:lvl1pPr>
          </a:lstStyle>
          <a:p>
            <a:fld id="{77542409-6A04-4DC6-AC3A-D3758287A8F2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text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text poznám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text čísla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42409-6A04-4DC6-AC3A-D3758287A8F2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08298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Z 27 % (2015) na 22 % (2040)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42409-6A04-4DC6-AC3A-D3758287A8F2}" type="slidenum">
              <a:rPr lang="cs-CZ" noProof="0" smtClean="0"/>
              <a:t>2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11965699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text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text poznám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text čísla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42409-6A04-4DC6-AC3A-D3758287A8F2}" type="slidenum">
              <a:rPr lang="cs-CZ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42879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 descr="Nadýchané bílé mráčky na modré obloze" title="Obrázek návrhu snímku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2057400"/>
            <a:ext cx="1490472" cy="3886200"/>
          </a:xfrm>
          <a:prstGeom prst="rect">
            <a:avLst/>
          </a:prstGeom>
        </p:spPr>
      </p:pic>
      <p:sp>
        <p:nvSpPr>
          <p:cNvPr id="9" name="Obdélník 8"/>
          <p:cNvSpPr/>
          <p:nvPr/>
        </p:nvSpPr>
        <p:spPr>
          <a:xfrm>
            <a:off x="1600200" y="0"/>
            <a:ext cx="5029200" cy="5943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noProof="0"/>
          </a:p>
        </p:txBody>
      </p:sp>
      <p:pic>
        <p:nvPicPr>
          <p:cNvPr id="10" name="Obrázek 9" descr="Detail snímku rostliny" title="Obrázek návrhu snímku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39128" y="2057400"/>
            <a:ext cx="2060767" cy="3886200"/>
          </a:xfrm>
          <a:prstGeom prst="rect">
            <a:avLst/>
          </a:prstGeom>
        </p:spPr>
      </p:pic>
      <p:pic>
        <p:nvPicPr>
          <p:cNvPr id="11" name="Obrázek 10" descr="Vlny" title="Obrázek návrhu snímku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09623" y="2057400"/>
            <a:ext cx="3282696" cy="38862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51777" y="3019706"/>
            <a:ext cx="4846320" cy="2387600"/>
          </a:xfrm>
        </p:spPr>
        <p:txBody>
          <a:bodyPr anchor="b">
            <a:normAutofit/>
          </a:bodyPr>
          <a:lstStyle>
            <a:lvl1pPr algn="l" latinLnBrk="0">
              <a:lnSpc>
                <a:spcPct val="90000"/>
              </a:lnSpc>
              <a:defRPr lang="cs-CZ" sz="4800">
                <a:solidFill>
                  <a:schemeClr val="bg1"/>
                </a:solidFill>
              </a:defRPr>
            </a:lvl1pPr>
          </a:lstStyle>
          <a:p>
            <a:r>
              <a:rPr lang="cs-CZ" noProof="0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751777" y="5381894"/>
            <a:ext cx="4846320" cy="448056"/>
          </a:xfrm>
        </p:spPr>
        <p:txBody>
          <a:bodyPr>
            <a:normAutofit/>
          </a:bodyPr>
          <a:lstStyle>
            <a:lvl1pPr marL="0" indent="0" algn="l" latinLnBrk="0">
              <a:spcBef>
                <a:spcPts val="0"/>
              </a:spcBef>
              <a:buNone/>
              <a:defRPr lang="cs-CZ" sz="1800">
                <a:solidFill>
                  <a:schemeClr val="bg1"/>
                </a:solidFill>
              </a:defRPr>
            </a:lvl1pPr>
            <a:lvl2pPr marL="457200" indent="0" algn="ctr" latinLnBrk="0">
              <a:buNone/>
              <a:defRPr lang="cs-CZ" sz="2000"/>
            </a:lvl2pPr>
            <a:lvl3pPr marL="914400" indent="0" algn="ctr" latinLnBrk="0">
              <a:buNone/>
              <a:defRPr lang="cs-CZ" sz="1800"/>
            </a:lvl3pPr>
            <a:lvl4pPr marL="1371600" indent="0" algn="ctr" latinLnBrk="0">
              <a:buNone/>
              <a:defRPr lang="cs-CZ" sz="1600"/>
            </a:lvl4pPr>
            <a:lvl5pPr marL="1828800" indent="0" algn="ctr" latinLnBrk="0">
              <a:buNone/>
              <a:defRPr lang="cs-CZ" sz="1600"/>
            </a:lvl5pPr>
            <a:lvl6pPr marL="2286000" indent="0" algn="ctr" latinLnBrk="0">
              <a:buNone/>
              <a:defRPr lang="cs-CZ" sz="1600"/>
            </a:lvl6pPr>
            <a:lvl7pPr marL="2743200" indent="0" algn="ctr" latinLnBrk="0">
              <a:buNone/>
              <a:defRPr lang="cs-CZ" sz="1600"/>
            </a:lvl7pPr>
            <a:lvl8pPr marL="3200400" indent="0" algn="ctr" latinLnBrk="0">
              <a:buNone/>
              <a:defRPr lang="cs-CZ" sz="1600"/>
            </a:lvl8pPr>
            <a:lvl9pPr marL="3657600" indent="0" algn="ctr" latinLnBrk="0">
              <a:buNone/>
              <a:defRPr lang="cs-CZ" sz="1600"/>
            </a:lvl9pPr>
          </a:lstStyle>
          <a:p>
            <a:r>
              <a:rPr lang="cs-CZ" noProof="0"/>
              <a:t>Kliknutím lze upravit styl předlohy.</a:t>
            </a:r>
          </a:p>
        </p:txBody>
      </p:sp>
    </p:spTree>
    <p:extLst>
      <p:ext uri="{BB962C8B-B14F-4D97-AF65-F5344CB8AC3E}">
        <p14:creationId xmlns:p14="http://schemas.microsoft.com/office/powerpoint/2010/main" val="698731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4" name="Zástupný text kalendářníh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211408B-E80D-44E5-AFEE-83D847430414}" type="datetime4">
              <a:rPr lang="cs-CZ" noProof="0" smtClean="0"/>
              <a:t>5. března 2018</a:t>
            </a:fld>
            <a:endParaRPr lang="cs-CZ" noProof="0"/>
          </a:p>
        </p:txBody>
      </p:sp>
      <p:sp>
        <p:nvSpPr>
          <p:cNvPr id="5" name="Zástupný text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noProof="0"/>
              <a:t>Sem patří text zápatí</a:t>
            </a:r>
          </a:p>
        </p:txBody>
      </p:sp>
      <p:sp>
        <p:nvSpPr>
          <p:cNvPr id="6" name="Zástupný text čísla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720709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190500"/>
            <a:ext cx="2057400" cy="5986463"/>
          </a:xfrm>
        </p:spPr>
        <p:txBody>
          <a:bodyPr vert="eaVert"/>
          <a:lstStyle/>
          <a:p>
            <a:r>
              <a:rPr lang="cs-CZ" noProof="0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190500"/>
            <a:ext cx="7734300" cy="5986463"/>
          </a:xfrm>
        </p:spPr>
        <p:txBody>
          <a:bodyPr vert="eaVert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4" name="Zástupný text kalendářníh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B6585F3-DD7C-4494-9ED3-AF0D1A122429}" type="datetime4">
              <a:rPr lang="cs-CZ" noProof="0" smtClean="0"/>
              <a:t>5. března 2018</a:t>
            </a:fld>
            <a:endParaRPr lang="cs-CZ" noProof="0"/>
          </a:p>
        </p:txBody>
      </p:sp>
      <p:sp>
        <p:nvSpPr>
          <p:cNvPr id="5" name="Zástupný text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noProof="0"/>
              <a:t>Sem patří text zápatí</a:t>
            </a:r>
          </a:p>
        </p:txBody>
      </p:sp>
      <p:sp>
        <p:nvSpPr>
          <p:cNvPr id="6" name="Zástupný text čísla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1021014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4" name="Zástupný text kalendářníh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949F6AE-A598-4B2C-8253-7F882AB8FB20}" type="datetime4">
              <a:rPr lang="cs-CZ" noProof="0" smtClean="0"/>
              <a:t>5. března 2018</a:t>
            </a:fld>
            <a:endParaRPr lang="cs-CZ" noProof="0"/>
          </a:p>
        </p:txBody>
      </p:sp>
      <p:sp>
        <p:nvSpPr>
          <p:cNvPr id="5" name="Zástupný text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noProof="0"/>
              <a:t>Sem patří text zápatí</a:t>
            </a:r>
          </a:p>
        </p:txBody>
      </p:sp>
      <p:sp>
        <p:nvSpPr>
          <p:cNvPr id="6" name="Zástupný text čísla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3405116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1600199" y="2059146"/>
            <a:ext cx="7199696" cy="3886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noProof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51777" y="2263913"/>
            <a:ext cx="6949440" cy="3143393"/>
          </a:xfrm>
        </p:spPr>
        <p:txBody>
          <a:bodyPr anchor="b"/>
          <a:lstStyle>
            <a:lvl1pPr latinLnBrk="0">
              <a:defRPr lang="cs-CZ" sz="6000">
                <a:solidFill>
                  <a:schemeClr val="bg1"/>
                </a:solidFill>
              </a:defRPr>
            </a:lvl1pPr>
          </a:lstStyle>
          <a:p>
            <a:r>
              <a:rPr lang="cs-CZ" noProof="0"/>
              <a:t>Kliknutím lze upravit styl.</a:t>
            </a:r>
          </a:p>
        </p:txBody>
      </p:sp>
      <p:sp>
        <p:nvSpPr>
          <p:cNvPr id="3" name="Zástupný text 2"/>
          <p:cNvSpPr>
            <a:spLocks noGrp="1"/>
          </p:cNvSpPr>
          <p:nvPr>
            <p:ph type="body" idx="1"/>
          </p:nvPr>
        </p:nvSpPr>
        <p:spPr>
          <a:xfrm>
            <a:off x="1751777" y="5381893"/>
            <a:ext cx="6949440" cy="449523"/>
          </a:xfrm>
        </p:spPr>
        <p:txBody>
          <a:bodyPr/>
          <a:lstStyle>
            <a:lvl1pPr marL="0" indent="0" latinLnBrk="0">
              <a:spcBef>
                <a:spcPts val="0"/>
              </a:spcBef>
              <a:buNone/>
              <a:defRPr lang="cs-CZ" sz="2400">
                <a:solidFill>
                  <a:schemeClr val="bg1"/>
                </a:solidFill>
              </a:defRPr>
            </a:lvl1pPr>
            <a:lvl2pPr marL="457200" indent="0" latinLnBrk="0">
              <a:buNone/>
              <a:defRPr lang="cs-CZ" sz="2000"/>
            </a:lvl2pPr>
            <a:lvl3pPr marL="914400" indent="0" latinLnBrk="0">
              <a:buNone/>
              <a:defRPr lang="cs-CZ" sz="1800"/>
            </a:lvl3pPr>
            <a:lvl4pPr marL="1371600" indent="0" latinLnBrk="0">
              <a:buNone/>
              <a:defRPr lang="cs-CZ" sz="1600"/>
            </a:lvl4pPr>
            <a:lvl5pPr marL="1828800" indent="0" latinLnBrk="0">
              <a:buNone/>
              <a:defRPr lang="cs-CZ" sz="1600"/>
            </a:lvl5pPr>
            <a:lvl6pPr marL="2286000" indent="0" latinLnBrk="0">
              <a:buNone/>
              <a:defRPr lang="cs-CZ" sz="1600"/>
            </a:lvl6pPr>
            <a:lvl7pPr marL="2743200" indent="0" latinLnBrk="0">
              <a:buNone/>
              <a:defRPr lang="cs-CZ" sz="1600"/>
            </a:lvl7pPr>
            <a:lvl8pPr marL="3200400" indent="0" latinLnBrk="0">
              <a:buNone/>
              <a:defRPr lang="cs-CZ" sz="1600"/>
            </a:lvl8pPr>
            <a:lvl9pPr marL="3657600" indent="0" latinLnBrk="0">
              <a:buNone/>
              <a:defRPr lang="cs-CZ" sz="1600"/>
            </a:lvl9pPr>
          </a:lstStyle>
          <a:p>
            <a:pPr lvl="0"/>
            <a:r>
              <a:rPr lang="cs-CZ" noProof="0"/>
              <a:t>Kliknutím lze upravit styly předlohy textu.</a:t>
            </a:r>
          </a:p>
        </p:txBody>
      </p:sp>
      <p:pic>
        <p:nvPicPr>
          <p:cNvPr id="9" name="Obrázek 8" descr="Vlny" title="Obrázek návrhu snímku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09623" y="2059146"/>
            <a:ext cx="3282696" cy="3886200"/>
          </a:xfrm>
          <a:prstGeom prst="rect">
            <a:avLst/>
          </a:prstGeom>
        </p:spPr>
      </p:pic>
      <p:pic>
        <p:nvPicPr>
          <p:cNvPr id="11" name="Obrázek 10" descr="Detail zelených rostlin" title="Obrázek návrhu snímku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2059146"/>
            <a:ext cx="1490472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894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="" xmlns:p15="http://schemas.microsoft.com/office/powerpoint/2012/main">
        <p15:guide id="1" orient="horz" pos="3768">
          <p15:clr>
            <a:srgbClr val="FDE53C"/>
          </p15:clr>
        </p15:guide>
        <p15:guide id="2" orient="horz" pos="1296">
          <p15:clr>
            <a:srgbClr val="FDE53C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09700" y="1556281"/>
            <a:ext cx="4610099" cy="4620682"/>
          </a:xfrm>
        </p:spPr>
        <p:txBody>
          <a:bodyPr/>
          <a:lstStyle>
            <a:lvl1pPr latinLnBrk="0">
              <a:defRPr lang="cs-CZ" sz="2200"/>
            </a:lvl1pPr>
            <a:lvl2pPr latinLnBrk="0">
              <a:defRPr lang="cs-CZ" sz="1800"/>
            </a:lvl2pPr>
            <a:lvl3pPr latinLnBrk="0">
              <a:defRPr lang="cs-CZ" sz="1600"/>
            </a:lvl3pPr>
            <a:lvl4pPr latinLnBrk="0">
              <a:defRPr lang="cs-CZ" sz="1600"/>
            </a:lvl4pPr>
            <a:lvl5pPr latinLnBrk="0">
              <a:defRPr lang="cs-CZ" sz="1600"/>
            </a:lvl5pPr>
            <a:lvl6pPr latinLnBrk="0">
              <a:defRPr lang="cs-CZ" sz="1600"/>
            </a:lvl6pPr>
            <a:lvl7pPr latinLnBrk="0">
              <a:defRPr lang="cs-CZ" sz="1600"/>
            </a:lvl7pPr>
            <a:lvl8pPr latinLnBrk="0">
              <a:defRPr lang="cs-CZ" sz="1600"/>
            </a:lvl8pPr>
            <a:lvl9pPr latinLnBrk="0">
              <a:defRPr lang="cs-CZ" sz="1600"/>
            </a:lvl9pPr>
          </a:lstStyle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556281"/>
            <a:ext cx="4609775" cy="4620682"/>
          </a:xfrm>
        </p:spPr>
        <p:txBody>
          <a:bodyPr/>
          <a:lstStyle>
            <a:lvl1pPr latinLnBrk="0">
              <a:defRPr lang="cs-CZ" sz="2200"/>
            </a:lvl1pPr>
            <a:lvl2pPr latinLnBrk="0">
              <a:defRPr lang="cs-CZ" sz="1800"/>
            </a:lvl2pPr>
            <a:lvl3pPr latinLnBrk="0">
              <a:defRPr lang="cs-CZ" sz="1600"/>
            </a:lvl3pPr>
            <a:lvl4pPr latinLnBrk="0">
              <a:defRPr lang="cs-CZ" sz="1600"/>
            </a:lvl4pPr>
            <a:lvl5pPr latinLnBrk="0">
              <a:defRPr lang="cs-CZ" sz="1600"/>
            </a:lvl5pPr>
            <a:lvl6pPr latinLnBrk="0">
              <a:defRPr lang="cs-CZ" sz="1600"/>
            </a:lvl6pPr>
            <a:lvl7pPr latinLnBrk="0">
              <a:defRPr lang="cs-CZ" sz="1600"/>
            </a:lvl7pPr>
            <a:lvl8pPr latinLnBrk="0">
              <a:defRPr lang="cs-CZ" sz="1600"/>
            </a:lvl8pPr>
            <a:lvl9pPr latinLnBrk="0">
              <a:defRPr lang="cs-CZ" sz="1600"/>
            </a:lvl9pPr>
          </a:lstStyle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5" name="Zástupný text kalendářníh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32B4147-3C77-4524-8E73-C72D882DD255}" type="datetime4">
              <a:rPr lang="cs-CZ" noProof="0" smtClean="0"/>
              <a:t>5. března 2018</a:t>
            </a:fld>
            <a:endParaRPr lang="cs-CZ" noProof="0"/>
          </a:p>
        </p:txBody>
      </p:sp>
      <p:sp>
        <p:nvSpPr>
          <p:cNvPr id="6" name="Zástupný text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noProof="0"/>
              <a:t>Sem patří text zápatí</a:t>
            </a:r>
          </a:p>
        </p:txBody>
      </p:sp>
      <p:sp>
        <p:nvSpPr>
          <p:cNvPr id="7" name="Zástupný text čísla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781687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=""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/>
              <a:t>Kliknutím lze upravit styl.</a:t>
            </a:r>
          </a:p>
        </p:txBody>
      </p:sp>
      <p:sp>
        <p:nvSpPr>
          <p:cNvPr id="3" name="Zástupný text 2"/>
          <p:cNvSpPr>
            <a:spLocks noGrp="1"/>
          </p:cNvSpPr>
          <p:nvPr>
            <p:ph type="body" idx="1"/>
          </p:nvPr>
        </p:nvSpPr>
        <p:spPr>
          <a:xfrm>
            <a:off x="1409699" y="1554480"/>
            <a:ext cx="4608576" cy="823912"/>
          </a:xfrm>
        </p:spPr>
        <p:txBody>
          <a:bodyPr anchor="b">
            <a:normAutofit/>
          </a:bodyPr>
          <a:lstStyle>
            <a:lvl1pPr marL="0" indent="0" latinLnBrk="0">
              <a:spcBef>
                <a:spcPts val="0"/>
              </a:spcBef>
              <a:buNone/>
              <a:defRPr lang="cs-CZ" sz="2200" b="1"/>
            </a:lvl1pPr>
            <a:lvl2pPr marL="457200" indent="0" latinLnBrk="0">
              <a:buNone/>
              <a:defRPr lang="cs-CZ" sz="2000" b="1"/>
            </a:lvl2pPr>
            <a:lvl3pPr marL="914400" indent="0" latinLnBrk="0">
              <a:buNone/>
              <a:defRPr lang="cs-CZ" sz="1800" b="1"/>
            </a:lvl3pPr>
            <a:lvl4pPr marL="1371600" indent="0" latinLnBrk="0">
              <a:buNone/>
              <a:defRPr lang="cs-CZ" sz="1600" b="1"/>
            </a:lvl4pPr>
            <a:lvl5pPr marL="1828800" indent="0" latinLnBrk="0">
              <a:buNone/>
              <a:defRPr lang="cs-CZ" sz="1600" b="1"/>
            </a:lvl5pPr>
            <a:lvl6pPr marL="2286000" indent="0" latinLnBrk="0">
              <a:buNone/>
              <a:defRPr lang="cs-CZ" sz="1600" b="1"/>
            </a:lvl6pPr>
            <a:lvl7pPr marL="2743200" indent="0" latinLnBrk="0">
              <a:buNone/>
              <a:defRPr lang="cs-CZ" sz="1600" b="1"/>
            </a:lvl7pPr>
            <a:lvl8pPr marL="3200400" indent="0" latinLnBrk="0">
              <a:buNone/>
              <a:defRPr lang="cs-CZ" sz="1600" b="1"/>
            </a:lvl8pPr>
            <a:lvl9pPr marL="3657600" indent="0" latinLnBrk="0">
              <a:buNone/>
              <a:defRPr lang="cs-CZ" sz="1600" b="1"/>
            </a:lvl9pPr>
          </a:lstStyle>
          <a:p>
            <a:pPr lvl="0"/>
            <a:r>
              <a:rPr lang="cs-CZ" noProof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409699" y="2378392"/>
            <a:ext cx="4608576" cy="3811271"/>
          </a:xfrm>
        </p:spPr>
        <p:txBody>
          <a:bodyPr/>
          <a:lstStyle>
            <a:lvl1pPr latinLnBrk="0">
              <a:defRPr lang="cs-CZ" sz="2200"/>
            </a:lvl1pPr>
            <a:lvl2pPr latinLnBrk="0">
              <a:defRPr lang="cs-CZ" sz="1800"/>
            </a:lvl2pPr>
            <a:lvl3pPr latinLnBrk="0">
              <a:defRPr lang="cs-CZ" sz="1600"/>
            </a:lvl3pPr>
            <a:lvl4pPr latinLnBrk="0">
              <a:defRPr lang="cs-CZ" sz="1600"/>
            </a:lvl4pPr>
            <a:lvl5pPr latinLnBrk="0">
              <a:defRPr lang="cs-CZ" sz="1600"/>
            </a:lvl5pPr>
            <a:lvl6pPr latinLnBrk="0">
              <a:defRPr lang="cs-CZ" sz="1600"/>
            </a:lvl6pPr>
            <a:lvl7pPr latinLnBrk="0">
              <a:defRPr lang="cs-CZ" sz="1600"/>
            </a:lvl7pPr>
            <a:lvl8pPr latinLnBrk="0">
              <a:defRPr lang="cs-CZ" sz="1600"/>
            </a:lvl8pPr>
            <a:lvl9pPr latinLnBrk="0">
              <a:defRPr lang="cs-CZ" sz="1600"/>
            </a:lvl9pPr>
          </a:lstStyle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5" name="Zástupný text 4"/>
          <p:cNvSpPr>
            <a:spLocks noGrp="1"/>
          </p:cNvSpPr>
          <p:nvPr>
            <p:ph type="body" sz="quarter" idx="3"/>
          </p:nvPr>
        </p:nvSpPr>
        <p:spPr>
          <a:xfrm>
            <a:off x="6172200" y="1554480"/>
            <a:ext cx="4610100" cy="823912"/>
          </a:xfrm>
        </p:spPr>
        <p:txBody>
          <a:bodyPr anchor="b">
            <a:normAutofit/>
          </a:bodyPr>
          <a:lstStyle>
            <a:lvl1pPr marL="0" indent="0" latinLnBrk="0">
              <a:spcBef>
                <a:spcPts val="0"/>
              </a:spcBef>
              <a:buNone/>
              <a:defRPr lang="cs-CZ" sz="2200" b="1"/>
            </a:lvl1pPr>
            <a:lvl2pPr marL="457200" indent="0" latinLnBrk="0">
              <a:buNone/>
              <a:defRPr lang="cs-CZ" sz="2000" b="1"/>
            </a:lvl2pPr>
            <a:lvl3pPr marL="914400" indent="0" latinLnBrk="0">
              <a:buNone/>
              <a:defRPr lang="cs-CZ" sz="1800" b="1"/>
            </a:lvl3pPr>
            <a:lvl4pPr marL="1371600" indent="0" latinLnBrk="0">
              <a:buNone/>
              <a:defRPr lang="cs-CZ" sz="1600" b="1"/>
            </a:lvl4pPr>
            <a:lvl5pPr marL="1828800" indent="0" latinLnBrk="0">
              <a:buNone/>
              <a:defRPr lang="cs-CZ" sz="1600" b="1"/>
            </a:lvl5pPr>
            <a:lvl6pPr marL="2286000" indent="0" latinLnBrk="0">
              <a:buNone/>
              <a:defRPr lang="cs-CZ" sz="1600" b="1"/>
            </a:lvl6pPr>
            <a:lvl7pPr marL="2743200" indent="0" latinLnBrk="0">
              <a:buNone/>
              <a:defRPr lang="cs-CZ" sz="1600" b="1"/>
            </a:lvl7pPr>
            <a:lvl8pPr marL="3200400" indent="0" latinLnBrk="0">
              <a:buNone/>
              <a:defRPr lang="cs-CZ" sz="1600" b="1"/>
            </a:lvl8pPr>
            <a:lvl9pPr marL="3657600" indent="0" latinLnBrk="0">
              <a:buNone/>
              <a:defRPr lang="cs-CZ" sz="1600" b="1"/>
            </a:lvl9pPr>
          </a:lstStyle>
          <a:p>
            <a:pPr lvl="0"/>
            <a:r>
              <a:rPr lang="cs-CZ" noProof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378392"/>
            <a:ext cx="4610100" cy="3811271"/>
          </a:xfrm>
        </p:spPr>
        <p:txBody>
          <a:bodyPr/>
          <a:lstStyle>
            <a:lvl1pPr latinLnBrk="0">
              <a:defRPr lang="cs-CZ" sz="2200"/>
            </a:lvl1pPr>
            <a:lvl2pPr latinLnBrk="0">
              <a:defRPr lang="cs-CZ" sz="1800"/>
            </a:lvl2pPr>
            <a:lvl3pPr latinLnBrk="0">
              <a:defRPr lang="cs-CZ" sz="1600"/>
            </a:lvl3pPr>
            <a:lvl4pPr latinLnBrk="0">
              <a:defRPr lang="cs-CZ" sz="1600"/>
            </a:lvl4pPr>
            <a:lvl5pPr latinLnBrk="0">
              <a:defRPr lang="cs-CZ" sz="1600"/>
            </a:lvl5pPr>
            <a:lvl6pPr latinLnBrk="0">
              <a:defRPr lang="cs-CZ" sz="1600"/>
            </a:lvl6pPr>
            <a:lvl7pPr latinLnBrk="0">
              <a:defRPr lang="cs-CZ" sz="1600"/>
            </a:lvl7pPr>
            <a:lvl8pPr latinLnBrk="0">
              <a:defRPr lang="cs-CZ" sz="1600"/>
            </a:lvl8pPr>
            <a:lvl9pPr latinLnBrk="0">
              <a:defRPr lang="cs-CZ" sz="1600"/>
            </a:lvl9pPr>
          </a:lstStyle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7" name="Zástupný text kalendářníh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63270B2-EFFA-44B0-91A8-3BB11D37E5B5}" type="datetime4">
              <a:rPr lang="cs-CZ" noProof="0" smtClean="0"/>
              <a:t>5. března 2018</a:t>
            </a:fld>
            <a:endParaRPr lang="cs-CZ" noProof="0"/>
          </a:p>
        </p:txBody>
      </p:sp>
      <p:sp>
        <p:nvSpPr>
          <p:cNvPr id="8" name="Zástupný text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noProof="0"/>
              <a:t>Sem patří text zápatí</a:t>
            </a:r>
          </a:p>
        </p:txBody>
      </p:sp>
      <p:sp>
        <p:nvSpPr>
          <p:cNvPr id="9" name="Zástupný text čísla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827180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=""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/>
              <a:t>Kliknutím lze upravit styl.</a:t>
            </a:r>
          </a:p>
        </p:txBody>
      </p:sp>
      <p:sp>
        <p:nvSpPr>
          <p:cNvPr id="3" name="Zástupný text kalendářníh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3281040-002C-4B38-A62E-A60189C582D2}" type="datetime4">
              <a:rPr lang="cs-CZ" noProof="0" smtClean="0"/>
              <a:t>5. března 2018</a:t>
            </a:fld>
            <a:endParaRPr lang="cs-CZ" noProof="0"/>
          </a:p>
        </p:txBody>
      </p:sp>
      <p:sp>
        <p:nvSpPr>
          <p:cNvPr id="4" name="Zástupný text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noProof="0"/>
              <a:t>Sem patří text zápatí</a:t>
            </a:r>
          </a:p>
        </p:txBody>
      </p:sp>
      <p:sp>
        <p:nvSpPr>
          <p:cNvPr id="5" name="Zástupný text čísla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465877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text kalendářníh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2D56087-ABD4-4BAE-8B59-7541E5DB88E2}" type="datetime4">
              <a:rPr lang="cs-CZ" noProof="0" smtClean="0"/>
              <a:t>5. března 2018</a:t>
            </a:fld>
            <a:endParaRPr lang="cs-CZ" noProof="0"/>
          </a:p>
        </p:txBody>
      </p:sp>
      <p:sp>
        <p:nvSpPr>
          <p:cNvPr id="3" name="Zástupný text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noProof="0"/>
              <a:t>Sem patří text zápatí</a:t>
            </a:r>
          </a:p>
        </p:txBody>
      </p:sp>
      <p:sp>
        <p:nvSpPr>
          <p:cNvPr id="4" name="Zástupný text čísla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1107393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26679" y="919616"/>
            <a:ext cx="4155622" cy="2532888"/>
          </a:xfrm>
        </p:spPr>
        <p:txBody>
          <a:bodyPr anchor="b"/>
          <a:lstStyle>
            <a:lvl1pPr latinLnBrk="0">
              <a:defRPr lang="cs-CZ" sz="3200"/>
            </a:lvl1pPr>
          </a:lstStyle>
          <a:p>
            <a:r>
              <a:rPr lang="cs-CZ" noProof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09699" y="915923"/>
            <a:ext cx="5216979" cy="5065776"/>
          </a:xfrm>
        </p:spPr>
        <p:txBody>
          <a:bodyPr/>
          <a:lstStyle>
            <a:lvl1pPr latinLnBrk="0">
              <a:defRPr lang="cs-CZ" sz="2200"/>
            </a:lvl1pPr>
            <a:lvl2pPr latinLnBrk="0">
              <a:defRPr lang="cs-CZ" sz="1800"/>
            </a:lvl2pPr>
            <a:lvl3pPr latinLnBrk="0">
              <a:defRPr lang="cs-CZ" sz="1600"/>
            </a:lvl3pPr>
            <a:lvl4pPr latinLnBrk="0">
              <a:defRPr lang="cs-CZ" sz="1600"/>
            </a:lvl4pPr>
            <a:lvl5pPr latinLnBrk="0">
              <a:defRPr lang="cs-CZ" sz="1600"/>
            </a:lvl5pPr>
            <a:lvl6pPr latinLnBrk="0">
              <a:defRPr lang="cs-CZ" sz="1600"/>
            </a:lvl6pPr>
            <a:lvl7pPr latinLnBrk="0">
              <a:defRPr lang="cs-CZ" sz="1600"/>
            </a:lvl7pPr>
            <a:lvl8pPr latinLnBrk="0">
              <a:defRPr lang="cs-CZ" sz="1600"/>
            </a:lvl8pPr>
            <a:lvl9pPr latinLnBrk="0">
              <a:defRPr lang="cs-CZ" sz="1600"/>
            </a:lvl9pPr>
          </a:lstStyle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4" name="Zástupný text 3"/>
          <p:cNvSpPr>
            <a:spLocks noGrp="1"/>
          </p:cNvSpPr>
          <p:nvPr>
            <p:ph type="body" sz="half" idx="2"/>
          </p:nvPr>
        </p:nvSpPr>
        <p:spPr>
          <a:xfrm>
            <a:off x="6626679" y="3446396"/>
            <a:ext cx="4155622" cy="2535303"/>
          </a:xfrm>
        </p:spPr>
        <p:txBody>
          <a:bodyPr>
            <a:normAutofit/>
          </a:bodyPr>
          <a:lstStyle>
            <a:lvl1pPr marL="0" indent="0" latinLnBrk="0">
              <a:spcBef>
                <a:spcPts val="900"/>
              </a:spcBef>
              <a:buNone/>
              <a:defRPr lang="cs-CZ" sz="1800"/>
            </a:lvl1pPr>
            <a:lvl2pPr marL="457200" indent="0" latinLnBrk="0">
              <a:buNone/>
              <a:defRPr lang="cs-CZ" sz="1400"/>
            </a:lvl2pPr>
            <a:lvl3pPr marL="914400" indent="0" latinLnBrk="0">
              <a:buNone/>
              <a:defRPr lang="cs-CZ" sz="1200"/>
            </a:lvl3pPr>
            <a:lvl4pPr marL="1371600" indent="0" latinLnBrk="0">
              <a:buNone/>
              <a:defRPr lang="cs-CZ" sz="1000"/>
            </a:lvl4pPr>
            <a:lvl5pPr marL="1828800" indent="0" latinLnBrk="0">
              <a:buNone/>
              <a:defRPr lang="cs-CZ" sz="1000"/>
            </a:lvl5pPr>
            <a:lvl6pPr marL="2286000" indent="0" latinLnBrk="0">
              <a:buNone/>
              <a:defRPr lang="cs-CZ" sz="1000"/>
            </a:lvl6pPr>
            <a:lvl7pPr marL="2743200" indent="0" latinLnBrk="0">
              <a:buNone/>
              <a:defRPr lang="cs-CZ" sz="1000"/>
            </a:lvl7pPr>
            <a:lvl8pPr marL="3200400" indent="0" latinLnBrk="0">
              <a:buNone/>
              <a:defRPr lang="cs-CZ" sz="1000"/>
            </a:lvl8pPr>
            <a:lvl9pPr marL="3657600" indent="0" latinLnBrk="0">
              <a:buNone/>
              <a:defRPr lang="cs-CZ" sz="1000"/>
            </a:lvl9pPr>
          </a:lstStyle>
          <a:p>
            <a:pPr lvl="0"/>
            <a:r>
              <a:rPr lang="cs-CZ" noProof="0"/>
              <a:t>Kliknutím lze upravit styly předlohy textu.</a:t>
            </a:r>
          </a:p>
        </p:txBody>
      </p:sp>
      <p:sp>
        <p:nvSpPr>
          <p:cNvPr id="5" name="Zástupný text kalendářníh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CB9584-A56B-4382-BAA5-D343D558033E}" type="datetime4">
              <a:rPr lang="cs-CZ" noProof="0" smtClean="0"/>
              <a:t>5. března 2018</a:t>
            </a:fld>
            <a:endParaRPr lang="cs-CZ" noProof="0"/>
          </a:p>
        </p:txBody>
      </p:sp>
      <p:sp>
        <p:nvSpPr>
          <p:cNvPr id="6" name="Zástupný text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noProof="0"/>
              <a:t>Sem patří text zápatí</a:t>
            </a:r>
          </a:p>
        </p:txBody>
      </p:sp>
      <p:sp>
        <p:nvSpPr>
          <p:cNvPr id="7" name="Zástupný text čísla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3023549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=""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26680" y="919616"/>
            <a:ext cx="4155622" cy="2532888"/>
          </a:xfrm>
        </p:spPr>
        <p:txBody>
          <a:bodyPr anchor="b"/>
          <a:lstStyle>
            <a:lvl1pPr latinLnBrk="0">
              <a:defRPr lang="cs-CZ" sz="3200"/>
            </a:lvl1pPr>
          </a:lstStyle>
          <a:p>
            <a:r>
              <a:rPr lang="cs-CZ" noProof="0"/>
              <a:t>Kliknutím lze upravit styl.</a:t>
            </a:r>
          </a:p>
        </p:txBody>
      </p:sp>
      <p:sp>
        <p:nvSpPr>
          <p:cNvPr id="3" name="Zástupný text obrázku 2"/>
          <p:cNvSpPr>
            <a:spLocks noGrp="1"/>
          </p:cNvSpPr>
          <p:nvPr>
            <p:ph type="pic" idx="1"/>
          </p:nvPr>
        </p:nvSpPr>
        <p:spPr>
          <a:xfrm>
            <a:off x="0" y="915923"/>
            <a:ext cx="6626677" cy="5065776"/>
          </a:xfrm>
        </p:spPr>
        <p:txBody>
          <a:bodyPr tIns="1371600">
            <a:normAutofit/>
          </a:bodyPr>
          <a:lstStyle>
            <a:lvl1pPr marL="0" indent="0" algn="ctr" latinLnBrk="0">
              <a:spcBef>
                <a:spcPts val="0"/>
              </a:spcBef>
              <a:buNone/>
              <a:defRPr lang="cs-CZ" sz="2200"/>
            </a:lvl1pPr>
            <a:lvl2pPr marL="457200" indent="0" latinLnBrk="0">
              <a:buNone/>
              <a:defRPr lang="cs-CZ" sz="2800"/>
            </a:lvl2pPr>
            <a:lvl3pPr marL="914400" indent="0" latinLnBrk="0">
              <a:buNone/>
              <a:defRPr lang="cs-CZ" sz="2400"/>
            </a:lvl3pPr>
            <a:lvl4pPr marL="1371600" indent="0" latinLnBrk="0">
              <a:buNone/>
              <a:defRPr lang="cs-CZ" sz="2000"/>
            </a:lvl4pPr>
            <a:lvl5pPr marL="1828800" indent="0" latinLnBrk="0">
              <a:buNone/>
              <a:defRPr lang="cs-CZ" sz="2000"/>
            </a:lvl5pPr>
            <a:lvl6pPr marL="2286000" indent="0" latinLnBrk="0">
              <a:buNone/>
              <a:defRPr lang="cs-CZ" sz="2000"/>
            </a:lvl6pPr>
            <a:lvl7pPr marL="2743200" indent="0" latinLnBrk="0">
              <a:buNone/>
              <a:defRPr lang="cs-CZ" sz="2000"/>
            </a:lvl7pPr>
            <a:lvl8pPr marL="3200400" indent="0" latinLnBrk="0">
              <a:buNone/>
              <a:defRPr lang="cs-CZ" sz="2000"/>
            </a:lvl8pPr>
            <a:lvl9pPr marL="3657600" indent="0" latinLnBrk="0">
              <a:buNone/>
              <a:defRPr lang="cs-CZ" sz="2000"/>
            </a:lvl9pPr>
          </a:lstStyle>
          <a:p>
            <a:endParaRPr lang="cs-CZ" noProof="0"/>
          </a:p>
        </p:txBody>
      </p:sp>
      <p:sp>
        <p:nvSpPr>
          <p:cNvPr id="4" name="Zástupný text 3"/>
          <p:cNvSpPr>
            <a:spLocks noGrp="1"/>
          </p:cNvSpPr>
          <p:nvPr>
            <p:ph type="body" sz="half" idx="2"/>
          </p:nvPr>
        </p:nvSpPr>
        <p:spPr>
          <a:xfrm>
            <a:off x="6626680" y="3446397"/>
            <a:ext cx="4155622" cy="2535304"/>
          </a:xfrm>
        </p:spPr>
        <p:txBody>
          <a:bodyPr>
            <a:normAutofit/>
          </a:bodyPr>
          <a:lstStyle>
            <a:lvl1pPr marL="0" indent="0" latinLnBrk="0">
              <a:spcBef>
                <a:spcPts val="900"/>
              </a:spcBef>
              <a:buNone/>
              <a:defRPr lang="cs-CZ" sz="1800"/>
            </a:lvl1pPr>
            <a:lvl2pPr marL="457200" indent="0" latinLnBrk="0">
              <a:buNone/>
              <a:defRPr lang="cs-CZ" sz="1400"/>
            </a:lvl2pPr>
            <a:lvl3pPr marL="914400" indent="0" latinLnBrk="0">
              <a:buNone/>
              <a:defRPr lang="cs-CZ" sz="1200"/>
            </a:lvl3pPr>
            <a:lvl4pPr marL="1371600" indent="0" latinLnBrk="0">
              <a:buNone/>
              <a:defRPr lang="cs-CZ" sz="1000"/>
            </a:lvl4pPr>
            <a:lvl5pPr marL="1828800" indent="0" latinLnBrk="0">
              <a:buNone/>
              <a:defRPr lang="cs-CZ" sz="1000"/>
            </a:lvl5pPr>
            <a:lvl6pPr marL="2286000" indent="0" latinLnBrk="0">
              <a:buNone/>
              <a:defRPr lang="cs-CZ" sz="1000"/>
            </a:lvl6pPr>
            <a:lvl7pPr marL="2743200" indent="0" latinLnBrk="0">
              <a:buNone/>
              <a:defRPr lang="cs-CZ" sz="1000"/>
            </a:lvl7pPr>
            <a:lvl8pPr marL="3200400" indent="0" latinLnBrk="0">
              <a:buNone/>
              <a:defRPr lang="cs-CZ" sz="1000"/>
            </a:lvl8pPr>
            <a:lvl9pPr marL="3657600" indent="0" latinLnBrk="0">
              <a:buNone/>
              <a:defRPr lang="cs-CZ" sz="1000"/>
            </a:lvl9pPr>
          </a:lstStyle>
          <a:p>
            <a:pPr lvl="0"/>
            <a:r>
              <a:rPr lang="cs-CZ" noProof="0"/>
              <a:t>Kliknutím lze upravit styly předlohy textu.</a:t>
            </a:r>
          </a:p>
        </p:txBody>
      </p:sp>
      <p:sp>
        <p:nvSpPr>
          <p:cNvPr id="5" name="Zástupný text kalendářníh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77DB552-93E3-45D9-9002-D9AA1761F1F4}" type="datetime4">
              <a:rPr lang="cs-CZ" noProof="0" smtClean="0"/>
              <a:t>5. března 2018</a:t>
            </a:fld>
            <a:endParaRPr lang="cs-CZ" noProof="0"/>
          </a:p>
        </p:txBody>
      </p:sp>
      <p:sp>
        <p:nvSpPr>
          <p:cNvPr id="6" name="Zástupný text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noProof="0"/>
              <a:t>Sem patří text zápatí</a:t>
            </a:r>
          </a:p>
        </p:txBody>
      </p:sp>
      <p:sp>
        <p:nvSpPr>
          <p:cNvPr id="7" name="Zástupný text čísla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16422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=""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>
          <a:xfrm>
            <a:off x="0" y="6629400"/>
            <a:ext cx="1499616" cy="228600"/>
          </a:xfrm>
          <a:prstGeom prst="rect">
            <a:avLst/>
          </a:prstGeom>
          <a:gradFill>
            <a:gsLst>
              <a:gs pos="0">
                <a:schemeClr val="accent1">
                  <a:lumMod val="15000"/>
                  <a:lumOff val="85000"/>
                </a:schemeClr>
              </a:gs>
              <a:gs pos="100000">
                <a:schemeClr val="accent1">
                  <a:lumMod val="15000"/>
                  <a:lumOff val="8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noProof="0"/>
          </a:p>
        </p:txBody>
      </p:sp>
      <p:sp>
        <p:nvSpPr>
          <p:cNvPr id="11" name="Obdélník 10"/>
          <p:cNvSpPr/>
          <p:nvPr/>
        </p:nvSpPr>
        <p:spPr>
          <a:xfrm>
            <a:off x="1609344" y="6629400"/>
            <a:ext cx="10582656" cy="228600"/>
          </a:xfrm>
          <a:prstGeom prst="rect">
            <a:avLst/>
          </a:prstGeom>
          <a:gradFill>
            <a:gsLst>
              <a:gs pos="0">
                <a:schemeClr val="accent1">
                  <a:lumMod val="35000"/>
                  <a:lumOff val="65000"/>
                </a:schemeClr>
              </a:gs>
              <a:gs pos="100000">
                <a:schemeClr val="accent1">
                  <a:lumMod val="35000"/>
                  <a:lumOff val="6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noProof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Zástupný text nadpisu 1"/>
          <p:cNvSpPr>
            <a:spLocks noGrp="1"/>
          </p:cNvSpPr>
          <p:nvPr>
            <p:ph type="title"/>
          </p:nvPr>
        </p:nvSpPr>
        <p:spPr>
          <a:xfrm>
            <a:off x="1410026" y="276087"/>
            <a:ext cx="9371949" cy="118356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noProof="0"/>
              <a:t>Kliknutím lze upravit styl.</a:t>
            </a:r>
          </a:p>
        </p:txBody>
      </p:sp>
      <p:sp>
        <p:nvSpPr>
          <p:cNvPr id="3" name="Zástupný text 2"/>
          <p:cNvSpPr>
            <a:spLocks noGrp="1"/>
          </p:cNvSpPr>
          <p:nvPr>
            <p:ph type="body" idx="1"/>
          </p:nvPr>
        </p:nvSpPr>
        <p:spPr>
          <a:xfrm>
            <a:off x="1410027" y="1566001"/>
            <a:ext cx="9371948" cy="46206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text čísla snímku 5"/>
          <p:cNvSpPr>
            <a:spLocks noGrp="1"/>
          </p:cNvSpPr>
          <p:nvPr>
            <p:ph type="sldNum" sz="quarter" idx="4"/>
          </p:nvPr>
        </p:nvSpPr>
        <p:spPr>
          <a:xfrm>
            <a:off x="0" y="6629400"/>
            <a:ext cx="410402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lang="cs-CZ" sz="8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9CD8D479-8942-46E8-A226-A4E01F7A105C}" type="slidenum">
              <a:rPr lang="cs-CZ" noProof="0" smtClean="0"/>
              <a:pPr/>
              <a:t>‹#›</a:t>
            </a:fld>
            <a:endParaRPr lang="cs-CZ" noProof="0"/>
          </a:p>
        </p:txBody>
      </p:sp>
      <p:sp>
        <p:nvSpPr>
          <p:cNvPr id="4" name="Zástupný text kalendářního data 3"/>
          <p:cNvSpPr>
            <a:spLocks noGrp="1"/>
          </p:cNvSpPr>
          <p:nvPr>
            <p:ph type="dt" sz="half" idx="2"/>
          </p:nvPr>
        </p:nvSpPr>
        <p:spPr>
          <a:xfrm>
            <a:off x="431101" y="6629400"/>
            <a:ext cx="1000662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lang="cs-CZ" sz="8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1362E895-78F9-4C8D-A69B-92FCDA6D2D87}" type="datetime4">
              <a:rPr lang="cs-CZ" noProof="0" smtClean="0"/>
              <a:t>5. března 2018</a:t>
            </a:fld>
            <a:endParaRPr lang="cs-CZ" noProof="0"/>
          </a:p>
        </p:txBody>
      </p:sp>
      <p:sp>
        <p:nvSpPr>
          <p:cNvPr id="5" name="Zástupný text zápatí 4"/>
          <p:cNvSpPr>
            <a:spLocks noGrp="1"/>
          </p:cNvSpPr>
          <p:nvPr>
            <p:ph type="ftr" sz="quarter" idx="3"/>
          </p:nvPr>
        </p:nvSpPr>
        <p:spPr>
          <a:xfrm>
            <a:off x="1637716" y="6629400"/>
            <a:ext cx="914425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0">
              <a:defRPr lang="cs-CZ" sz="8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noProof="0"/>
              <a:t>Sem patří text zápatí</a:t>
            </a:r>
          </a:p>
        </p:txBody>
      </p:sp>
    </p:spTree>
    <p:extLst>
      <p:ext uri="{BB962C8B-B14F-4D97-AF65-F5344CB8AC3E}">
        <p14:creationId xmlns:p14="http://schemas.microsoft.com/office/powerpoint/2010/main" val="2866046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/>
  <p:txStyles>
    <p:titleStyle>
      <a:lvl1pPr algn="l" defTabSz="914400" rtl="0" eaLnBrk="1" latinLnBrk="0" hangingPunct="1">
        <a:spcBef>
          <a:spcPct val="0"/>
        </a:spcBef>
        <a:buNone/>
        <a:defRPr lang="cs-CZ" sz="3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10312" indent="-210312" algn="l" defTabSz="91440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lang="cs-CZ"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38912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766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lang="cs-CZ"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052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lang="cs-CZ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338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lang="cs-CZ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3624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lang="cs-CZ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5910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lang="cs-CZ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196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lang="cs-CZ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0482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lang="cs-CZ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24025" y="561976"/>
            <a:ext cx="4845497" cy="3352799"/>
          </a:xfrm>
        </p:spPr>
        <p:txBody>
          <a:bodyPr>
            <a:normAutofit fontScale="90000"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Elektrárenský popílek jako nový sorbent pro snižování emisí CO</a:t>
            </a:r>
            <a:r>
              <a:rPr lang="cs-CZ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cs-CZ" baseline="-25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4095751"/>
            <a:ext cx="5419725" cy="1371600"/>
          </a:xfrm>
        </p:spPr>
        <p:txBody>
          <a:bodyPr>
            <a:normAutofit/>
          </a:bodyPr>
          <a:lstStyle/>
          <a:p>
            <a:pPr algn="ctr">
              <a:lnSpc>
                <a:spcPct val="120000"/>
              </a:lnSpc>
              <a:spcBef>
                <a:spcPts val="300"/>
              </a:spcBef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Ing. Barbora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Miklová</a:t>
            </a:r>
          </a:p>
          <a:p>
            <a:pPr>
              <a:lnSpc>
                <a:spcPct val="120000"/>
              </a:lnSpc>
              <a:spcBef>
                <a:spcPts val="300"/>
              </a:spcBef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Ing. Marek Staf,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Ph.D.; doc. Karel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Ciahotný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, CSc.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2019300" y="5153025"/>
            <a:ext cx="4533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chemeClr val="tx2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Konference TVIP 2018, Hustopeče</a:t>
            </a:r>
            <a:endParaRPr lang="cs-CZ" sz="2000" dirty="0">
              <a:solidFill>
                <a:schemeClr val="tx2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1546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Provedené analýzy vzorků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Termogravimetrická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analýza (TGA)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Statická metoda adsorpce – nízkoteplotní testy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Testy v průtočných aparaturách – vysokoteplotní testy</a:t>
            </a:r>
          </a:p>
          <a:p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61925" y="6610350"/>
            <a:ext cx="1269838" cy="247650"/>
          </a:xfrm>
        </p:spPr>
        <p:txBody>
          <a:bodyPr/>
          <a:lstStyle/>
          <a:p>
            <a:fld id="{2CD56366-43C0-41A5-AC51-1DE3FC94E833}" type="datetime4">
              <a:rPr lang="cs-CZ" sz="1200" noProof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března 2018</a:t>
            </a:fld>
            <a:endParaRPr lang="cs-CZ" sz="1200" noProof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921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10026" y="276087"/>
            <a:ext cx="9371949" cy="762138"/>
          </a:xfrm>
        </p:spPr>
        <p:txBody>
          <a:bodyPr/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Výsledky TG analýzy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61925" y="6610350"/>
            <a:ext cx="1269838" cy="247650"/>
          </a:xfrm>
        </p:spPr>
        <p:txBody>
          <a:bodyPr/>
          <a:lstStyle/>
          <a:p>
            <a:fld id="{2CD56366-43C0-41A5-AC51-1DE3FC94E833}" type="datetime4">
              <a:rPr lang="cs-CZ" sz="1200" noProof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března 2018</a:t>
            </a:fld>
            <a:endParaRPr lang="cs-CZ" sz="1200" noProof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7741733"/>
              </p:ext>
            </p:extLst>
          </p:nvPr>
        </p:nvGraphicFramePr>
        <p:xfrm>
          <a:off x="771524" y="1146175"/>
          <a:ext cx="9877425" cy="5140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88662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10025" y="95112"/>
            <a:ext cx="9371949" cy="819288"/>
          </a:xfrm>
        </p:spPr>
        <p:txBody>
          <a:bodyPr/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Statická metoda adsorpce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61925" y="6610350"/>
            <a:ext cx="1269838" cy="247650"/>
          </a:xfrm>
        </p:spPr>
        <p:txBody>
          <a:bodyPr/>
          <a:lstStyle/>
          <a:p>
            <a:fld id="{2CD56366-43C0-41A5-AC51-1DE3FC94E833}" type="datetime4">
              <a:rPr lang="cs-CZ" sz="1200" noProof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března 2018</a:t>
            </a:fld>
            <a:endParaRPr lang="cs-CZ" sz="1200" noProof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50" y="1237456"/>
            <a:ext cx="4000500" cy="407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180974" y="5353050"/>
            <a:ext cx="56769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– vak na odběr plynu; 2 – exikátor; 3 – kelímky se vzorky; 4 – klimatická komora</a:t>
            </a:r>
            <a:endParaRPr lang="cs-CZ" i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Graf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30429260"/>
              </p:ext>
            </p:extLst>
          </p:nvPr>
        </p:nvGraphicFramePr>
        <p:xfrm>
          <a:off x="5153025" y="1166812"/>
          <a:ext cx="6838949" cy="4043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02832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10026" y="276087"/>
            <a:ext cx="9371949" cy="704988"/>
          </a:xfrm>
        </p:spPr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Průtočné aparatury s pevným a fluidním ložem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61925" y="6610350"/>
            <a:ext cx="1269838" cy="247650"/>
          </a:xfrm>
        </p:spPr>
        <p:txBody>
          <a:bodyPr/>
          <a:lstStyle/>
          <a:p>
            <a:fld id="{2CD56366-43C0-41A5-AC51-1DE3FC94E833}" type="datetime4">
              <a:rPr lang="cs-CZ" sz="1200" noProof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března 2018</a:t>
            </a:fld>
            <a:endParaRPr lang="cs-CZ" sz="1200" noProof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5400" y="2019300"/>
            <a:ext cx="4800000" cy="36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8" name="Přímá spojnice se šipkou 7"/>
          <p:cNvCxnSpPr/>
          <p:nvPr/>
        </p:nvCxnSpPr>
        <p:spPr>
          <a:xfrm>
            <a:off x="6164250" y="3067050"/>
            <a:ext cx="2154225" cy="0"/>
          </a:xfrm>
          <a:prstGeom prst="straightConnector1">
            <a:avLst/>
          </a:prstGeom>
          <a:ln w="25400">
            <a:solidFill>
              <a:schemeClr val="tx2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Přímá spojnice se šipkou 5"/>
          <p:cNvCxnSpPr/>
          <p:nvPr/>
        </p:nvCxnSpPr>
        <p:spPr>
          <a:xfrm>
            <a:off x="6629400" y="3667125"/>
            <a:ext cx="1689075" cy="0"/>
          </a:xfrm>
          <a:prstGeom prst="straightConnector1">
            <a:avLst/>
          </a:prstGeom>
          <a:ln w="25400">
            <a:solidFill>
              <a:schemeClr val="tx2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/>
          <p:nvPr/>
        </p:nvCxnSpPr>
        <p:spPr>
          <a:xfrm>
            <a:off x="6343650" y="3914775"/>
            <a:ext cx="1657350" cy="0"/>
          </a:xfrm>
          <a:prstGeom prst="straightConnector1">
            <a:avLst/>
          </a:prstGeom>
          <a:ln w="25400">
            <a:solidFill>
              <a:schemeClr val="tx2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>
            <a:off x="7745400" y="4381500"/>
            <a:ext cx="1657350" cy="0"/>
          </a:xfrm>
          <a:prstGeom prst="straightConnector1">
            <a:avLst/>
          </a:prstGeom>
          <a:ln w="25400">
            <a:solidFill>
              <a:schemeClr val="tx2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 flipH="1">
            <a:off x="2381250" y="3590925"/>
            <a:ext cx="771526" cy="0"/>
          </a:xfrm>
          <a:prstGeom prst="straightConnector1">
            <a:avLst/>
          </a:prstGeom>
          <a:ln w="25400">
            <a:solidFill>
              <a:schemeClr val="tx2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 flipH="1">
            <a:off x="2286000" y="4210050"/>
            <a:ext cx="2409826" cy="0"/>
          </a:xfrm>
          <a:prstGeom prst="straightConnector1">
            <a:avLst/>
          </a:prstGeom>
          <a:ln w="25400">
            <a:solidFill>
              <a:schemeClr val="tx2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/>
          <p:nvPr/>
        </p:nvCxnSpPr>
        <p:spPr>
          <a:xfrm flipH="1">
            <a:off x="2333625" y="2476500"/>
            <a:ext cx="1743077" cy="0"/>
          </a:xfrm>
          <a:prstGeom prst="straightConnector1">
            <a:avLst/>
          </a:prstGeom>
          <a:ln w="25400">
            <a:solidFill>
              <a:schemeClr val="tx2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1" name="TextovéPole 20"/>
          <p:cNvSpPr txBox="1"/>
          <p:nvPr/>
        </p:nvSpPr>
        <p:spPr>
          <a:xfrm>
            <a:off x="8467725" y="2924175"/>
            <a:ext cx="17335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teploměr</a:t>
            </a:r>
            <a:endParaRPr lang="cs-CZ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8391525" y="3482459"/>
            <a:ext cx="23050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Bubnový plynoměr</a:t>
            </a:r>
            <a:endParaRPr lang="cs-CZ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8077200" y="3730109"/>
            <a:ext cx="17335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 analyzátor</a:t>
            </a:r>
            <a:endParaRPr lang="cs-CZ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9402750" y="4196834"/>
            <a:ext cx="17335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PC</a:t>
            </a:r>
            <a:endParaRPr lang="cs-CZ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333375" y="2291835"/>
            <a:ext cx="1952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Spirálový chladič</a:t>
            </a:r>
            <a:endParaRPr lang="cs-CZ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ovéPole 29"/>
          <p:cNvSpPr txBox="1"/>
          <p:nvPr/>
        </p:nvSpPr>
        <p:spPr>
          <a:xfrm>
            <a:off x="676275" y="3425309"/>
            <a:ext cx="1952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Tlakové lahve</a:t>
            </a:r>
            <a:endParaRPr lang="cs-CZ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ovéPole 30"/>
          <p:cNvSpPr txBox="1"/>
          <p:nvPr/>
        </p:nvSpPr>
        <p:spPr>
          <a:xfrm>
            <a:off x="133350" y="4012168"/>
            <a:ext cx="19526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Vertikální pec s reaktorem</a:t>
            </a:r>
            <a:endParaRPr lang="cs-CZ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9" name="Přímá spojnice se šipkou 18"/>
          <p:cNvCxnSpPr/>
          <p:nvPr/>
        </p:nvCxnSpPr>
        <p:spPr>
          <a:xfrm flipH="1">
            <a:off x="2128838" y="3028950"/>
            <a:ext cx="1900239" cy="0"/>
          </a:xfrm>
          <a:prstGeom prst="straightConnector1">
            <a:avLst/>
          </a:prstGeom>
          <a:ln w="25400">
            <a:solidFill>
              <a:schemeClr val="tx2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2" name="TextovéPole 21"/>
          <p:cNvSpPr txBox="1"/>
          <p:nvPr/>
        </p:nvSpPr>
        <p:spPr>
          <a:xfrm>
            <a:off x="138112" y="2813567"/>
            <a:ext cx="2147888" cy="6688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Elektromagnetický regulátor</a:t>
            </a:r>
            <a:endParaRPr lang="cs-CZ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5313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33826" y="180837"/>
            <a:ext cx="9371949" cy="743088"/>
          </a:xfrm>
        </p:spPr>
        <p:txBody>
          <a:bodyPr/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Průtočné aparatury s pevným a fluidním ložem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61925" y="6610350"/>
            <a:ext cx="1269838" cy="247650"/>
          </a:xfrm>
        </p:spPr>
        <p:txBody>
          <a:bodyPr/>
          <a:lstStyle/>
          <a:p>
            <a:fld id="{2CD56366-43C0-41A5-AC51-1DE3FC94E833}" type="datetime4">
              <a:rPr lang="cs-CZ" sz="1200" noProof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března 2018</a:t>
            </a:fld>
            <a:endParaRPr lang="cs-CZ" sz="1200" noProof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8725" y="933251"/>
            <a:ext cx="9372600" cy="4610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61999" y="5572125"/>
            <a:ext cx="110775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1,2 – tlakové lahve; 3 – vertikální pec; 4 – </a:t>
            </a:r>
            <a:r>
              <a:rPr lang="cs-CZ" i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manostat</a:t>
            </a:r>
            <a:r>
              <a:rPr lang="cs-CZ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5 – IR analyzátor; 6 – bubnový plynoměr; 7 – teploměr; 8 – dvouplášťový křemenný reaktor; 9 – spirálový chladič; 10 – jehlový ventil; 11 – </a:t>
            </a:r>
            <a:r>
              <a:rPr lang="cs-CZ" i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</a:t>
            </a:r>
            <a:r>
              <a:rPr lang="cs-CZ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hmotnostní průtokoměr s elektromagnetickým regulátorem; 12 - bypass</a:t>
            </a:r>
            <a:endParaRPr lang="cs-CZ" i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7873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Výsledky cyklů kalcinace/karbonatace – pevné lože (popílek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K31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61925" y="6610350"/>
            <a:ext cx="1269838" cy="247650"/>
          </a:xfrm>
        </p:spPr>
        <p:txBody>
          <a:bodyPr/>
          <a:lstStyle/>
          <a:p>
            <a:fld id="{2CD56366-43C0-41A5-AC51-1DE3FC94E833}" type="datetime4">
              <a:rPr lang="cs-CZ" sz="1200" noProof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března 2018</a:t>
            </a:fld>
            <a:endParaRPr lang="cs-CZ" sz="1200" noProof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Graf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02176"/>
              </p:ext>
            </p:extLst>
          </p:nvPr>
        </p:nvGraphicFramePr>
        <p:xfrm>
          <a:off x="771526" y="1524001"/>
          <a:ext cx="10153650" cy="4705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88622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Výsledky cyklů kalcinace/karbonatace – fluidní reaktor (popílek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K32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61925" y="6610350"/>
            <a:ext cx="1269838" cy="247650"/>
          </a:xfrm>
        </p:spPr>
        <p:txBody>
          <a:bodyPr/>
          <a:lstStyle/>
          <a:p>
            <a:fld id="{2CD56366-43C0-41A5-AC51-1DE3FC94E833}" type="datetime4">
              <a:rPr lang="cs-CZ" sz="1200" noProof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března 2018</a:t>
            </a:fld>
            <a:endParaRPr lang="cs-CZ" sz="1200" noProof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8796147"/>
              </p:ext>
            </p:extLst>
          </p:nvPr>
        </p:nvGraphicFramePr>
        <p:xfrm>
          <a:off x="1409700" y="1565275"/>
          <a:ext cx="9372600" cy="4621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48887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Souhrn získaných poznatků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61925" y="6610350"/>
            <a:ext cx="1269838" cy="247650"/>
          </a:xfrm>
        </p:spPr>
        <p:txBody>
          <a:bodyPr/>
          <a:lstStyle/>
          <a:p>
            <a:fld id="{2CD56366-43C0-41A5-AC51-1DE3FC94E833}" type="datetime4">
              <a:rPr lang="cs-CZ" sz="1200" noProof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března 2018</a:t>
            </a:fld>
            <a:endParaRPr lang="cs-CZ" sz="1200" noProof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1410027" y="1566001"/>
            <a:ext cx="9858048" cy="4549049"/>
          </a:xfrm>
        </p:spPr>
        <p:txBody>
          <a:bodyPr/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Vzorková základna se skládala ze 3 vzorků – 2 z fluidního spalování a 1 z práškového spalování uhlí</a:t>
            </a:r>
          </a:p>
          <a:p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B6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- práškové spalování         obsahoval nejméně termolabilních karbonátů,   	což vede k nedostatečné sorpční kapacitě za vysokých teplot</a:t>
            </a:r>
          </a:p>
          <a:p>
            <a:pPr marL="0" indent="0">
              <a:buNone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       - chemické úpravy za účelem zvýšení sorpční kapacity        nejvyšší   	sorpční kapacitu poskytoval vzorek upravený v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NaOH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(2,8 %, t=30 °C)</a:t>
            </a:r>
          </a:p>
          <a:p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K31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K32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– fluidní spalování       obsahovaly zvýšené množství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nezreagovaného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CaO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       možnost použít pro odstraňování CO</a:t>
            </a:r>
            <a:r>
              <a:rPr lang="cs-CZ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za vysokých teplot (karbonátová smyčka)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Technologie, která odsiřuje spaliny přímo ve spalovacím prostoru (fluidní technologie) poskytuje elektrárenský popílek vhodnější pro záchyt CO</a:t>
            </a:r>
            <a:r>
              <a:rPr lang="cs-CZ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ze spalin než práškové spalování</a:t>
            </a:r>
          </a:p>
        </p:txBody>
      </p:sp>
      <p:sp>
        <p:nvSpPr>
          <p:cNvPr id="7" name="Šipka doprava 6"/>
          <p:cNvSpPr/>
          <p:nvPr/>
        </p:nvSpPr>
        <p:spPr>
          <a:xfrm>
            <a:off x="4876799" y="2400300"/>
            <a:ext cx="466725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 doprava 7"/>
          <p:cNvSpPr/>
          <p:nvPr/>
        </p:nvSpPr>
        <p:spPr>
          <a:xfrm>
            <a:off x="8934449" y="3152775"/>
            <a:ext cx="466725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 doprava 8"/>
          <p:cNvSpPr/>
          <p:nvPr/>
        </p:nvSpPr>
        <p:spPr>
          <a:xfrm>
            <a:off x="5391148" y="3867150"/>
            <a:ext cx="466725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Šipka doprava 9"/>
          <p:cNvSpPr/>
          <p:nvPr/>
        </p:nvSpPr>
        <p:spPr>
          <a:xfrm>
            <a:off x="4486273" y="4162425"/>
            <a:ext cx="466725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3836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51777" y="2781300"/>
            <a:ext cx="6949440" cy="1352550"/>
          </a:xfrm>
        </p:spPr>
        <p:txBody>
          <a:bodyPr/>
          <a:lstStyle/>
          <a:p>
            <a:pPr algn="ctr"/>
            <a:r>
              <a:rPr lang="cs-CZ" dirty="0" smtClean="0"/>
              <a:t>Děkuji za pozornost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2628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Úvod 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U.S.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Energy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Information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Administration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(EIA) </a:t>
            </a:r>
            <a:r>
              <a:rPr lang="cs-CZ" smtClean="0">
                <a:latin typeface="Arial" panose="020B0604020202020204" pitchFamily="34" charset="0"/>
                <a:cs typeface="Arial" panose="020B0604020202020204" pitchFamily="34" charset="0"/>
              </a:rPr>
              <a:t>–podíl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uhlí na celkové světové spotřebě energie 22 % v roce 2040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Fosilní paliva budou stále důležitý zdroj pro výrobu energie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Práškové kotle na spalování uhlí 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Fluidní kotle na spalování uhlí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Obě technologie produkují pevný odpad a emise CO</a:t>
            </a:r>
            <a:r>
              <a:rPr lang="cs-CZ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Pevný odpad – úletový popílek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Různé navrhované technologie odstraňování CO</a:t>
            </a:r>
            <a:r>
              <a:rPr lang="cs-CZ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>
              <a:spcBef>
                <a:spcPts val="1800"/>
              </a:spcBef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Adsorpce CO</a:t>
            </a:r>
            <a:r>
              <a:rPr lang="cs-CZ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– jedna z možných variant</a:t>
            </a:r>
          </a:p>
          <a:p>
            <a:pPr>
              <a:spcBef>
                <a:spcPts val="1800"/>
              </a:spcBef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61925" y="6610350"/>
            <a:ext cx="1269838" cy="247650"/>
          </a:xfrm>
        </p:spPr>
        <p:txBody>
          <a:bodyPr/>
          <a:lstStyle/>
          <a:p>
            <a:fld id="{2CD56366-43C0-41A5-AC51-1DE3FC94E833}" type="datetime4">
              <a:rPr lang="cs-CZ" sz="1200" noProof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března 2018</a:t>
            </a:fld>
            <a:endParaRPr lang="cs-CZ" sz="1200" noProof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8844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Vzorková základna elektrárenských popílků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7968615"/>
              </p:ext>
            </p:extLst>
          </p:nvPr>
        </p:nvGraphicFramePr>
        <p:xfrm>
          <a:off x="1419225" y="1714499"/>
          <a:ext cx="8953501" cy="38957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11611"/>
                <a:gridCol w="2801998"/>
                <a:gridCol w="1946787"/>
                <a:gridCol w="2893105"/>
              </a:tblGrid>
              <a:tr h="95910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Název vzorku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 spalování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 spalovaného uhlí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Specifikace zařízení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78875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K31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Fluidní kotel </a:t>
                      </a:r>
                      <a:r>
                        <a:rPr lang="en-GB" sz="20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K31</a:t>
                      </a:r>
                      <a:r>
                        <a:rPr lang="en-GB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cs-CZ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uveden do provozu </a:t>
                      </a:r>
                      <a:r>
                        <a:rPr lang="en-GB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1996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Lignit, černé uhlí, biomasa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Alpiq</a:t>
                      </a:r>
                      <a:r>
                        <a:rPr lang="en-GB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Generation (CZ) </a:t>
                      </a:r>
                      <a:r>
                        <a:rPr lang="en-GB" sz="20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s.r.o</a:t>
                      </a:r>
                      <a:r>
                        <a:rPr lang="en-GB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.; </a:t>
                      </a:r>
                      <a:r>
                        <a:rPr lang="en-GB" sz="20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Zlín</a:t>
                      </a:r>
                      <a:r>
                        <a:rPr lang="en-GB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teplárna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78875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K32</a:t>
                      </a:r>
                      <a:endParaRPr lang="cs-CZ" sz="2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Fluidní kotel </a:t>
                      </a:r>
                      <a:r>
                        <a:rPr lang="en-GB" sz="20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K32</a:t>
                      </a:r>
                      <a:r>
                        <a:rPr lang="en-GB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cs-CZ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uveden do provozu </a:t>
                      </a:r>
                      <a:r>
                        <a:rPr lang="en-GB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2002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Lignit, černé uhlí, biomasa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Alpiq</a:t>
                      </a:r>
                      <a:r>
                        <a:rPr lang="en-GB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Generation (CZ) </a:t>
                      </a:r>
                      <a:r>
                        <a:rPr lang="en-GB" sz="20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s.r.o</a:t>
                      </a:r>
                      <a:r>
                        <a:rPr lang="en-GB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.; </a:t>
                      </a:r>
                      <a:r>
                        <a:rPr lang="en-GB" sz="20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Zlín</a:t>
                      </a:r>
                      <a:r>
                        <a:rPr lang="en-GB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teplárna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78875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B6</a:t>
                      </a:r>
                      <a:endParaRPr lang="cs-CZ" sz="2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Superkritické</a:t>
                      </a:r>
                      <a:r>
                        <a:rPr lang="cs-CZ" sz="20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spalování práškového uhlí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Lignit</a:t>
                      </a:r>
                      <a:r>
                        <a:rPr lang="en-GB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ČEZ, a. s.; </a:t>
                      </a:r>
                      <a:r>
                        <a:rPr lang="en-GB" sz="20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Ledvice</a:t>
                      </a:r>
                      <a:r>
                        <a:rPr lang="en-GB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elektrárna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61925" y="6610350"/>
            <a:ext cx="1269838" cy="247650"/>
          </a:xfrm>
        </p:spPr>
        <p:txBody>
          <a:bodyPr/>
          <a:lstStyle/>
          <a:p>
            <a:fld id="{2CD56366-43C0-41A5-AC51-1DE3FC94E833}" type="datetime4">
              <a:rPr lang="cs-CZ" sz="1200" noProof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března 2018</a:t>
            </a:fld>
            <a:endParaRPr lang="cs-CZ" sz="1200" noProof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7913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Charakterizace vzorkové základny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XRF,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BET povrch,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Distribuce velikosti pórů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61925" y="6610350"/>
            <a:ext cx="1269838" cy="247650"/>
          </a:xfrm>
        </p:spPr>
        <p:txBody>
          <a:bodyPr/>
          <a:lstStyle/>
          <a:p>
            <a:fld id="{2CD56366-43C0-41A5-AC51-1DE3FC94E833}" type="datetime4">
              <a:rPr lang="cs-CZ" sz="1200" noProof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března 2018</a:t>
            </a:fld>
            <a:endParaRPr lang="cs-CZ" sz="1200" noProof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4955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Charakterizace vzorkové základny - XRF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6257528"/>
              </p:ext>
            </p:extLst>
          </p:nvPr>
        </p:nvGraphicFramePr>
        <p:xfrm>
          <a:off x="1562100" y="1524004"/>
          <a:ext cx="7496175" cy="5029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66925"/>
                <a:gridCol w="1828800"/>
                <a:gridCol w="1809750"/>
                <a:gridCol w="1790700"/>
              </a:tblGrid>
              <a:tr h="205514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Prvky (% hm.)</a:t>
                      </a:r>
                      <a:r>
                        <a:rPr lang="cs-CZ" sz="2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2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171450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K31</a:t>
                      </a:r>
                      <a:endParaRPr lang="cs-CZ" sz="2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171450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K32</a:t>
                      </a:r>
                      <a:endParaRPr lang="cs-CZ" sz="2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171450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B6</a:t>
                      </a:r>
                      <a:endParaRPr lang="cs-CZ" sz="2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171450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0413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</a:t>
                      </a:r>
                      <a:endParaRPr lang="cs-CZ" sz="20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41,890</a:t>
                      </a:r>
                      <a:endParaRPr lang="cs-CZ" sz="20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171450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47,640</a:t>
                      </a:r>
                      <a:endParaRPr lang="cs-CZ" sz="20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171450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2,380</a:t>
                      </a:r>
                      <a:endParaRPr lang="cs-CZ" sz="20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171450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330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</a:t>
                      </a:r>
                      <a:endParaRPr lang="cs-CZ" sz="20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18,250</a:t>
                      </a:r>
                      <a:endParaRPr lang="cs-CZ" sz="20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171450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15,380</a:t>
                      </a:r>
                      <a:endParaRPr lang="cs-CZ" sz="20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171450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33,040</a:t>
                      </a:r>
                      <a:endParaRPr lang="cs-CZ" sz="20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171450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413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</a:t>
                      </a:r>
                      <a:endParaRPr lang="cs-CZ" sz="20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17,420</a:t>
                      </a:r>
                      <a:endParaRPr lang="cs-CZ" sz="20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171450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14,490</a:t>
                      </a:r>
                      <a:endParaRPr lang="cs-CZ" sz="20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171450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46,470</a:t>
                      </a:r>
                      <a:endParaRPr lang="cs-CZ" sz="20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171450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330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</a:t>
                      </a:r>
                      <a:endParaRPr lang="cs-CZ" sz="20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9,580</a:t>
                      </a:r>
                      <a:endParaRPr lang="cs-CZ" sz="20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171450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8,660</a:t>
                      </a:r>
                      <a:endParaRPr lang="cs-CZ" sz="20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171450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8,800</a:t>
                      </a:r>
                      <a:endParaRPr lang="cs-CZ" sz="20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171450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413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r>
                        <a:rPr lang="cs-CZ" sz="2000" u="none" strike="noStrike" baseline="-25000" dirty="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cs-CZ" sz="20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6,000</a:t>
                      </a:r>
                      <a:endParaRPr lang="cs-CZ" sz="20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171450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8,930</a:t>
                      </a:r>
                      <a:endParaRPr lang="cs-CZ" sz="20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171450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0,268</a:t>
                      </a:r>
                      <a:endParaRPr lang="cs-CZ" sz="20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171450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413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Mg</a:t>
                      </a:r>
                      <a:endParaRPr lang="cs-CZ" sz="20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2,130</a:t>
                      </a:r>
                      <a:endParaRPr lang="cs-CZ" sz="20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171450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1,380</a:t>
                      </a:r>
                      <a:endParaRPr lang="cs-CZ" sz="20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171450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0,601</a:t>
                      </a:r>
                      <a:endParaRPr lang="cs-CZ" sz="20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171450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330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</a:t>
                      </a:r>
                      <a:endParaRPr lang="cs-CZ" sz="20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1,700</a:t>
                      </a:r>
                      <a:endParaRPr lang="cs-CZ" sz="20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171450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1,410</a:t>
                      </a:r>
                      <a:endParaRPr lang="cs-CZ" sz="20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171450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5,430</a:t>
                      </a:r>
                      <a:endParaRPr lang="cs-CZ" sz="20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171450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413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</a:t>
                      </a:r>
                      <a:endParaRPr lang="cs-CZ" sz="20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0,993</a:t>
                      </a:r>
                      <a:endParaRPr lang="cs-CZ" sz="20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171450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0,717</a:t>
                      </a:r>
                      <a:endParaRPr lang="cs-CZ" sz="20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171450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0,285</a:t>
                      </a:r>
                      <a:endParaRPr lang="cs-CZ" sz="20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171450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330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</a:t>
                      </a:r>
                      <a:endParaRPr lang="cs-CZ" sz="20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0,854</a:t>
                      </a:r>
                      <a:endParaRPr lang="cs-CZ" sz="20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171450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0,733</a:t>
                      </a:r>
                      <a:endParaRPr lang="cs-CZ" sz="20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171450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1,600</a:t>
                      </a:r>
                      <a:endParaRPr lang="cs-CZ" sz="20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171450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330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</a:t>
                      </a:r>
                      <a:endParaRPr lang="cs-CZ" sz="20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0,238</a:t>
                      </a:r>
                      <a:endParaRPr lang="cs-CZ" sz="20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171450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0,102</a:t>
                      </a:r>
                      <a:endParaRPr lang="cs-CZ" sz="20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171450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0,140</a:t>
                      </a:r>
                      <a:endParaRPr lang="cs-CZ" sz="20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171450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413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</a:t>
                      </a:r>
                      <a:r>
                        <a:rPr lang="cs-CZ" sz="2000" u="none" strike="noStrike" baseline="-25000" dirty="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cs-CZ" sz="20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0,205</a:t>
                      </a:r>
                      <a:endParaRPr lang="cs-CZ" sz="20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171450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0,123</a:t>
                      </a:r>
                      <a:endParaRPr lang="cs-CZ" sz="20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171450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0,196</a:t>
                      </a:r>
                      <a:endParaRPr lang="cs-CZ" sz="20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171450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330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Mn</a:t>
                      </a:r>
                      <a:endParaRPr lang="cs-CZ" sz="20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0,170</a:t>
                      </a:r>
                      <a:endParaRPr lang="cs-CZ" sz="20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171450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0,117</a:t>
                      </a:r>
                      <a:endParaRPr lang="cs-CZ" sz="20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171450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0,061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171450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413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Sr</a:t>
                      </a:r>
                      <a:endParaRPr lang="cs-CZ" sz="20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0,169</a:t>
                      </a:r>
                      <a:endParaRPr lang="cs-CZ" sz="20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171450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0,044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171450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0,156</a:t>
                      </a:r>
                      <a:endParaRPr lang="cs-CZ" sz="20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171450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330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</a:t>
                      </a:r>
                      <a:endParaRPr lang="cs-CZ" sz="20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0,116</a:t>
                      </a:r>
                      <a:endParaRPr lang="cs-CZ" sz="20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171450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0,061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171450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0,121</a:t>
                      </a:r>
                      <a:endParaRPr lang="cs-CZ" sz="20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171450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330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</a:t>
                      </a:r>
                      <a:endParaRPr lang="cs-CZ" sz="20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0,046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171450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0,185</a:t>
                      </a:r>
                      <a:endParaRPr lang="cs-CZ" sz="20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171450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&lt;50 mg/kg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171450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61925" y="6610350"/>
            <a:ext cx="1269838" cy="247650"/>
          </a:xfrm>
        </p:spPr>
        <p:txBody>
          <a:bodyPr/>
          <a:lstStyle/>
          <a:p>
            <a:fld id="{2CD56366-43C0-41A5-AC51-1DE3FC94E833}" type="datetime4">
              <a:rPr lang="cs-CZ" sz="1200" noProof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března 2018</a:t>
            </a:fld>
            <a:endParaRPr lang="cs-CZ" sz="1200" noProof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1202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10026" y="276087"/>
            <a:ext cx="10134274" cy="1152663"/>
          </a:xfrm>
        </p:spPr>
        <p:txBody>
          <a:bodyPr/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Charakterizace vzorkové základny – BET povrch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61925" y="6610350"/>
            <a:ext cx="1269838" cy="247650"/>
          </a:xfrm>
        </p:spPr>
        <p:txBody>
          <a:bodyPr/>
          <a:lstStyle/>
          <a:p>
            <a:fld id="{2CD56366-43C0-41A5-AC51-1DE3FC94E833}" type="datetime4">
              <a:rPr lang="cs-CZ" sz="1200" noProof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března 2018</a:t>
            </a:fld>
            <a:endParaRPr lang="cs-CZ" sz="1200" noProof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8439930"/>
              </p:ext>
            </p:extLst>
          </p:nvPr>
        </p:nvGraphicFramePr>
        <p:xfrm>
          <a:off x="1409700" y="1565275"/>
          <a:ext cx="9372600" cy="4621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62219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00450" y="180838"/>
            <a:ext cx="10505749" cy="1143138"/>
          </a:xfrm>
        </p:spPr>
        <p:txBody>
          <a:bodyPr/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Charakterizace vzorkové základny – Distribuce pórů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61925" y="6610350"/>
            <a:ext cx="1269838" cy="247650"/>
          </a:xfrm>
        </p:spPr>
        <p:txBody>
          <a:bodyPr/>
          <a:lstStyle/>
          <a:p>
            <a:fld id="{2CD56366-43C0-41A5-AC51-1DE3FC94E833}" type="datetime4">
              <a:rPr lang="cs-CZ" sz="1200" noProof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března 2018</a:t>
            </a:fld>
            <a:endParaRPr lang="cs-CZ" sz="1200" noProof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Zástupný symbol pro obsah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3571279"/>
              </p:ext>
            </p:extLst>
          </p:nvPr>
        </p:nvGraphicFramePr>
        <p:xfrm>
          <a:off x="1323975" y="1555750"/>
          <a:ext cx="9372600" cy="4621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84867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33826" y="76062"/>
            <a:ext cx="9371949" cy="1183566"/>
          </a:xfrm>
        </p:spPr>
        <p:txBody>
          <a:bodyPr/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Úprava vybraného popílku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B6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5468281"/>
              </p:ext>
            </p:extLst>
          </p:nvPr>
        </p:nvGraphicFramePr>
        <p:xfrm>
          <a:off x="1009649" y="1457322"/>
          <a:ext cx="10334625" cy="41492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55172"/>
                <a:gridCol w="8779453"/>
              </a:tblGrid>
              <a:tr h="111213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Název vzorku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Metoda úpravy vzorku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0273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B6</a:t>
                      </a:r>
                      <a:r>
                        <a:rPr lang="en-GB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KS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B6</a:t>
                      </a:r>
                      <a:r>
                        <a:rPr lang="en-GB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povařený </a:t>
                      </a:r>
                      <a:r>
                        <a:rPr lang="en-GB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</a:t>
                      </a:r>
                      <a:r>
                        <a:rPr lang="en-GB" sz="2000" baseline="-25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GB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</a:t>
                      </a:r>
                      <a:r>
                        <a:rPr lang="en-GB" sz="2000" baseline="-25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r>
                        <a:rPr lang="en-GB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(40 % </a:t>
                      </a:r>
                      <a:r>
                        <a:rPr lang="cs-CZ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roztok</a:t>
                      </a:r>
                      <a:r>
                        <a:rPr lang="en-GB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), </a:t>
                      </a:r>
                      <a:r>
                        <a:rPr lang="cs-CZ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propláchnutý destilovanou vodou</a:t>
                      </a:r>
                      <a:r>
                        <a:rPr lang="en-GB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vysušený při</a:t>
                      </a:r>
                      <a:r>
                        <a:rPr lang="en-GB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 °C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0273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B6 NaOH</a:t>
                      </a:r>
                      <a:endParaRPr lang="cs-CZ" sz="2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B6</a:t>
                      </a:r>
                      <a:r>
                        <a:rPr lang="en-GB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povařený v </a:t>
                      </a:r>
                      <a:r>
                        <a:rPr lang="en-GB" sz="20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NaOH</a:t>
                      </a:r>
                      <a:r>
                        <a:rPr lang="en-GB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(40 % </a:t>
                      </a:r>
                      <a:r>
                        <a:rPr lang="cs-CZ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roztok</a:t>
                      </a:r>
                      <a:r>
                        <a:rPr lang="en-GB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), </a:t>
                      </a:r>
                      <a:r>
                        <a:rPr lang="cs-CZ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propláchnutý destilovanou vodou</a:t>
                      </a:r>
                      <a:r>
                        <a:rPr lang="en-GB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vysušený při</a:t>
                      </a:r>
                      <a:r>
                        <a:rPr lang="en-GB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200 </a:t>
                      </a:r>
                      <a:r>
                        <a:rPr lang="en-GB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°C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0273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B6 P</a:t>
                      </a:r>
                      <a:endParaRPr lang="cs-CZ" sz="2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B6</a:t>
                      </a:r>
                      <a:r>
                        <a:rPr lang="en-GB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kalcinovaný</a:t>
                      </a:r>
                      <a:r>
                        <a:rPr lang="cs-CZ" sz="20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při </a:t>
                      </a:r>
                      <a:r>
                        <a:rPr lang="en-GB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850 </a:t>
                      </a:r>
                      <a:r>
                        <a:rPr lang="en-GB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°C </a:t>
                      </a:r>
                      <a:r>
                        <a:rPr lang="cs-CZ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 atmosféře dusíku a poté aktivovaný parou při</a:t>
                      </a:r>
                      <a:r>
                        <a:rPr lang="en-GB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350 °C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6065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B6 SL</a:t>
                      </a:r>
                      <a:endParaRPr lang="cs-CZ" sz="2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B6</a:t>
                      </a:r>
                      <a:r>
                        <a:rPr lang="en-GB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kalcinovaný při </a:t>
                      </a:r>
                      <a:r>
                        <a:rPr lang="en-GB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cs-CZ" sz="20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000 </a:t>
                      </a:r>
                      <a:r>
                        <a:rPr lang="en-GB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°C </a:t>
                      </a:r>
                      <a:r>
                        <a:rPr lang="cs-CZ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 vzduchu</a:t>
                      </a:r>
                      <a:r>
                        <a:rPr lang="en-GB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cs-CZ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šokově schlazen suchým ledem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0273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B6 V</a:t>
                      </a:r>
                      <a:endParaRPr lang="cs-CZ" sz="2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B6</a:t>
                      </a:r>
                      <a:r>
                        <a:rPr lang="en-GB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kalcinovaný při </a:t>
                      </a:r>
                      <a:r>
                        <a:rPr lang="en-GB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cs-CZ" sz="20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000 </a:t>
                      </a:r>
                      <a:r>
                        <a:rPr lang="en-GB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°C </a:t>
                      </a:r>
                      <a:r>
                        <a:rPr lang="cs-CZ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 vzduchu</a:t>
                      </a:r>
                      <a:r>
                        <a:rPr lang="en-GB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cs-CZ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šokově schlazen kohoutkovou</a:t>
                      </a:r>
                      <a:r>
                        <a:rPr lang="cs-CZ" sz="20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vodou a poté vysušen při </a:t>
                      </a:r>
                      <a:r>
                        <a:rPr lang="en-GB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 </a:t>
                      </a:r>
                      <a:r>
                        <a:rPr lang="en-GB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°C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61925" y="6610350"/>
            <a:ext cx="1269838" cy="247650"/>
          </a:xfrm>
        </p:spPr>
        <p:txBody>
          <a:bodyPr/>
          <a:lstStyle/>
          <a:p>
            <a:fld id="{2CD56366-43C0-41A5-AC51-1DE3FC94E833}" type="datetime4">
              <a:rPr lang="cs-CZ" sz="1200" noProof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března 2018</a:t>
            </a:fld>
            <a:endParaRPr lang="cs-CZ" sz="1200" noProof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3899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BET povrch 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61925" y="6610350"/>
            <a:ext cx="1269838" cy="247650"/>
          </a:xfrm>
        </p:spPr>
        <p:txBody>
          <a:bodyPr/>
          <a:lstStyle/>
          <a:p>
            <a:fld id="{2CD56366-43C0-41A5-AC51-1DE3FC94E833}" type="datetime4">
              <a:rPr lang="cs-CZ" sz="1200" noProof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března 2018</a:t>
            </a:fld>
            <a:endParaRPr lang="cs-CZ" sz="1200" noProof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391535"/>
              </p:ext>
            </p:extLst>
          </p:nvPr>
        </p:nvGraphicFramePr>
        <p:xfrm>
          <a:off x="1409700" y="1565275"/>
          <a:ext cx="9372600" cy="4621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03682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kologie 16×9">
  <a:themeElements>
    <a:clrScheme name="Ekologie">
      <a:dk1>
        <a:srgbClr val="4D3E2F"/>
      </a:dk1>
      <a:lt1>
        <a:sysClr val="window" lastClr="FFFFFF"/>
      </a:lt1>
      <a:dk2>
        <a:srgbClr val="000000"/>
      </a:dk2>
      <a:lt2>
        <a:srgbClr val="DDDDDD"/>
      </a:lt2>
      <a:accent1>
        <a:srgbClr val="8BAA00"/>
      </a:accent1>
      <a:accent2>
        <a:srgbClr val="2A6CB2"/>
      </a:accent2>
      <a:accent3>
        <a:srgbClr val="795837"/>
      </a:accent3>
      <a:accent4>
        <a:srgbClr val="D18316"/>
      </a:accent4>
      <a:accent5>
        <a:srgbClr val="79B4F0"/>
      </a:accent5>
      <a:accent6>
        <a:srgbClr val="CDC80F"/>
      </a:accent6>
      <a:hlink>
        <a:srgbClr val="2A6CB2"/>
      </a:hlink>
      <a:folHlink>
        <a:srgbClr val="808080"/>
      </a:folHlink>
    </a:clrScheme>
    <a:fontScheme name="Corbel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cology">
      <a:dk1>
        <a:srgbClr val="4D3E2F"/>
      </a:dk1>
      <a:lt1>
        <a:sysClr val="window" lastClr="FFFFFF"/>
      </a:lt1>
      <a:dk2>
        <a:srgbClr val="000000"/>
      </a:dk2>
      <a:lt2>
        <a:srgbClr val="DDDDDD"/>
      </a:lt2>
      <a:accent1>
        <a:srgbClr val="8BAA00"/>
      </a:accent1>
      <a:accent2>
        <a:srgbClr val="2A6CB2"/>
      </a:accent2>
      <a:accent3>
        <a:srgbClr val="795837"/>
      </a:accent3>
      <a:accent4>
        <a:srgbClr val="D18316"/>
      </a:accent4>
      <a:accent5>
        <a:srgbClr val="79B4F0"/>
      </a:accent5>
      <a:accent6>
        <a:srgbClr val="CDC80F"/>
      </a:accent6>
      <a:hlink>
        <a:srgbClr val="2A6CB2"/>
      </a:hlink>
      <a:folHlink>
        <a:srgbClr val="808080"/>
      </a:folHlink>
    </a:clrScheme>
    <a:fontScheme name="Corbel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Ecology">
      <a:dk1>
        <a:srgbClr val="4D3E2F"/>
      </a:dk1>
      <a:lt1>
        <a:sysClr val="window" lastClr="FFFFFF"/>
      </a:lt1>
      <a:dk2>
        <a:srgbClr val="000000"/>
      </a:dk2>
      <a:lt2>
        <a:srgbClr val="DDDDDD"/>
      </a:lt2>
      <a:accent1>
        <a:srgbClr val="8BAA00"/>
      </a:accent1>
      <a:accent2>
        <a:srgbClr val="2A6CB2"/>
      </a:accent2>
      <a:accent3>
        <a:srgbClr val="795837"/>
      </a:accent3>
      <a:accent4>
        <a:srgbClr val="D18316"/>
      </a:accent4>
      <a:accent5>
        <a:srgbClr val="79B4F0"/>
      </a:accent5>
      <a:accent6>
        <a:srgbClr val="CDC80F"/>
      </a:accent6>
      <a:hlink>
        <a:srgbClr val="2A6CB2"/>
      </a:hlink>
      <a:folHlink>
        <a:srgbClr val="808080"/>
      </a:folHlink>
    </a:clrScheme>
    <a:fontScheme name="Corbel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1D5F340F01F94FA2FD29A5E6DC872E" ma:contentTypeVersion="0" ma:contentTypeDescription="Create a new document." ma:contentTypeScope="" ma:versionID="f583bd66513a361a730282b6a794e35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6841151cf538834e171094e4faaf2d73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FE4A0A9-2C99-418B-A071-FC66BFD35DE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E493AF9-AC66-400F-BE61-DEAB22F2F75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F8C8B583-6F29-43E5-A753-63A626A76C98}">
  <ds:schemaRefs>
    <ds:schemaRef ds:uri="http://purl.org/dc/terms/"/>
    <ds:schemaRef ds:uri="http://schemas.microsoft.com/office/2006/documentManagement/types"/>
    <ds:schemaRef ds:uri="http://www.w3.org/XML/1998/namespace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1278</TotalTime>
  <Words>695</Words>
  <Application>Microsoft Office PowerPoint</Application>
  <PresentationFormat>Vlastní</PresentationFormat>
  <Paragraphs>211</Paragraphs>
  <Slides>18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Ekologie 16×9</vt:lpstr>
      <vt:lpstr>Elektrárenský popílek jako nový sorbent pro snižování emisí CO2</vt:lpstr>
      <vt:lpstr>Úvod </vt:lpstr>
      <vt:lpstr>Vzorková základna elektrárenských popílků</vt:lpstr>
      <vt:lpstr>Charakterizace vzorkové základny</vt:lpstr>
      <vt:lpstr>Charakterizace vzorkové základny - XRF</vt:lpstr>
      <vt:lpstr>Charakterizace vzorkové základny – BET povrch</vt:lpstr>
      <vt:lpstr>Charakterizace vzorkové základny – Distribuce pórů</vt:lpstr>
      <vt:lpstr>Úprava vybraného popílku B6</vt:lpstr>
      <vt:lpstr>BET povrch </vt:lpstr>
      <vt:lpstr>Provedené analýzy vzorků</vt:lpstr>
      <vt:lpstr>Výsledky TG analýzy</vt:lpstr>
      <vt:lpstr>Statická metoda adsorpce</vt:lpstr>
      <vt:lpstr>Průtočné aparatury s pevným a fluidním ložem</vt:lpstr>
      <vt:lpstr>Průtočné aparatury s pevným a fluidním ložem</vt:lpstr>
      <vt:lpstr>Výsledky cyklů kalcinace/karbonatace – pevné lože (popílek K31)</vt:lpstr>
      <vt:lpstr>Výsledky cyklů kalcinace/karbonatace – fluidní reaktor (popílek K32)</vt:lpstr>
      <vt:lpstr>Souhrn získaných poznatků</vt:lpstr>
      <vt:lpstr>Děkuji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Rozložení s nadpisem</dc:title>
  <dc:creator>Staf Marek</dc:creator>
  <cp:lastModifiedBy>Miklova Barbora</cp:lastModifiedBy>
  <cp:revision>176</cp:revision>
  <dcterms:modified xsi:type="dcterms:W3CDTF">2018-03-05T08:00:17Z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0x0101007C1D5F340F01F94FA2FD29A5E6DC872E</vt:lpwstr>
  </property>
  <property fmtid="{D5CDD505-2E9C-101B-9397-08002B2CF9AE}" pid="3" name="IsMyDocuments">
    <vt:bool>true</vt:bool>
  </property>
</Properties>
</file>