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68" r:id="rId2"/>
    <p:sldId id="269" r:id="rId3"/>
    <p:sldId id="273" r:id="rId4"/>
    <p:sldId id="274" r:id="rId5"/>
    <p:sldId id="277" r:id="rId6"/>
    <p:sldId id="278" r:id="rId7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7" autoAdjust="0"/>
  </p:normalViewPr>
  <p:slideViewPr>
    <p:cSldViewPr>
      <p:cViewPr varScale="1">
        <p:scale>
          <a:sx n="72" d="100"/>
          <a:sy n="72" d="100"/>
        </p:scale>
        <p:origin x="72" y="234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5.3.2018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>
                <a:sym typeface="Myriad Pro" charset="0"/>
              </a:rPr>
              <a:t>Kliknutím na ikonu přidáte obrázek.</a:t>
            </a:r>
            <a:endParaRPr lang="cs-CZ" noProof="0" smtClean="0">
              <a:sym typeface="Myriad Pro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 smtClean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 smtClean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 smtClean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 smtClean="0">
                <a:sym typeface="Myriad Pro" charset="0"/>
              </a:rPr>
              <a:t>Pátá úroveň</a:t>
            </a:r>
            <a:endParaRPr lang="en-US" altLang="cs-CZ" dirty="0" smtClean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>
                <a:sym typeface="Myriad Pro Bold Cond" charset="0"/>
              </a:rPr>
              <a:t>Kliknutím lze upravit styl.</a:t>
            </a:r>
            <a:endParaRPr lang="en-US" altLang="cs-CZ" dirty="0" smtClean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sz="3600" b="1" dirty="0">
              <a:solidFill>
                <a:srgbClr val="7BC14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200" b="1" dirty="0" smtClean="0"/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endParaRPr lang="cs-CZ" sz="3200" b="1" dirty="0" smtClean="0"/>
          </a:p>
          <a:p>
            <a:pPr marL="0" indent="0" algn="ctr">
              <a:buNone/>
            </a:pPr>
            <a:r>
              <a:rPr lang="cs-CZ" sz="3600" b="1" dirty="0" smtClean="0"/>
              <a:t>Nové typové plány v roce 2018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28394159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Analýza hrozeb pro ČR</a:t>
            </a:r>
            <a:endParaRPr lang="cs-CZ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u</a:t>
            </a:r>
            <a:r>
              <a:rPr lang="cs-CZ" b="1" dirty="0" smtClean="0"/>
              <a:t>končena 2016</a:t>
            </a:r>
          </a:p>
          <a:p>
            <a:pPr>
              <a:lnSpc>
                <a:spcPct val="150000"/>
              </a:lnSpc>
            </a:pPr>
            <a:r>
              <a:rPr lang="cs-CZ" b="1" dirty="0"/>
              <a:t>n</a:t>
            </a:r>
            <a:r>
              <a:rPr lang="cs-CZ" b="1" dirty="0" smtClean="0"/>
              <a:t>ové hrozby v souvislosti s klimatickou změnou</a:t>
            </a:r>
          </a:p>
          <a:p>
            <a:pPr marL="0" indent="0">
              <a:buNone/>
            </a:pPr>
            <a:r>
              <a:rPr lang="cs-CZ" b="1" dirty="0" smtClean="0"/>
              <a:t>     - nové krizové situace (hrozby s nepřijatelným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smtClean="0"/>
              <a:t>       rizikem)</a:t>
            </a:r>
          </a:p>
          <a:p>
            <a:pPr>
              <a:lnSpc>
                <a:spcPct val="150000"/>
              </a:lnSpc>
            </a:pPr>
            <a:r>
              <a:rPr lang="cs-CZ" b="1" dirty="0"/>
              <a:t>p</a:t>
            </a:r>
            <a:r>
              <a:rPr lang="cs-CZ" b="1" dirty="0" smtClean="0"/>
              <a:t>odrobněji </a:t>
            </a:r>
            <a:r>
              <a:rPr lang="cs-CZ" b="1" dirty="0" smtClean="0"/>
              <a:t>na: </a:t>
            </a:r>
            <a:r>
              <a:rPr lang="cs-CZ" sz="2400" b="1" dirty="0"/>
              <a:t>http://www.odpadoveforum.cz/TVIP2016/index.html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3259478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hrozby - nové krizové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smtClean="0"/>
              <a:t>Extrémně vysoké teploty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Extrémní vítr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Dlouhodobé sucho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Povodeň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Přívalová povodeň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Vydatné srážky</a:t>
            </a:r>
          </a:p>
          <a:p>
            <a:pPr>
              <a:lnSpc>
                <a:spcPct val="150000"/>
              </a:lnSpc>
            </a:pPr>
            <a:endParaRPr lang="cs-CZ" b="1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Únik nebezpečných chemických látek ze stacionárních zařízení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95289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Přepracování </a:t>
            </a:r>
            <a:r>
              <a:rPr lang="cs-CZ" dirty="0"/>
              <a:t>dosavadních typových plánů podle nové metodiky: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Epidemie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Epifytie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Epizootie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Narušení dodávek potravin velkého </a:t>
            </a:r>
            <a:r>
              <a:rPr lang="cs-CZ" b="1" dirty="0" smtClean="0"/>
              <a:t>rozsahu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Zvláštní povodeň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Narušení dodávek plynu velkého rozsahu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Narušení </a:t>
            </a:r>
            <a:r>
              <a:rPr lang="cs-CZ" b="1" dirty="0"/>
              <a:t>dodávek ropy a ropných produktů velkého </a:t>
            </a:r>
            <a:r>
              <a:rPr lang="cs-CZ" b="1" dirty="0" smtClean="0"/>
              <a:t>rozsahu</a:t>
            </a:r>
            <a:endParaRPr lang="cs-CZ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Radiační </a:t>
            </a:r>
            <a:r>
              <a:rPr lang="cs-CZ" b="1" dirty="0" smtClean="0"/>
              <a:t>havárie</a:t>
            </a:r>
            <a:endParaRPr lang="cs-CZ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Narušení dodávek elektrické energie velkého rozsahu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334766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Další typové plány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Narušení </a:t>
            </a:r>
            <a:r>
              <a:rPr lang="cs-CZ" b="1" dirty="0"/>
              <a:t>funkčnosti významných systémů elektronických </a:t>
            </a:r>
            <a:r>
              <a:rPr lang="cs-CZ" b="1" dirty="0" smtClean="0"/>
              <a:t>komunikací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Narušení bezpečnosti informací kritické informační infrastruktury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89709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3200" b="1" dirty="0" smtClean="0"/>
              <a:t>Děkuji vám za pozornost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159793061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MŽP_čj_new.pptx" id="{09A7FC06-68CF-4403-A956-597BCCA30FE1}" vid="{91F8BF33-444B-4C6E-AEAD-75163C87C836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205</TotalTime>
  <Pages>0</Pages>
  <Words>103</Words>
  <Characters>0</Characters>
  <Application>Microsoft Office PowerPoint</Application>
  <PresentationFormat>Vlastní</PresentationFormat>
  <Lines>0</Lines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6" baseType="lpstr">
      <vt:lpstr>Arial</vt:lpstr>
      <vt:lpstr>Calibri</vt:lpstr>
      <vt:lpstr>Gill Sans</vt:lpstr>
      <vt:lpstr>Myriad Pro</vt:lpstr>
      <vt:lpstr>Myriad Pro Bold Cond</vt:lpstr>
      <vt:lpstr>Verdana</vt:lpstr>
      <vt:lpstr>Wingdings</vt:lpstr>
      <vt:lpstr>ヒラギノ角ゴ ProN W3</vt:lpstr>
      <vt:lpstr>ヒラギノ角ゴ ProN W6</vt:lpstr>
      <vt:lpstr>Blank</vt:lpstr>
      <vt:lpstr>Prezentace aplikace PowerPoint</vt:lpstr>
      <vt:lpstr>Analýza hrozeb pro ČR</vt:lpstr>
      <vt:lpstr>Nové hrozby - nové krizové situace</vt:lpstr>
      <vt:lpstr> Přepracování dosavadních typových plánů podle nové metodiky: </vt:lpstr>
      <vt:lpstr>Další typové plány</vt:lpstr>
      <vt:lpstr>Prezentace aplikace PowerPoint</vt:lpstr>
    </vt:vector>
  </TitlesOfParts>
  <Company>MZP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11</cp:revision>
  <cp:lastPrinted>2012-11-29T12:41:50Z</cp:lastPrinted>
  <dcterms:created xsi:type="dcterms:W3CDTF">2018-03-05T13:13:47Z</dcterms:created>
  <dcterms:modified xsi:type="dcterms:W3CDTF">2018-03-05T16:39:30Z</dcterms:modified>
</cp:coreProperties>
</file>