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57" r:id="rId4"/>
    <p:sldId id="258" r:id="rId5"/>
    <p:sldId id="259" r:id="rId6"/>
    <p:sldId id="267" r:id="rId7"/>
    <p:sldId id="261" r:id="rId8"/>
    <p:sldId id="263" r:id="rId9"/>
    <p:sldId id="268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Svetlý štýl 3 - zvýrazneni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Svetlý štý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etlý štýl 1 - zvýrazneni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96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ka\Dropbox\R&#233;ka_&#269;l&#225;nky_Projekt\Waste%20Forum%202019\tabulk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ka\Dropbox\R&#233;ka_&#269;l&#225;nky_Projekt\Waste%20Forum%202019\analysis_resul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ka\Dropbox\R&#233;ka_&#269;l&#225;nky_Projekt\Waste%20Forum%202019\analysis_resul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Concentration of pollutants on the outflow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BOD5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Hárok1!$B$17:$G$17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Average 2012-2016</c:v>
                </c:pt>
              </c:strCache>
            </c:strRef>
          </c:cat>
          <c:val>
            <c:numRef>
              <c:f>Hárok1!$B$18:$G$18</c:f>
              <c:numCache>
                <c:formatCode>0.00</c:formatCode>
                <c:ptCount val="6"/>
                <c:pt idx="0">
                  <c:v>7.7</c:v>
                </c:pt>
                <c:pt idx="1">
                  <c:v>9.1</c:v>
                </c:pt>
                <c:pt idx="2">
                  <c:v>14</c:v>
                </c:pt>
                <c:pt idx="3">
                  <c:v>11.9</c:v>
                </c:pt>
                <c:pt idx="4">
                  <c:v>12.6</c:v>
                </c:pt>
                <c:pt idx="5" formatCode="General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09-487E-B25E-6F821112E555}"/>
            </c:ext>
          </c:extLst>
        </c:ser>
        <c:ser>
          <c:idx val="1"/>
          <c:order val="1"/>
          <c:tx>
            <c:v>COD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Hárok1!$B$17:$G$17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Average 2012-2016</c:v>
                </c:pt>
              </c:strCache>
            </c:strRef>
          </c:cat>
          <c:val>
            <c:numRef>
              <c:f>Hárok1!$B$19:$G$19</c:f>
              <c:numCache>
                <c:formatCode>0.00</c:formatCode>
                <c:ptCount val="6"/>
                <c:pt idx="0">
                  <c:v>133</c:v>
                </c:pt>
                <c:pt idx="1">
                  <c:v>155.4</c:v>
                </c:pt>
                <c:pt idx="2">
                  <c:v>161.69999999999999</c:v>
                </c:pt>
                <c:pt idx="3">
                  <c:v>146.30000000000001</c:v>
                </c:pt>
                <c:pt idx="4">
                  <c:v>168.7</c:v>
                </c:pt>
                <c:pt idx="5" formatCode="General">
                  <c:v>155.4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09-487E-B25E-6F821112E555}"/>
            </c:ext>
          </c:extLst>
        </c:ser>
        <c:ser>
          <c:idx val="2"/>
          <c:order val="2"/>
          <c:tx>
            <c:v>P total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Hárok1!$B$17:$G$17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Average 2012-2016</c:v>
                </c:pt>
              </c:strCache>
            </c:strRef>
          </c:cat>
          <c:val>
            <c:numRef>
              <c:f>Hárok1!$B$20:$G$20</c:f>
              <c:numCache>
                <c:formatCode>0.00</c:formatCode>
                <c:ptCount val="6"/>
                <c:pt idx="0">
                  <c:v>9.8000000000000007</c:v>
                </c:pt>
                <c:pt idx="1">
                  <c:v>6.3</c:v>
                </c:pt>
                <c:pt idx="2">
                  <c:v>9.1</c:v>
                </c:pt>
                <c:pt idx="3">
                  <c:v>1.89</c:v>
                </c:pt>
                <c:pt idx="4">
                  <c:v>1.33</c:v>
                </c:pt>
                <c:pt idx="5" formatCode="General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09-487E-B25E-6F821112E555}"/>
            </c:ext>
          </c:extLst>
        </c:ser>
        <c:ser>
          <c:idx val="3"/>
          <c:order val="3"/>
          <c:tx>
            <c:v>N total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Hárok1!$B$17:$G$17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Average 2012-2016</c:v>
                </c:pt>
              </c:strCache>
            </c:strRef>
          </c:cat>
          <c:val>
            <c:numRef>
              <c:f>Hárok1!$B$21:$G$21</c:f>
              <c:numCache>
                <c:formatCode>0.00</c:formatCode>
                <c:ptCount val="6"/>
                <c:pt idx="0">
                  <c:v>85.4</c:v>
                </c:pt>
                <c:pt idx="1">
                  <c:v>34.299999999999997</c:v>
                </c:pt>
                <c:pt idx="2">
                  <c:v>20.3</c:v>
                </c:pt>
                <c:pt idx="3">
                  <c:v>36.19</c:v>
                </c:pt>
                <c:pt idx="4">
                  <c:v>51.3</c:v>
                </c:pt>
                <c:pt idx="5" formatCode="General">
                  <c:v>36.19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09-487E-B25E-6F821112E555}"/>
            </c:ext>
          </c:extLst>
        </c:ser>
        <c:ser>
          <c:idx val="4"/>
          <c:order val="4"/>
          <c:tx>
            <c:v>DS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Hárok1!$B$17:$G$17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Average 2012-2016</c:v>
                </c:pt>
              </c:strCache>
            </c:strRef>
          </c:cat>
          <c:val>
            <c:numRef>
              <c:f>Hárok1!$B$22:$G$22</c:f>
              <c:numCache>
                <c:formatCode>0.00</c:formatCode>
                <c:ptCount val="6"/>
                <c:pt idx="0">
                  <c:v>63</c:v>
                </c:pt>
                <c:pt idx="1">
                  <c:v>70</c:v>
                </c:pt>
                <c:pt idx="2">
                  <c:v>72.8</c:v>
                </c:pt>
                <c:pt idx="3">
                  <c:v>82.6</c:v>
                </c:pt>
                <c:pt idx="4">
                  <c:v>14</c:v>
                </c:pt>
                <c:pt idx="5" formatCode="General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09-487E-B25E-6F821112E5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490749664"/>
        <c:axId val="490747368"/>
      </c:barChart>
      <c:catAx>
        <c:axId val="490749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747368"/>
        <c:crosses val="autoZero"/>
        <c:auto val="1"/>
        <c:lblAlgn val="ctr"/>
        <c:lblOffset val="100"/>
        <c:noMultiLvlLbl val="0"/>
      </c:catAx>
      <c:valAx>
        <c:axId val="490747368"/>
        <c:scaling>
          <c:orientation val="minMax"/>
          <c:max val="170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74966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</a:t>
            </a:r>
            <a:r>
              <a:rPr lang="en-US" sz="1100" baseline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impacts on ecosystem quality</a:t>
            </a:r>
            <a:endParaRPr lang="en-US" sz="110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'LCIA (total)'!$J$3:$J$9</c:f>
              <c:strCache>
                <c:ptCount val="7"/>
                <c:pt idx="0">
                  <c:v>Agricultural land occupation</c:v>
                </c:pt>
                <c:pt idx="1">
                  <c:v>Climate Change</c:v>
                </c:pt>
                <c:pt idx="2">
                  <c:v>Freshwater ecotoxicity</c:v>
                </c:pt>
                <c:pt idx="3">
                  <c:v>Freshwater eutrophication</c:v>
                </c:pt>
                <c:pt idx="4">
                  <c:v>Terrestrial acidification</c:v>
                </c:pt>
                <c:pt idx="5">
                  <c:v>Terrestrial ecotoxicity</c:v>
                </c:pt>
                <c:pt idx="6">
                  <c:v>Urban land occupation</c:v>
                </c:pt>
              </c:strCache>
            </c:strRef>
          </c:cat>
          <c:val>
            <c:numRef>
              <c:f>'LCIA (total)'!$L$3:$L$9</c:f>
              <c:numCache>
                <c:formatCode>General</c:formatCode>
                <c:ptCount val="7"/>
                <c:pt idx="0">
                  <c:v>2.8170640597604045E-5</c:v>
                </c:pt>
                <c:pt idx="1">
                  <c:v>8.7178995700788534E-2</c:v>
                </c:pt>
                <c:pt idx="2">
                  <c:v>9.1246352134972177E-7</c:v>
                </c:pt>
                <c:pt idx="3">
                  <c:v>3.39443083105221E-6</c:v>
                </c:pt>
                <c:pt idx="4">
                  <c:v>2.4398618757955309E-4</c:v>
                </c:pt>
                <c:pt idx="5">
                  <c:v>1.4964564753559626E-5</c:v>
                </c:pt>
                <c:pt idx="6">
                  <c:v>1.8859141469744804E-5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C4-416F-A13B-6A13B0E7D4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3814776"/>
        <c:axId val="423818056"/>
      </c:barChart>
      <c:catAx>
        <c:axId val="423814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b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Impact categories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23818056"/>
        <c:crosses val="autoZero"/>
        <c:auto val="0"/>
        <c:lblAlgn val="ctr"/>
        <c:lblOffset val="100"/>
        <c:noMultiLvlLbl val="0"/>
      </c:catAx>
      <c:valAx>
        <c:axId val="423818056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b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Logaritmic</a:t>
                </a:r>
                <a:r>
                  <a:rPr lang="en-US" sz="900" b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scale of refence units (species.yr)</a:t>
                </a:r>
                <a:endParaRPr lang="en-US" sz="900" b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36561751847459384"/>
              <c:y val="0.921438990625863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814776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Impacts</a:t>
            </a:r>
            <a:r>
              <a:rPr lang="en-US" sz="1100" baseline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WWTP on human health</a:t>
            </a:r>
            <a:endParaRPr lang="en-US" sz="110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'LCIA (total)'!$R$3:$R$8</c:f>
              <c:strCache>
                <c:ptCount val="6"/>
                <c:pt idx="0">
                  <c:v>Climate Change</c:v>
                </c:pt>
                <c:pt idx="1">
                  <c:v>Human toxicity</c:v>
                </c:pt>
                <c:pt idx="2">
                  <c:v>Ionising radiation</c:v>
                </c:pt>
                <c:pt idx="3">
                  <c:v>Ozone depletion</c:v>
                </c:pt>
                <c:pt idx="4">
                  <c:v>Particulate matter formation</c:v>
                </c:pt>
                <c:pt idx="5">
                  <c:v>Photochemical oxidant formation</c:v>
                </c:pt>
              </c:strCache>
            </c:strRef>
          </c:cat>
          <c:val>
            <c:numRef>
              <c:f>'LCIA (total)'!$T$3:$T$8</c:f>
              <c:numCache>
                <c:formatCode>General</c:formatCode>
                <c:ptCount val="6"/>
                <c:pt idx="0">
                  <c:v>15.395659148733191</c:v>
                </c:pt>
                <c:pt idx="1">
                  <c:v>0.11425953623090504</c:v>
                </c:pt>
                <c:pt idx="2">
                  <c:v>1.114028716282296E-2</c:v>
                </c:pt>
                <c:pt idx="3">
                  <c:v>3.5177177713006135E-7</c:v>
                </c:pt>
                <c:pt idx="4">
                  <c:v>3.0054540462778041</c:v>
                </c:pt>
                <c:pt idx="5">
                  <c:v>7.6869744845518937E-4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BB-441A-838D-DA6334EE4E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8137584"/>
        <c:axId val="418138240"/>
      </c:barChart>
      <c:catAx>
        <c:axId val="418137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Impact</a:t>
                </a:r>
                <a:r>
                  <a:rPr lang="en-US" sz="9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categories</a:t>
                </a:r>
                <a:endParaRPr lang="en-US" sz="90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18138240"/>
        <c:crosses val="autoZero"/>
        <c:auto val="1"/>
        <c:lblAlgn val="ctr"/>
        <c:lblOffset val="100"/>
        <c:noMultiLvlLbl val="0"/>
      </c:catAx>
      <c:valAx>
        <c:axId val="418138240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Logaritmic</a:t>
                </a:r>
                <a:r>
                  <a:rPr lang="en-US" sz="9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scale of reference units (DALY)</a:t>
                </a:r>
                <a:endParaRPr lang="en-US" sz="90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1813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00D9A1-50BF-4FA5-8B47-9F683BD211DE}" type="doc">
      <dgm:prSet loTypeId="urn:microsoft.com/office/officeart/2005/8/layout/lProcess3" loCatId="process" qsTypeId="urn:microsoft.com/office/officeart/2005/8/quickstyle/simple1" qsCatId="simple" csTypeId="urn:microsoft.com/office/officeart/2005/8/colors/accent0_3" csCatId="mainScheme" phldr="1"/>
      <dgm:spPr/>
    </dgm:pt>
    <dgm:pt modelId="{B4B8254D-9030-4CEC-B906-9CE9D7E9C369}">
      <dgm:prSet phldrT="[Text]"/>
      <dgm:spPr/>
      <dgm:t>
        <a:bodyPr/>
        <a:lstStyle/>
        <a:p>
          <a:r>
            <a:rPr lang="en-US" dirty="0"/>
            <a:t>Goal and scope definition</a:t>
          </a:r>
          <a:endParaRPr lang="sk-SK" dirty="0"/>
        </a:p>
      </dgm:t>
    </dgm:pt>
    <dgm:pt modelId="{D061CF0F-CA31-4EE9-96FC-DD4515FB24A0}" type="parTrans" cxnId="{CF9DBC4D-024A-4C15-8D96-C453EF2EBA92}">
      <dgm:prSet/>
      <dgm:spPr/>
      <dgm:t>
        <a:bodyPr/>
        <a:lstStyle/>
        <a:p>
          <a:endParaRPr lang="sk-SK"/>
        </a:p>
      </dgm:t>
    </dgm:pt>
    <dgm:pt modelId="{6A732089-F372-4451-8B2D-06577C6D58E1}" type="sibTrans" cxnId="{CF9DBC4D-024A-4C15-8D96-C453EF2EBA92}">
      <dgm:prSet/>
      <dgm:spPr/>
      <dgm:t>
        <a:bodyPr/>
        <a:lstStyle/>
        <a:p>
          <a:endParaRPr lang="sk-SK"/>
        </a:p>
      </dgm:t>
    </dgm:pt>
    <dgm:pt modelId="{A2AC3500-9DC5-411B-9EB0-50817C68DFF5}">
      <dgm:prSet phldrT="[Text]"/>
      <dgm:spPr/>
      <dgm:t>
        <a:bodyPr/>
        <a:lstStyle/>
        <a:p>
          <a:r>
            <a:rPr lang="en-US" dirty="0"/>
            <a:t>Life Cycle Inventory (LCI)</a:t>
          </a:r>
          <a:endParaRPr lang="sk-SK" dirty="0"/>
        </a:p>
      </dgm:t>
    </dgm:pt>
    <dgm:pt modelId="{4B2BE011-65D2-4968-93A4-373B4C78C966}" type="parTrans" cxnId="{52EB1584-F228-447A-B3B1-9465026772EC}">
      <dgm:prSet/>
      <dgm:spPr/>
      <dgm:t>
        <a:bodyPr/>
        <a:lstStyle/>
        <a:p>
          <a:endParaRPr lang="sk-SK"/>
        </a:p>
      </dgm:t>
    </dgm:pt>
    <dgm:pt modelId="{7BA8DEF3-3FF4-408B-BF8F-0CD76DB3183B}" type="sibTrans" cxnId="{52EB1584-F228-447A-B3B1-9465026772EC}">
      <dgm:prSet/>
      <dgm:spPr/>
      <dgm:t>
        <a:bodyPr/>
        <a:lstStyle/>
        <a:p>
          <a:endParaRPr lang="sk-SK"/>
        </a:p>
      </dgm:t>
    </dgm:pt>
    <dgm:pt modelId="{5AB88777-4778-4E9A-8580-D6239A16A018}">
      <dgm:prSet phldrT="[Text]"/>
      <dgm:spPr/>
      <dgm:t>
        <a:bodyPr/>
        <a:lstStyle/>
        <a:p>
          <a:r>
            <a:rPr lang="en-US" dirty="0"/>
            <a:t>Interpretation</a:t>
          </a:r>
          <a:endParaRPr lang="sk-SK" dirty="0"/>
        </a:p>
      </dgm:t>
    </dgm:pt>
    <dgm:pt modelId="{922EA913-6BF9-4281-AE27-C199A8EEEE85}" type="parTrans" cxnId="{0AD55FFC-EEA1-4894-8C34-80086654E20E}">
      <dgm:prSet/>
      <dgm:spPr/>
      <dgm:t>
        <a:bodyPr/>
        <a:lstStyle/>
        <a:p>
          <a:endParaRPr lang="sk-SK"/>
        </a:p>
      </dgm:t>
    </dgm:pt>
    <dgm:pt modelId="{F8A76527-5EC6-40DF-8EDE-2E60C849B4E2}" type="sibTrans" cxnId="{0AD55FFC-EEA1-4894-8C34-80086654E20E}">
      <dgm:prSet/>
      <dgm:spPr/>
      <dgm:t>
        <a:bodyPr/>
        <a:lstStyle/>
        <a:p>
          <a:endParaRPr lang="sk-SK"/>
        </a:p>
      </dgm:t>
    </dgm:pt>
    <dgm:pt modelId="{1F0F8CC9-945E-4B31-9AD3-5FD6CCFE1BCB}">
      <dgm:prSet phldrT="[Text]"/>
      <dgm:spPr/>
      <dgm:t>
        <a:bodyPr/>
        <a:lstStyle/>
        <a:p>
          <a:r>
            <a:rPr lang="en-US" dirty="0"/>
            <a:t>Life Cycle Impact Assessment</a:t>
          </a:r>
          <a:endParaRPr lang="sk-SK" dirty="0"/>
        </a:p>
      </dgm:t>
    </dgm:pt>
    <dgm:pt modelId="{1091C242-2883-4080-9201-AA33F77D1A92}" type="parTrans" cxnId="{DEC1287E-9C0C-4B71-BF55-BD6D7B08CB68}">
      <dgm:prSet/>
      <dgm:spPr/>
      <dgm:t>
        <a:bodyPr/>
        <a:lstStyle/>
        <a:p>
          <a:endParaRPr lang="sk-SK"/>
        </a:p>
      </dgm:t>
    </dgm:pt>
    <dgm:pt modelId="{F584B2CB-9D72-4420-AC49-2E941CE35AAE}" type="sibTrans" cxnId="{DEC1287E-9C0C-4B71-BF55-BD6D7B08CB68}">
      <dgm:prSet/>
      <dgm:spPr/>
      <dgm:t>
        <a:bodyPr/>
        <a:lstStyle/>
        <a:p>
          <a:endParaRPr lang="sk-SK"/>
        </a:p>
      </dgm:t>
    </dgm:pt>
    <dgm:pt modelId="{8B413FF4-D897-4F59-B3F8-17C5D52A7C25}">
      <dgm:prSet/>
      <dgm:spPr/>
      <dgm:t>
        <a:bodyPr/>
        <a:lstStyle/>
        <a:p>
          <a:r>
            <a:rPr lang="en-US" dirty="0"/>
            <a:t>Function</a:t>
          </a:r>
          <a:endParaRPr lang="sk-SK" dirty="0"/>
        </a:p>
      </dgm:t>
    </dgm:pt>
    <dgm:pt modelId="{F4B46075-58DC-4216-99D2-E83A7EB7F152}" type="parTrans" cxnId="{0202D679-B4C4-4C1A-BF13-7A1284253673}">
      <dgm:prSet/>
      <dgm:spPr/>
      <dgm:t>
        <a:bodyPr/>
        <a:lstStyle/>
        <a:p>
          <a:endParaRPr lang="sk-SK"/>
        </a:p>
      </dgm:t>
    </dgm:pt>
    <dgm:pt modelId="{36885476-D84B-43D2-A7ED-FA909664B87D}" type="sibTrans" cxnId="{0202D679-B4C4-4C1A-BF13-7A1284253673}">
      <dgm:prSet/>
      <dgm:spPr/>
      <dgm:t>
        <a:bodyPr/>
        <a:lstStyle/>
        <a:p>
          <a:endParaRPr lang="sk-SK"/>
        </a:p>
      </dgm:t>
    </dgm:pt>
    <dgm:pt modelId="{28CAA76B-D558-4EB6-BC7A-9956BA918E1C}">
      <dgm:prSet/>
      <dgm:spPr/>
      <dgm:t>
        <a:bodyPr/>
        <a:lstStyle/>
        <a:p>
          <a:r>
            <a:rPr lang="en-US" dirty="0"/>
            <a:t>Functional unit</a:t>
          </a:r>
          <a:endParaRPr lang="sk-SK" dirty="0"/>
        </a:p>
      </dgm:t>
    </dgm:pt>
    <dgm:pt modelId="{96BF002B-CE4A-48AC-A61A-FF1AD8A7EDDA}" type="parTrans" cxnId="{A4D2826F-ACEC-4B68-8E1A-FED896369CB4}">
      <dgm:prSet/>
      <dgm:spPr/>
      <dgm:t>
        <a:bodyPr/>
        <a:lstStyle/>
        <a:p>
          <a:endParaRPr lang="sk-SK"/>
        </a:p>
      </dgm:t>
    </dgm:pt>
    <dgm:pt modelId="{3C43027C-4487-4572-BBE9-D2CBF0872F81}" type="sibTrans" cxnId="{A4D2826F-ACEC-4B68-8E1A-FED896369CB4}">
      <dgm:prSet/>
      <dgm:spPr/>
      <dgm:t>
        <a:bodyPr/>
        <a:lstStyle/>
        <a:p>
          <a:endParaRPr lang="sk-SK"/>
        </a:p>
      </dgm:t>
    </dgm:pt>
    <dgm:pt modelId="{3B32C398-0EBA-4AF5-80E4-14E076A1D0D2}">
      <dgm:prSet/>
      <dgm:spPr/>
      <dgm:t>
        <a:bodyPr/>
        <a:lstStyle/>
        <a:p>
          <a:r>
            <a:rPr lang="en-US" dirty="0"/>
            <a:t>Reference flow</a:t>
          </a:r>
          <a:endParaRPr lang="sk-SK" dirty="0"/>
        </a:p>
      </dgm:t>
    </dgm:pt>
    <dgm:pt modelId="{6CD1C8C4-4EE0-46BC-ACFA-F4BBEF397589}" type="parTrans" cxnId="{A5961D66-6457-4133-BD90-88940A46FC79}">
      <dgm:prSet/>
      <dgm:spPr/>
      <dgm:t>
        <a:bodyPr/>
        <a:lstStyle/>
        <a:p>
          <a:endParaRPr lang="sk-SK"/>
        </a:p>
      </dgm:t>
    </dgm:pt>
    <dgm:pt modelId="{8A362DA1-4BEF-425F-844C-9337B1F29142}" type="sibTrans" cxnId="{A5961D66-6457-4133-BD90-88940A46FC79}">
      <dgm:prSet/>
      <dgm:spPr/>
      <dgm:t>
        <a:bodyPr/>
        <a:lstStyle/>
        <a:p>
          <a:endParaRPr lang="sk-SK"/>
        </a:p>
      </dgm:t>
    </dgm:pt>
    <dgm:pt modelId="{076D24BD-2024-4F70-97AD-CF185D7C3E9D}">
      <dgm:prSet/>
      <dgm:spPr/>
      <dgm:t>
        <a:bodyPr/>
        <a:lstStyle/>
        <a:p>
          <a:r>
            <a:rPr lang="en-US" dirty="0"/>
            <a:t>System boundaries</a:t>
          </a:r>
          <a:endParaRPr lang="sk-SK" dirty="0"/>
        </a:p>
      </dgm:t>
    </dgm:pt>
    <dgm:pt modelId="{A6B07903-805B-4CB0-838C-6A891B18A8BA}" type="parTrans" cxnId="{BA1E76A4-7B6A-4EF8-B7C5-8768D152BCF3}">
      <dgm:prSet/>
      <dgm:spPr/>
      <dgm:t>
        <a:bodyPr/>
        <a:lstStyle/>
        <a:p>
          <a:endParaRPr lang="sk-SK"/>
        </a:p>
      </dgm:t>
    </dgm:pt>
    <dgm:pt modelId="{E86DA497-5E89-4E0C-9A20-A81CBD9794F6}" type="sibTrans" cxnId="{BA1E76A4-7B6A-4EF8-B7C5-8768D152BCF3}">
      <dgm:prSet/>
      <dgm:spPr/>
      <dgm:t>
        <a:bodyPr/>
        <a:lstStyle/>
        <a:p>
          <a:endParaRPr lang="sk-SK"/>
        </a:p>
      </dgm:t>
    </dgm:pt>
    <dgm:pt modelId="{F7B4EF01-0C95-49DF-BF00-FF3E895D32B6}">
      <dgm:prSet/>
      <dgm:spPr/>
      <dgm:t>
        <a:bodyPr/>
        <a:lstStyle/>
        <a:p>
          <a:r>
            <a:rPr lang="en-US" dirty="0"/>
            <a:t>Product system model</a:t>
          </a:r>
          <a:endParaRPr lang="sk-SK" dirty="0"/>
        </a:p>
      </dgm:t>
    </dgm:pt>
    <dgm:pt modelId="{24E7ACCD-1E7C-4BF1-93A5-9FEF9746E10D}" type="parTrans" cxnId="{3F56D1F4-D099-43D0-9E3F-CEC82E2AE139}">
      <dgm:prSet/>
      <dgm:spPr/>
      <dgm:t>
        <a:bodyPr/>
        <a:lstStyle/>
        <a:p>
          <a:endParaRPr lang="sk-SK"/>
        </a:p>
      </dgm:t>
    </dgm:pt>
    <dgm:pt modelId="{1469F96F-3C5D-48D6-A2D1-CBD9271D4395}" type="sibTrans" cxnId="{3F56D1F4-D099-43D0-9E3F-CEC82E2AE139}">
      <dgm:prSet/>
      <dgm:spPr/>
      <dgm:t>
        <a:bodyPr/>
        <a:lstStyle/>
        <a:p>
          <a:endParaRPr lang="sk-SK"/>
        </a:p>
      </dgm:t>
    </dgm:pt>
    <dgm:pt modelId="{DB6E9E1D-0DC9-4BE3-A0D6-226B8AE4BF60}">
      <dgm:prSet/>
      <dgm:spPr/>
      <dgm:t>
        <a:bodyPr/>
        <a:lstStyle/>
        <a:p>
          <a:r>
            <a:rPr lang="en-US" dirty="0"/>
            <a:t>Environmental profile of product</a:t>
          </a:r>
          <a:endParaRPr lang="sk-SK" dirty="0"/>
        </a:p>
      </dgm:t>
    </dgm:pt>
    <dgm:pt modelId="{DB100CC6-B3F8-4B55-AEE6-3CC660AA65C5}" type="parTrans" cxnId="{4AAC4B59-A0A8-41A4-AC70-028E697A7747}">
      <dgm:prSet/>
      <dgm:spPr/>
      <dgm:t>
        <a:bodyPr/>
        <a:lstStyle/>
        <a:p>
          <a:endParaRPr lang="sk-SK"/>
        </a:p>
      </dgm:t>
    </dgm:pt>
    <dgm:pt modelId="{93CD512E-3523-4809-9C9A-82493A9C0B7B}" type="sibTrans" cxnId="{4AAC4B59-A0A8-41A4-AC70-028E697A7747}">
      <dgm:prSet/>
      <dgm:spPr/>
      <dgm:t>
        <a:bodyPr/>
        <a:lstStyle/>
        <a:p>
          <a:endParaRPr lang="sk-SK"/>
        </a:p>
      </dgm:t>
    </dgm:pt>
    <dgm:pt modelId="{BE18A060-5156-4D79-A124-B77CAE8B2AEA}">
      <dgm:prSet/>
      <dgm:spPr/>
      <dgm:t>
        <a:bodyPr/>
        <a:lstStyle/>
        <a:p>
          <a:r>
            <a:rPr lang="en-US" dirty="0"/>
            <a:t>Impact categories</a:t>
          </a:r>
          <a:endParaRPr lang="sk-SK" dirty="0"/>
        </a:p>
      </dgm:t>
    </dgm:pt>
    <dgm:pt modelId="{BC889B40-AEFD-46AE-97C7-03BAE35DEB21}" type="parTrans" cxnId="{403E8B9E-DE6D-4E8B-AFE7-6FB0E1E59294}">
      <dgm:prSet/>
      <dgm:spPr/>
      <dgm:t>
        <a:bodyPr/>
        <a:lstStyle/>
        <a:p>
          <a:endParaRPr lang="sk-SK"/>
        </a:p>
      </dgm:t>
    </dgm:pt>
    <dgm:pt modelId="{00CDE7ED-E447-406E-93B1-5EC360A9DFA7}" type="sibTrans" cxnId="{403E8B9E-DE6D-4E8B-AFE7-6FB0E1E59294}">
      <dgm:prSet/>
      <dgm:spPr/>
      <dgm:t>
        <a:bodyPr/>
        <a:lstStyle/>
        <a:p>
          <a:endParaRPr lang="sk-SK"/>
        </a:p>
      </dgm:t>
    </dgm:pt>
    <dgm:pt modelId="{01D1FD5A-54FB-44CA-8969-A69102519531}">
      <dgm:prSet custT="1"/>
      <dgm:spPr/>
      <dgm:t>
        <a:bodyPr/>
        <a:lstStyle/>
        <a:p>
          <a:r>
            <a:rPr lang="en-US" sz="1200" dirty="0"/>
            <a:t>Identification of significant findings</a:t>
          </a:r>
          <a:endParaRPr lang="sk-SK" sz="1200" dirty="0"/>
        </a:p>
      </dgm:t>
    </dgm:pt>
    <dgm:pt modelId="{1D82B091-B4F9-4036-8157-9698944CF3D6}" type="parTrans" cxnId="{F274E126-E798-4BFE-AC37-F083672DD4DF}">
      <dgm:prSet/>
      <dgm:spPr/>
      <dgm:t>
        <a:bodyPr/>
        <a:lstStyle/>
        <a:p>
          <a:endParaRPr lang="sk-SK"/>
        </a:p>
      </dgm:t>
    </dgm:pt>
    <dgm:pt modelId="{AC7E5239-2199-45D4-98E0-804334B6531B}" type="sibTrans" cxnId="{F274E126-E798-4BFE-AC37-F083672DD4DF}">
      <dgm:prSet/>
      <dgm:spPr/>
      <dgm:t>
        <a:bodyPr/>
        <a:lstStyle/>
        <a:p>
          <a:endParaRPr lang="sk-SK"/>
        </a:p>
      </dgm:t>
    </dgm:pt>
    <dgm:pt modelId="{2C99C238-63EE-4778-92E1-8AE706AF9C53}">
      <dgm:prSet custT="1"/>
      <dgm:spPr/>
      <dgm:t>
        <a:bodyPr/>
        <a:lstStyle/>
        <a:p>
          <a:r>
            <a:rPr lang="en-US" sz="1200" dirty="0"/>
            <a:t>Evaluation of the LCA study</a:t>
          </a:r>
          <a:endParaRPr lang="sk-SK" sz="1200" dirty="0"/>
        </a:p>
      </dgm:t>
    </dgm:pt>
    <dgm:pt modelId="{A4A00EAE-A905-4A71-B723-722E42209225}" type="parTrans" cxnId="{5139C7C3-B6EB-4B28-957B-2FF624AB9D87}">
      <dgm:prSet/>
      <dgm:spPr/>
      <dgm:t>
        <a:bodyPr/>
        <a:lstStyle/>
        <a:p>
          <a:endParaRPr lang="sk-SK"/>
        </a:p>
      </dgm:t>
    </dgm:pt>
    <dgm:pt modelId="{E957A322-4123-429B-AD0B-4C4ADA2BA17E}" type="sibTrans" cxnId="{5139C7C3-B6EB-4B28-957B-2FF624AB9D87}">
      <dgm:prSet/>
      <dgm:spPr/>
      <dgm:t>
        <a:bodyPr/>
        <a:lstStyle/>
        <a:p>
          <a:endParaRPr lang="sk-SK"/>
        </a:p>
      </dgm:t>
    </dgm:pt>
    <dgm:pt modelId="{BAE0AE26-64BA-43CA-A496-7FE01B1F4746}">
      <dgm:prSet custT="1"/>
      <dgm:spPr/>
      <dgm:t>
        <a:bodyPr/>
        <a:lstStyle/>
        <a:p>
          <a:r>
            <a:rPr lang="en-US" sz="1200" dirty="0"/>
            <a:t>Suggestions for product system innovation</a:t>
          </a:r>
          <a:endParaRPr lang="sk-SK" sz="1200" dirty="0"/>
        </a:p>
      </dgm:t>
    </dgm:pt>
    <dgm:pt modelId="{74549E55-F404-4157-AED5-71976272AB2A}" type="parTrans" cxnId="{49387F35-C2D5-4396-A8B5-7AD883145012}">
      <dgm:prSet/>
      <dgm:spPr/>
      <dgm:t>
        <a:bodyPr/>
        <a:lstStyle/>
        <a:p>
          <a:endParaRPr lang="sk-SK"/>
        </a:p>
      </dgm:t>
    </dgm:pt>
    <dgm:pt modelId="{C8BBEFD0-C0B3-420F-917C-C7466E4473FE}" type="sibTrans" cxnId="{49387F35-C2D5-4396-A8B5-7AD883145012}">
      <dgm:prSet/>
      <dgm:spPr/>
      <dgm:t>
        <a:bodyPr/>
        <a:lstStyle/>
        <a:p>
          <a:endParaRPr lang="sk-SK"/>
        </a:p>
      </dgm:t>
    </dgm:pt>
    <dgm:pt modelId="{D1212301-2B6D-4FE0-9F85-94FF9BA0E429}">
      <dgm:prSet phldrT="[Text]"/>
      <dgm:spPr/>
      <dgm:t>
        <a:bodyPr/>
        <a:lstStyle/>
        <a:p>
          <a:r>
            <a:rPr lang="en-US" dirty="0"/>
            <a:t>Life Cycle Assessment </a:t>
          </a:r>
          <a:endParaRPr lang="sk-SK" dirty="0"/>
        </a:p>
      </dgm:t>
    </dgm:pt>
    <dgm:pt modelId="{E8F24A72-22C6-4719-818D-E1B6D05D2A60}" type="parTrans" cxnId="{B5018DE8-6A8A-4709-B528-B1A60CA2B510}">
      <dgm:prSet/>
      <dgm:spPr/>
      <dgm:t>
        <a:bodyPr/>
        <a:lstStyle/>
        <a:p>
          <a:endParaRPr lang="en-US"/>
        </a:p>
      </dgm:t>
    </dgm:pt>
    <dgm:pt modelId="{2AF3E8E8-FF75-496C-B00E-32C99321F566}" type="sibTrans" cxnId="{B5018DE8-6A8A-4709-B528-B1A60CA2B510}">
      <dgm:prSet/>
      <dgm:spPr/>
      <dgm:t>
        <a:bodyPr/>
        <a:lstStyle/>
        <a:p>
          <a:endParaRPr lang="en-US"/>
        </a:p>
      </dgm:t>
    </dgm:pt>
    <dgm:pt modelId="{9C163C36-DF0F-4AF3-A7CB-516737DBA073}" type="pres">
      <dgm:prSet presAssocID="{AC00D9A1-50BF-4FA5-8B47-9F683BD211DE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C48633A-F4E5-4C35-AFAE-A7C52B79CE22}" type="pres">
      <dgm:prSet presAssocID="{D1212301-2B6D-4FE0-9F85-94FF9BA0E429}" presName="horFlow" presStyleCnt="0"/>
      <dgm:spPr/>
    </dgm:pt>
    <dgm:pt modelId="{FA27B5B6-33FC-46DD-A218-CD911A33EADC}" type="pres">
      <dgm:prSet presAssocID="{D1212301-2B6D-4FE0-9F85-94FF9BA0E429}" presName="bigChev" presStyleLbl="node1" presStyleIdx="0" presStyleCnt="5"/>
      <dgm:spPr/>
    </dgm:pt>
    <dgm:pt modelId="{0F641FBC-DB52-44D5-9377-DF2545FE9E15}" type="pres">
      <dgm:prSet presAssocID="{D1212301-2B6D-4FE0-9F85-94FF9BA0E429}" presName="vSp" presStyleCnt="0"/>
      <dgm:spPr/>
    </dgm:pt>
    <dgm:pt modelId="{DC65E93C-FCBE-46BA-BC4C-03CA21735C61}" type="pres">
      <dgm:prSet presAssocID="{B4B8254D-9030-4CEC-B906-9CE9D7E9C369}" presName="horFlow" presStyleCnt="0"/>
      <dgm:spPr/>
    </dgm:pt>
    <dgm:pt modelId="{6CE8204E-AE18-4B2F-8B87-DA30983ACE1A}" type="pres">
      <dgm:prSet presAssocID="{B4B8254D-9030-4CEC-B906-9CE9D7E9C369}" presName="bigChev" presStyleLbl="node1" presStyleIdx="1" presStyleCnt="5"/>
      <dgm:spPr/>
    </dgm:pt>
    <dgm:pt modelId="{FF2452F3-9784-4DC8-BED5-D8B87197CC47}" type="pres">
      <dgm:prSet presAssocID="{F4B46075-58DC-4216-99D2-E83A7EB7F152}" presName="parTrans" presStyleCnt="0"/>
      <dgm:spPr/>
    </dgm:pt>
    <dgm:pt modelId="{69BCFA8C-A499-4264-A2F8-95332D9685D9}" type="pres">
      <dgm:prSet presAssocID="{8B413FF4-D897-4F59-B3F8-17C5D52A7C25}" presName="node" presStyleLbl="alignAccFollowNode1" presStyleIdx="0" presStyleCnt="10">
        <dgm:presLayoutVars>
          <dgm:bulletEnabled val="1"/>
        </dgm:presLayoutVars>
      </dgm:prSet>
      <dgm:spPr/>
    </dgm:pt>
    <dgm:pt modelId="{2C50A0F2-D13E-473F-96DE-34CE4005E887}" type="pres">
      <dgm:prSet presAssocID="{36885476-D84B-43D2-A7ED-FA909664B87D}" presName="sibTrans" presStyleCnt="0"/>
      <dgm:spPr/>
    </dgm:pt>
    <dgm:pt modelId="{BD8A248A-0086-4C80-9DAF-4599C9CC7400}" type="pres">
      <dgm:prSet presAssocID="{28CAA76B-D558-4EB6-BC7A-9956BA918E1C}" presName="node" presStyleLbl="alignAccFollowNode1" presStyleIdx="1" presStyleCnt="10">
        <dgm:presLayoutVars>
          <dgm:bulletEnabled val="1"/>
        </dgm:presLayoutVars>
      </dgm:prSet>
      <dgm:spPr/>
    </dgm:pt>
    <dgm:pt modelId="{FFDFB82D-1081-4179-9976-6F6BD6F4677E}" type="pres">
      <dgm:prSet presAssocID="{3C43027C-4487-4572-BBE9-D2CBF0872F81}" presName="sibTrans" presStyleCnt="0"/>
      <dgm:spPr/>
    </dgm:pt>
    <dgm:pt modelId="{A3F97FF5-D7AD-4B8B-ADB8-C72DDB4848AA}" type="pres">
      <dgm:prSet presAssocID="{3B32C398-0EBA-4AF5-80E4-14E076A1D0D2}" presName="node" presStyleLbl="alignAccFollowNode1" presStyleIdx="2" presStyleCnt="10">
        <dgm:presLayoutVars>
          <dgm:bulletEnabled val="1"/>
        </dgm:presLayoutVars>
      </dgm:prSet>
      <dgm:spPr/>
    </dgm:pt>
    <dgm:pt modelId="{E20C7883-D20D-4396-9E33-E954999259C3}" type="pres">
      <dgm:prSet presAssocID="{8A362DA1-4BEF-425F-844C-9337B1F29142}" presName="sibTrans" presStyleCnt="0"/>
      <dgm:spPr/>
    </dgm:pt>
    <dgm:pt modelId="{27D40E74-EE8C-468D-8271-F474B16D9DD0}" type="pres">
      <dgm:prSet presAssocID="{076D24BD-2024-4F70-97AD-CF185D7C3E9D}" presName="node" presStyleLbl="alignAccFollowNode1" presStyleIdx="3" presStyleCnt="10">
        <dgm:presLayoutVars>
          <dgm:bulletEnabled val="1"/>
        </dgm:presLayoutVars>
      </dgm:prSet>
      <dgm:spPr/>
    </dgm:pt>
    <dgm:pt modelId="{9D8CE06A-0A9F-470F-93C1-B8219CBEECE5}" type="pres">
      <dgm:prSet presAssocID="{B4B8254D-9030-4CEC-B906-9CE9D7E9C369}" presName="vSp" presStyleCnt="0"/>
      <dgm:spPr/>
    </dgm:pt>
    <dgm:pt modelId="{12F77D01-01B3-4A88-A9B1-89CFD43944F2}" type="pres">
      <dgm:prSet presAssocID="{A2AC3500-9DC5-411B-9EB0-50817C68DFF5}" presName="horFlow" presStyleCnt="0"/>
      <dgm:spPr/>
    </dgm:pt>
    <dgm:pt modelId="{361D80F4-4C72-4F22-9337-3AF0E2568182}" type="pres">
      <dgm:prSet presAssocID="{A2AC3500-9DC5-411B-9EB0-50817C68DFF5}" presName="bigChev" presStyleLbl="node1" presStyleIdx="2" presStyleCnt="5"/>
      <dgm:spPr/>
    </dgm:pt>
    <dgm:pt modelId="{E251C9D4-8548-402F-9052-3D832EA0CEBD}" type="pres">
      <dgm:prSet presAssocID="{24E7ACCD-1E7C-4BF1-93A5-9FEF9746E10D}" presName="parTrans" presStyleCnt="0"/>
      <dgm:spPr/>
    </dgm:pt>
    <dgm:pt modelId="{976E9745-B79C-49FB-A751-7C37091F685B}" type="pres">
      <dgm:prSet presAssocID="{F7B4EF01-0C95-49DF-BF00-FF3E895D32B6}" presName="node" presStyleLbl="alignAccFollowNode1" presStyleIdx="4" presStyleCnt="10">
        <dgm:presLayoutVars>
          <dgm:bulletEnabled val="1"/>
        </dgm:presLayoutVars>
      </dgm:prSet>
      <dgm:spPr/>
    </dgm:pt>
    <dgm:pt modelId="{B7D128CB-A31C-44BD-9BF7-3AF7D4EC4544}" type="pres">
      <dgm:prSet presAssocID="{1469F96F-3C5D-48D6-A2D1-CBD9271D4395}" presName="sibTrans" presStyleCnt="0"/>
      <dgm:spPr/>
    </dgm:pt>
    <dgm:pt modelId="{2FF3DE9C-6810-4393-82BA-6CD65FFC8A4D}" type="pres">
      <dgm:prSet presAssocID="{DB6E9E1D-0DC9-4BE3-A0D6-226B8AE4BF60}" presName="node" presStyleLbl="alignAccFollowNode1" presStyleIdx="5" presStyleCnt="10">
        <dgm:presLayoutVars>
          <dgm:bulletEnabled val="1"/>
        </dgm:presLayoutVars>
      </dgm:prSet>
      <dgm:spPr/>
    </dgm:pt>
    <dgm:pt modelId="{E4C9C79D-FECD-49A7-8D3A-92191159A0AB}" type="pres">
      <dgm:prSet presAssocID="{A2AC3500-9DC5-411B-9EB0-50817C68DFF5}" presName="vSp" presStyleCnt="0"/>
      <dgm:spPr/>
    </dgm:pt>
    <dgm:pt modelId="{90504EDB-8128-42B1-A8D5-BA3BA664F671}" type="pres">
      <dgm:prSet presAssocID="{1F0F8CC9-945E-4B31-9AD3-5FD6CCFE1BCB}" presName="horFlow" presStyleCnt="0"/>
      <dgm:spPr/>
    </dgm:pt>
    <dgm:pt modelId="{6494C896-AE9D-4752-84F3-71212797D4B6}" type="pres">
      <dgm:prSet presAssocID="{1F0F8CC9-945E-4B31-9AD3-5FD6CCFE1BCB}" presName="bigChev" presStyleLbl="node1" presStyleIdx="3" presStyleCnt="5"/>
      <dgm:spPr/>
    </dgm:pt>
    <dgm:pt modelId="{4ED5BAFD-55B8-4815-8D77-4C3640C94CEF}" type="pres">
      <dgm:prSet presAssocID="{BC889B40-AEFD-46AE-97C7-03BAE35DEB21}" presName="parTrans" presStyleCnt="0"/>
      <dgm:spPr/>
    </dgm:pt>
    <dgm:pt modelId="{0C23D259-9244-4693-8DBF-E71FABCC6846}" type="pres">
      <dgm:prSet presAssocID="{BE18A060-5156-4D79-A124-B77CAE8B2AEA}" presName="node" presStyleLbl="alignAccFollowNode1" presStyleIdx="6" presStyleCnt="10">
        <dgm:presLayoutVars>
          <dgm:bulletEnabled val="1"/>
        </dgm:presLayoutVars>
      </dgm:prSet>
      <dgm:spPr/>
    </dgm:pt>
    <dgm:pt modelId="{F42EB42B-3FFC-4AEC-B1C1-399697CE7A55}" type="pres">
      <dgm:prSet presAssocID="{1F0F8CC9-945E-4B31-9AD3-5FD6CCFE1BCB}" presName="vSp" presStyleCnt="0"/>
      <dgm:spPr/>
    </dgm:pt>
    <dgm:pt modelId="{62907BB6-A359-4745-8202-722697E5C4C2}" type="pres">
      <dgm:prSet presAssocID="{5AB88777-4778-4E9A-8580-D6239A16A018}" presName="horFlow" presStyleCnt="0"/>
      <dgm:spPr/>
    </dgm:pt>
    <dgm:pt modelId="{F8BB1D1A-5B67-410B-BD4D-78F30FCF03FE}" type="pres">
      <dgm:prSet presAssocID="{5AB88777-4778-4E9A-8580-D6239A16A018}" presName="bigChev" presStyleLbl="node1" presStyleIdx="4" presStyleCnt="5"/>
      <dgm:spPr/>
    </dgm:pt>
    <dgm:pt modelId="{08F39223-2BFB-4EC4-8419-604688605CD3}" type="pres">
      <dgm:prSet presAssocID="{1D82B091-B4F9-4036-8157-9698944CF3D6}" presName="parTrans" presStyleCnt="0"/>
      <dgm:spPr/>
    </dgm:pt>
    <dgm:pt modelId="{B9B3F892-A255-4CC7-A197-E4E603E5BFD4}" type="pres">
      <dgm:prSet presAssocID="{01D1FD5A-54FB-44CA-8969-A69102519531}" presName="node" presStyleLbl="alignAccFollowNode1" presStyleIdx="7" presStyleCnt="10">
        <dgm:presLayoutVars>
          <dgm:bulletEnabled val="1"/>
        </dgm:presLayoutVars>
      </dgm:prSet>
      <dgm:spPr/>
    </dgm:pt>
    <dgm:pt modelId="{96A08C13-F75D-469E-A49A-C95688FBD0D0}" type="pres">
      <dgm:prSet presAssocID="{AC7E5239-2199-45D4-98E0-804334B6531B}" presName="sibTrans" presStyleCnt="0"/>
      <dgm:spPr/>
    </dgm:pt>
    <dgm:pt modelId="{0DF9A03C-0B0A-4384-9486-D5BC47F0003F}" type="pres">
      <dgm:prSet presAssocID="{2C99C238-63EE-4778-92E1-8AE706AF9C53}" presName="node" presStyleLbl="alignAccFollowNode1" presStyleIdx="8" presStyleCnt="10">
        <dgm:presLayoutVars>
          <dgm:bulletEnabled val="1"/>
        </dgm:presLayoutVars>
      </dgm:prSet>
      <dgm:spPr/>
    </dgm:pt>
    <dgm:pt modelId="{C1583B7E-99D5-4118-8670-D42EB83BF11D}" type="pres">
      <dgm:prSet presAssocID="{E957A322-4123-429B-AD0B-4C4ADA2BA17E}" presName="sibTrans" presStyleCnt="0"/>
      <dgm:spPr/>
    </dgm:pt>
    <dgm:pt modelId="{36F0E713-62C7-45CE-B3E0-74EE71F0FD1A}" type="pres">
      <dgm:prSet presAssocID="{BAE0AE26-64BA-43CA-A496-7FE01B1F4746}" presName="node" presStyleLbl="alignAccFollowNode1" presStyleIdx="9" presStyleCnt="10">
        <dgm:presLayoutVars>
          <dgm:bulletEnabled val="1"/>
        </dgm:presLayoutVars>
      </dgm:prSet>
      <dgm:spPr/>
    </dgm:pt>
  </dgm:ptLst>
  <dgm:cxnLst>
    <dgm:cxn modelId="{47DCD901-F7BE-40B8-8CA4-D9551DCCFE98}" type="presOf" srcId="{BAE0AE26-64BA-43CA-A496-7FE01B1F4746}" destId="{36F0E713-62C7-45CE-B3E0-74EE71F0FD1A}" srcOrd="0" destOrd="0" presId="urn:microsoft.com/office/officeart/2005/8/layout/lProcess3"/>
    <dgm:cxn modelId="{E7835607-46FE-4663-85A5-F8A7E4218E37}" type="presOf" srcId="{AC00D9A1-50BF-4FA5-8B47-9F683BD211DE}" destId="{9C163C36-DF0F-4AF3-A7CB-516737DBA073}" srcOrd="0" destOrd="0" presId="urn:microsoft.com/office/officeart/2005/8/layout/lProcess3"/>
    <dgm:cxn modelId="{1110ED09-3F18-40C8-9C42-3ECD0EA6766A}" type="presOf" srcId="{D1212301-2B6D-4FE0-9F85-94FF9BA0E429}" destId="{FA27B5B6-33FC-46DD-A218-CD911A33EADC}" srcOrd="0" destOrd="0" presId="urn:microsoft.com/office/officeart/2005/8/layout/lProcess3"/>
    <dgm:cxn modelId="{E5745110-976A-4F45-BF51-3134A8836D73}" type="presOf" srcId="{5AB88777-4778-4E9A-8580-D6239A16A018}" destId="{F8BB1D1A-5B67-410B-BD4D-78F30FCF03FE}" srcOrd="0" destOrd="0" presId="urn:microsoft.com/office/officeart/2005/8/layout/lProcess3"/>
    <dgm:cxn modelId="{4AED221D-015F-40BA-8C74-F17794C3E8C2}" type="presOf" srcId="{BE18A060-5156-4D79-A124-B77CAE8B2AEA}" destId="{0C23D259-9244-4693-8DBF-E71FABCC6846}" srcOrd="0" destOrd="0" presId="urn:microsoft.com/office/officeart/2005/8/layout/lProcess3"/>
    <dgm:cxn modelId="{2457141F-2294-4138-BD09-FF8E178739F2}" type="presOf" srcId="{8B413FF4-D897-4F59-B3F8-17C5D52A7C25}" destId="{69BCFA8C-A499-4264-A2F8-95332D9685D9}" srcOrd="0" destOrd="0" presId="urn:microsoft.com/office/officeart/2005/8/layout/lProcess3"/>
    <dgm:cxn modelId="{1C109C25-6525-4DF9-9DC8-9E959EE782F1}" type="presOf" srcId="{01D1FD5A-54FB-44CA-8969-A69102519531}" destId="{B9B3F892-A255-4CC7-A197-E4E603E5BFD4}" srcOrd="0" destOrd="0" presId="urn:microsoft.com/office/officeart/2005/8/layout/lProcess3"/>
    <dgm:cxn modelId="{F274E126-E798-4BFE-AC37-F083672DD4DF}" srcId="{5AB88777-4778-4E9A-8580-D6239A16A018}" destId="{01D1FD5A-54FB-44CA-8969-A69102519531}" srcOrd="0" destOrd="0" parTransId="{1D82B091-B4F9-4036-8157-9698944CF3D6}" sibTransId="{AC7E5239-2199-45D4-98E0-804334B6531B}"/>
    <dgm:cxn modelId="{49387F35-C2D5-4396-A8B5-7AD883145012}" srcId="{5AB88777-4778-4E9A-8580-D6239A16A018}" destId="{BAE0AE26-64BA-43CA-A496-7FE01B1F4746}" srcOrd="2" destOrd="0" parTransId="{74549E55-F404-4157-AED5-71976272AB2A}" sibTransId="{C8BBEFD0-C0B3-420F-917C-C7466E4473FE}"/>
    <dgm:cxn modelId="{C1C90E3A-8408-4829-B2FD-E471C44C15E7}" type="presOf" srcId="{A2AC3500-9DC5-411B-9EB0-50817C68DFF5}" destId="{361D80F4-4C72-4F22-9337-3AF0E2568182}" srcOrd="0" destOrd="0" presId="urn:microsoft.com/office/officeart/2005/8/layout/lProcess3"/>
    <dgm:cxn modelId="{8D05543B-2219-4976-BE0B-7969D9833364}" type="presOf" srcId="{076D24BD-2024-4F70-97AD-CF185D7C3E9D}" destId="{27D40E74-EE8C-468D-8271-F474B16D9DD0}" srcOrd="0" destOrd="0" presId="urn:microsoft.com/office/officeart/2005/8/layout/lProcess3"/>
    <dgm:cxn modelId="{161AC13E-7CF4-4EBC-9B7A-DAAE7699EFF7}" type="presOf" srcId="{28CAA76B-D558-4EB6-BC7A-9956BA918E1C}" destId="{BD8A248A-0086-4C80-9DAF-4599C9CC7400}" srcOrd="0" destOrd="0" presId="urn:microsoft.com/office/officeart/2005/8/layout/lProcess3"/>
    <dgm:cxn modelId="{A5961D66-6457-4133-BD90-88940A46FC79}" srcId="{B4B8254D-9030-4CEC-B906-9CE9D7E9C369}" destId="{3B32C398-0EBA-4AF5-80E4-14E076A1D0D2}" srcOrd="2" destOrd="0" parTransId="{6CD1C8C4-4EE0-46BC-ACFA-F4BBEF397589}" sibTransId="{8A362DA1-4BEF-425F-844C-9337B1F29142}"/>
    <dgm:cxn modelId="{CF9DBC4D-024A-4C15-8D96-C453EF2EBA92}" srcId="{AC00D9A1-50BF-4FA5-8B47-9F683BD211DE}" destId="{B4B8254D-9030-4CEC-B906-9CE9D7E9C369}" srcOrd="1" destOrd="0" parTransId="{D061CF0F-CA31-4EE9-96FC-DD4515FB24A0}" sibTransId="{6A732089-F372-4451-8B2D-06577C6D58E1}"/>
    <dgm:cxn modelId="{A4D2826F-ACEC-4B68-8E1A-FED896369CB4}" srcId="{B4B8254D-9030-4CEC-B906-9CE9D7E9C369}" destId="{28CAA76B-D558-4EB6-BC7A-9956BA918E1C}" srcOrd="1" destOrd="0" parTransId="{96BF002B-CE4A-48AC-A61A-FF1AD8A7EDDA}" sibTransId="{3C43027C-4487-4572-BBE9-D2CBF0872F81}"/>
    <dgm:cxn modelId="{4AAC4B59-A0A8-41A4-AC70-028E697A7747}" srcId="{A2AC3500-9DC5-411B-9EB0-50817C68DFF5}" destId="{DB6E9E1D-0DC9-4BE3-A0D6-226B8AE4BF60}" srcOrd="1" destOrd="0" parTransId="{DB100CC6-B3F8-4B55-AEE6-3CC660AA65C5}" sibTransId="{93CD512E-3523-4809-9C9A-82493A9C0B7B}"/>
    <dgm:cxn modelId="{0202D679-B4C4-4C1A-BF13-7A1284253673}" srcId="{B4B8254D-9030-4CEC-B906-9CE9D7E9C369}" destId="{8B413FF4-D897-4F59-B3F8-17C5D52A7C25}" srcOrd="0" destOrd="0" parTransId="{F4B46075-58DC-4216-99D2-E83A7EB7F152}" sibTransId="{36885476-D84B-43D2-A7ED-FA909664B87D}"/>
    <dgm:cxn modelId="{DEC1287E-9C0C-4B71-BF55-BD6D7B08CB68}" srcId="{AC00D9A1-50BF-4FA5-8B47-9F683BD211DE}" destId="{1F0F8CC9-945E-4B31-9AD3-5FD6CCFE1BCB}" srcOrd="3" destOrd="0" parTransId="{1091C242-2883-4080-9201-AA33F77D1A92}" sibTransId="{F584B2CB-9D72-4420-AC49-2E941CE35AAE}"/>
    <dgm:cxn modelId="{52EB1584-F228-447A-B3B1-9465026772EC}" srcId="{AC00D9A1-50BF-4FA5-8B47-9F683BD211DE}" destId="{A2AC3500-9DC5-411B-9EB0-50817C68DFF5}" srcOrd="2" destOrd="0" parTransId="{4B2BE011-65D2-4968-93A4-373B4C78C966}" sibTransId="{7BA8DEF3-3FF4-408B-BF8F-0CD76DB3183B}"/>
    <dgm:cxn modelId="{F46D7087-92AB-4619-8BFE-287DCE7B8920}" type="presOf" srcId="{B4B8254D-9030-4CEC-B906-9CE9D7E9C369}" destId="{6CE8204E-AE18-4B2F-8B87-DA30983ACE1A}" srcOrd="0" destOrd="0" presId="urn:microsoft.com/office/officeart/2005/8/layout/lProcess3"/>
    <dgm:cxn modelId="{403E8B9E-DE6D-4E8B-AFE7-6FB0E1E59294}" srcId="{1F0F8CC9-945E-4B31-9AD3-5FD6CCFE1BCB}" destId="{BE18A060-5156-4D79-A124-B77CAE8B2AEA}" srcOrd="0" destOrd="0" parTransId="{BC889B40-AEFD-46AE-97C7-03BAE35DEB21}" sibTransId="{00CDE7ED-E447-406E-93B1-5EC360A9DFA7}"/>
    <dgm:cxn modelId="{BA1E76A4-7B6A-4EF8-B7C5-8768D152BCF3}" srcId="{B4B8254D-9030-4CEC-B906-9CE9D7E9C369}" destId="{076D24BD-2024-4F70-97AD-CF185D7C3E9D}" srcOrd="3" destOrd="0" parTransId="{A6B07903-805B-4CB0-838C-6A891B18A8BA}" sibTransId="{E86DA497-5E89-4E0C-9A20-A81CBD9794F6}"/>
    <dgm:cxn modelId="{EBCD12B3-57FC-42A9-9D64-15EE8D321F20}" type="presOf" srcId="{DB6E9E1D-0DC9-4BE3-A0D6-226B8AE4BF60}" destId="{2FF3DE9C-6810-4393-82BA-6CD65FFC8A4D}" srcOrd="0" destOrd="0" presId="urn:microsoft.com/office/officeart/2005/8/layout/lProcess3"/>
    <dgm:cxn modelId="{5139C7C3-B6EB-4B28-957B-2FF624AB9D87}" srcId="{5AB88777-4778-4E9A-8580-D6239A16A018}" destId="{2C99C238-63EE-4778-92E1-8AE706AF9C53}" srcOrd="1" destOrd="0" parTransId="{A4A00EAE-A905-4A71-B723-722E42209225}" sibTransId="{E957A322-4123-429B-AD0B-4C4ADA2BA17E}"/>
    <dgm:cxn modelId="{AFD39ADC-6D5D-44EE-9518-44FE7FE3A657}" type="presOf" srcId="{F7B4EF01-0C95-49DF-BF00-FF3E895D32B6}" destId="{976E9745-B79C-49FB-A751-7C37091F685B}" srcOrd="0" destOrd="0" presId="urn:microsoft.com/office/officeart/2005/8/layout/lProcess3"/>
    <dgm:cxn modelId="{3522E2E0-1C43-4CCF-A841-43F7E7E02331}" type="presOf" srcId="{1F0F8CC9-945E-4B31-9AD3-5FD6CCFE1BCB}" destId="{6494C896-AE9D-4752-84F3-71212797D4B6}" srcOrd="0" destOrd="0" presId="urn:microsoft.com/office/officeart/2005/8/layout/lProcess3"/>
    <dgm:cxn modelId="{B5018DE8-6A8A-4709-B528-B1A60CA2B510}" srcId="{AC00D9A1-50BF-4FA5-8B47-9F683BD211DE}" destId="{D1212301-2B6D-4FE0-9F85-94FF9BA0E429}" srcOrd="0" destOrd="0" parTransId="{E8F24A72-22C6-4719-818D-E1B6D05D2A60}" sibTransId="{2AF3E8E8-FF75-496C-B00E-32C99321F566}"/>
    <dgm:cxn modelId="{4F79F7EA-1256-4131-BFBA-685C17297F4A}" type="presOf" srcId="{3B32C398-0EBA-4AF5-80E4-14E076A1D0D2}" destId="{A3F97FF5-D7AD-4B8B-ADB8-C72DDB4848AA}" srcOrd="0" destOrd="0" presId="urn:microsoft.com/office/officeart/2005/8/layout/lProcess3"/>
    <dgm:cxn modelId="{3F56D1F4-D099-43D0-9E3F-CEC82E2AE139}" srcId="{A2AC3500-9DC5-411B-9EB0-50817C68DFF5}" destId="{F7B4EF01-0C95-49DF-BF00-FF3E895D32B6}" srcOrd="0" destOrd="0" parTransId="{24E7ACCD-1E7C-4BF1-93A5-9FEF9746E10D}" sibTransId="{1469F96F-3C5D-48D6-A2D1-CBD9271D4395}"/>
    <dgm:cxn modelId="{0D9B6BFA-1904-4CA3-90A6-335451989019}" type="presOf" srcId="{2C99C238-63EE-4778-92E1-8AE706AF9C53}" destId="{0DF9A03C-0B0A-4384-9486-D5BC47F0003F}" srcOrd="0" destOrd="0" presId="urn:microsoft.com/office/officeart/2005/8/layout/lProcess3"/>
    <dgm:cxn modelId="{0AD55FFC-EEA1-4894-8C34-80086654E20E}" srcId="{AC00D9A1-50BF-4FA5-8B47-9F683BD211DE}" destId="{5AB88777-4778-4E9A-8580-D6239A16A018}" srcOrd="4" destOrd="0" parTransId="{922EA913-6BF9-4281-AE27-C199A8EEEE85}" sibTransId="{F8A76527-5EC6-40DF-8EDE-2E60C849B4E2}"/>
    <dgm:cxn modelId="{BE360491-514C-4FAB-8383-992FA52DE086}" type="presParOf" srcId="{9C163C36-DF0F-4AF3-A7CB-516737DBA073}" destId="{3C48633A-F4E5-4C35-AFAE-A7C52B79CE22}" srcOrd="0" destOrd="0" presId="urn:microsoft.com/office/officeart/2005/8/layout/lProcess3"/>
    <dgm:cxn modelId="{648523C3-BE60-45E2-8E88-438C9487F2F0}" type="presParOf" srcId="{3C48633A-F4E5-4C35-AFAE-A7C52B79CE22}" destId="{FA27B5B6-33FC-46DD-A218-CD911A33EADC}" srcOrd="0" destOrd="0" presId="urn:microsoft.com/office/officeart/2005/8/layout/lProcess3"/>
    <dgm:cxn modelId="{23A0BDD3-C6CA-4C45-8DAF-7E1564F25221}" type="presParOf" srcId="{9C163C36-DF0F-4AF3-A7CB-516737DBA073}" destId="{0F641FBC-DB52-44D5-9377-DF2545FE9E15}" srcOrd="1" destOrd="0" presId="urn:microsoft.com/office/officeart/2005/8/layout/lProcess3"/>
    <dgm:cxn modelId="{72A87CAD-A128-4FE4-BBC0-199482A0AE54}" type="presParOf" srcId="{9C163C36-DF0F-4AF3-A7CB-516737DBA073}" destId="{DC65E93C-FCBE-46BA-BC4C-03CA21735C61}" srcOrd="2" destOrd="0" presId="urn:microsoft.com/office/officeart/2005/8/layout/lProcess3"/>
    <dgm:cxn modelId="{409060B0-88DF-4C80-896F-6389E1DC25B0}" type="presParOf" srcId="{DC65E93C-FCBE-46BA-BC4C-03CA21735C61}" destId="{6CE8204E-AE18-4B2F-8B87-DA30983ACE1A}" srcOrd="0" destOrd="0" presId="urn:microsoft.com/office/officeart/2005/8/layout/lProcess3"/>
    <dgm:cxn modelId="{591BBA30-CE23-46C3-9FD2-216A4185029A}" type="presParOf" srcId="{DC65E93C-FCBE-46BA-BC4C-03CA21735C61}" destId="{FF2452F3-9784-4DC8-BED5-D8B87197CC47}" srcOrd="1" destOrd="0" presId="urn:microsoft.com/office/officeart/2005/8/layout/lProcess3"/>
    <dgm:cxn modelId="{CFB64164-870A-46F0-80C6-E4C8A50372C3}" type="presParOf" srcId="{DC65E93C-FCBE-46BA-BC4C-03CA21735C61}" destId="{69BCFA8C-A499-4264-A2F8-95332D9685D9}" srcOrd="2" destOrd="0" presId="urn:microsoft.com/office/officeart/2005/8/layout/lProcess3"/>
    <dgm:cxn modelId="{82E36493-0E0F-4705-98A5-E61B0A75F8B0}" type="presParOf" srcId="{DC65E93C-FCBE-46BA-BC4C-03CA21735C61}" destId="{2C50A0F2-D13E-473F-96DE-34CE4005E887}" srcOrd="3" destOrd="0" presId="urn:microsoft.com/office/officeart/2005/8/layout/lProcess3"/>
    <dgm:cxn modelId="{B32E374D-A046-47FC-83A1-0954153DEA57}" type="presParOf" srcId="{DC65E93C-FCBE-46BA-BC4C-03CA21735C61}" destId="{BD8A248A-0086-4C80-9DAF-4599C9CC7400}" srcOrd="4" destOrd="0" presId="urn:microsoft.com/office/officeart/2005/8/layout/lProcess3"/>
    <dgm:cxn modelId="{0362A249-5335-4319-B673-F165ECE00C9E}" type="presParOf" srcId="{DC65E93C-FCBE-46BA-BC4C-03CA21735C61}" destId="{FFDFB82D-1081-4179-9976-6F6BD6F4677E}" srcOrd="5" destOrd="0" presId="urn:microsoft.com/office/officeart/2005/8/layout/lProcess3"/>
    <dgm:cxn modelId="{8EEA1D37-1911-4BD8-9AC0-CF7E94894C67}" type="presParOf" srcId="{DC65E93C-FCBE-46BA-BC4C-03CA21735C61}" destId="{A3F97FF5-D7AD-4B8B-ADB8-C72DDB4848AA}" srcOrd="6" destOrd="0" presId="urn:microsoft.com/office/officeart/2005/8/layout/lProcess3"/>
    <dgm:cxn modelId="{DE54A66C-21E9-40E3-AF22-D59A749A9D8F}" type="presParOf" srcId="{DC65E93C-FCBE-46BA-BC4C-03CA21735C61}" destId="{E20C7883-D20D-4396-9E33-E954999259C3}" srcOrd="7" destOrd="0" presId="urn:microsoft.com/office/officeart/2005/8/layout/lProcess3"/>
    <dgm:cxn modelId="{04A8D63F-CDFA-46DD-882F-0E4D3C92122E}" type="presParOf" srcId="{DC65E93C-FCBE-46BA-BC4C-03CA21735C61}" destId="{27D40E74-EE8C-468D-8271-F474B16D9DD0}" srcOrd="8" destOrd="0" presId="urn:microsoft.com/office/officeart/2005/8/layout/lProcess3"/>
    <dgm:cxn modelId="{0E247A60-9644-48BB-AB15-EE4A063403AF}" type="presParOf" srcId="{9C163C36-DF0F-4AF3-A7CB-516737DBA073}" destId="{9D8CE06A-0A9F-470F-93C1-B8219CBEECE5}" srcOrd="3" destOrd="0" presId="urn:microsoft.com/office/officeart/2005/8/layout/lProcess3"/>
    <dgm:cxn modelId="{1AEA4775-8952-4F68-9837-6004A89CF526}" type="presParOf" srcId="{9C163C36-DF0F-4AF3-A7CB-516737DBA073}" destId="{12F77D01-01B3-4A88-A9B1-89CFD43944F2}" srcOrd="4" destOrd="0" presId="urn:microsoft.com/office/officeart/2005/8/layout/lProcess3"/>
    <dgm:cxn modelId="{648EBA1A-B0FF-42CE-A92C-97F78018BFBF}" type="presParOf" srcId="{12F77D01-01B3-4A88-A9B1-89CFD43944F2}" destId="{361D80F4-4C72-4F22-9337-3AF0E2568182}" srcOrd="0" destOrd="0" presId="urn:microsoft.com/office/officeart/2005/8/layout/lProcess3"/>
    <dgm:cxn modelId="{6A10F077-87B8-4A45-A4AA-FC0A306FC127}" type="presParOf" srcId="{12F77D01-01B3-4A88-A9B1-89CFD43944F2}" destId="{E251C9D4-8548-402F-9052-3D832EA0CEBD}" srcOrd="1" destOrd="0" presId="urn:microsoft.com/office/officeart/2005/8/layout/lProcess3"/>
    <dgm:cxn modelId="{3C322A81-939F-4E4C-864D-73123B72D383}" type="presParOf" srcId="{12F77D01-01B3-4A88-A9B1-89CFD43944F2}" destId="{976E9745-B79C-49FB-A751-7C37091F685B}" srcOrd="2" destOrd="0" presId="urn:microsoft.com/office/officeart/2005/8/layout/lProcess3"/>
    <dgm:cxn modelId="{ACA08BC4-5ECB-47DF-BA4A-76A5A6B8215B}" type="presParOf" srcId="{12F77D01-01B3-4A88-A9B1-89CFD43944F2}" destId="{B7D128CB-A31C-44BD-9BF7-3AF7D4EC4544}" srcOrd="3" destOrd="0" presId="urn:microsoft.com/office/officeart/2005/8/layout/lProcess3"/>
    <dgm:cxn modelId="{ABB4041B-C76D-42D0-902C-E715D441C480}" type="presParOf" srcId="{12F77D01-01B3-4A88-A9B1-89CFD43944F2}" destId="{2FF3DE9C-6810-4393-82BA-6CD65FFC8A4D}" srcOrd="4" destOrd="0" presId="urn:microsoft.com/office/officeart/2005/8/layout/lProcess3"/>
    <dgm:cxn modelId="{086132FF-095B-47D3-8A15-62FC12732090}" type="presParOf" srcId="{9C163C36-DF0F-4AF3-A7CB-516737DBA073}" destId="{E4C9C79D-FECD-49A7-8D3A-92191159A0AB}" srcOrd="5" destOrd="0" presId="urn:microsoft.com/office/officeart/2005/8/layout/lProcess3"/>
    <dgm:cxn modelId="{EA4E4B95-AF60-4F70-96E7-EE1BC995572D}" type="presParOf" srcId="{9C163C36-DF0F-4AF3-A7CB-516737DBA073}" destId="{90504EDB-8128-42B1-A8D5-BA3BA664F671}" srcOrd="6" destOrd="0" presId="urn:microsoft.com/office/officeart/2005/8/layout/lProcess3"/>
    <dgm:cxn modelId="{D91D08BB-5AC6-4D7D-BE05-78DA79B074F5}" type="presParOf" srcId="{90504EDB-8128-42B1-A8D5-BA3BA664F671}" destId="{6494C896-AE9D-4752-84F3-71212797D4B6}" srcOrd="0" destOrd="0" presId="urn:microsoft.com/office/officeart/2005/8/layout/lProcess3"/>
    <dgm:cxn modelId="{0246AEF9-4FFA-45E4-9484-FDCC06BDF074}" type="presParOf" srcId="{90504EDB-8128-42B1-A8D5-BA3BA664F671}" destId="{4ED5BAFD-55B8-4815-8D77-4C3640C94CEF}" srcOrd="1" destOrd="0" presId="urn:microsoft.com/office/officeart/2005/8/layout/lProcess3"/>
    <dgm:cxn modelId="{FA580605-DA1E-44E4-800B-696D3A74E9DC}" type="presParOf" srcId="{90504EDB-8128-42B1-A8D5-BA3BA664F671}" destId="{0C23D259-9244-4693-8DBF-E71FABCC6846}" srcOrd="2" destOrd="0" presId="urn:microsoft.com/office/officeart/2005/8/layout/lProcess3"/>
    <dgm:cxn modelId="{30A31F2D-1436-4B13-BD27-12EB85466586}" type="presParOf" srcId="{9C163C36-DF0F-4AF3-A7CB-516737DBA073}" destId="{F42EB42B-3FFC-4AEC-B1C1-399697CE7A55}" srcOrd="7" destOrd="0" presId="urn:microsoft.com/office/officeart/2005/8/layout/lProcess3"/>
    <dgm:cxn modelId="{614CEE09-F39D-439C-B3EA-04F3717F3F01}" type="presParOf" srcId="{9C163C36-DF0F-4AF3-A7CB-516737DBA073}" destId="{62907BB6-A359-4745-8202-722697E5C4C2}" srcOrd="8" destOrd="0" presId="urn:microsoft.com/office/officeart/2005/8/layout/lProcess3"/>
    <dgm:cxn modelId="{7158DD98-F1E9-4D3B-81EC-3CCD5F0725E6}" type="presParOf" srcId="{62907BB6-A359-4745-8202-722697E5C4C2}" destId="{F8BB1D1A-5B67-410B-BD4D-78F30FCF03FE}" srcOrd="0" destOrd="0" presId="urn:microsoft.com/office/officeart/2005/8/layout/lProcess3"/>
    <dgm:cxn modelId="{C33C7225-75FC-435D-93B4-0186043D3D37}" type="presParOf" srcId="{62907BB6-A359-4745-8202-722697E5C4C2}" destId="{08F39223-2BFB-4EC4-8419-604688605CD3}" srcOrd="1" destOrd="0" presId="urn:microsoft.com/office/officeart/2005/8/layout/lProcess3"/>
    <dgm:cxn modelId="{BCA9843E-1F5D-4625-BC4E-E12CBFD643CA}" type="presParOf" srcId="{62907BB6-A359-4745-8202-722697E5C4C2}" destId="{B9B3F892-A255-4CC7-A197-E4E603E5BFD4}" srcOrd="2" destOrd="0" presId="urn:microsoft.com/office/officeart/2005/8/layout/lProcess3"/>
    <dgm:cxn modelId="{92F4CFCC-5802-4D38-A309-7487582522A8}" type="presParOf" srcId="{62907BB6-A359-4745-8202-722697E5C4C2}" destId="{96A08C13-F75D-469E-A49A-C95688FBD0D0}" srcOrd="3" destOrd="0" presId="urn:microsoft.com/office/officeart/2005/8/layout/lProcess3"/>
    <dgm:cxn modelId="{1C5A7930-E7E3-4D50-AA36-2E7FB0864DDB}" type="presParOf" srcId="{62907BB6-A359-4745-8202-722697E5C4C2}" destId="{0DF9A03C-0B0A-4384-9486-D5BC47F0003F}" srcOrd="4" destOrd="0" presId="urn:microsoft.com/office/officeart/2005/8/layout/lProcess3"/>
    <dgm:cxn modelId="{8B124956-93FE-4810-B3AC-09438CFEC493}" type="presParOf" srcId="{62907BB6-A359-4745-8202-722697E5C4C2}" destId="{C1583B7E-99D5-4118-8670-D42EB83BF11D}" srcOrd="5" destOrd="0" presId="urn:microsoft.com/office/officeart/2005/8/layout/lProcess3"/>
    <dgm:cxn modelId="{9CCABB33-5C39-469F-AEA2-29B2C5AD9533}" type="presParOf" srcId="{62907BB6-A359-4745-8202-722697E5C4C2}" destId="{36F0E713-62C7-45CE-B3E0-74EE71F0FD1A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27B5B6-33FC-46DD-A218-CD911A33EADC}">
      <dsp:nvSpPr>
        <dsp:cNvPr id="0" name=""/>
        <dsp:cNvSpPr/>
      </dsp:nvSpPr>
      <dsp:spPr>
        <a:xfrm>
          <a:off x="938" y="148319"/>
          <a:ext cx="1874036" cy="749614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Life Cycle Assessment </a:t>
          </a:r>
          <a:endParaRPr lang="sk-SK" sz="1500" kern="1200" dirty="0"/>
        </a:p>
      </dsp:txBody>
      <dsp:txXfrm>
        <a:off x="375745" y="148319"/>
        <a:ext cx="1124422" cy="749614"/>
      </dsp:txXfrm>
    </dsp:sp>
    <dsp:sp modelId="{6CE8204E-AE18-4B2F-8B87-DA30983ACE1A}">
      <dsp:nvSpPr>
        <dsp:cNvPr id="0" name=""/>
        <dsp:cNvSpPr/>
      </dsp:nvSpPr>
      <dsp:spPr>
        <a:xfrm>
          <a:off x="938" y="1002880"/>
          <a:ext cx="1874036" cy="749614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Goal and scope definition</a:t>
          </a:r>
          <a:endParaRPr lang="sk-SK" sz="1500" kern="1200" dirty="0"/>
        </a:p>
      </dsp:txBody>
      <dsp:txXfrm>
        <a:off x="375745" y="1002880"/>
        <a:ext cx="1124422" cy="749614"/>
      </dsp:txXfrm>
    </dsp:sp>
    <dsp:sp modelId="{69BCFA8C-A499-4264-A2F8-95332D9685D9}">
      <dsp:nvSpPr>
        <dsp:cNvPr id="0" name=""/>
        <dsp:cNvSpPr/>
      </dsp:nvSpPr>
      <dsp:spPr>
        <a:xfrm>
          <a:off x="1631350" y="1066597"/>
          <a:ext cx="1555450" cy="62218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Function</a:t>
          </a:r>
          <a:endParaRPr lang="sk-SK" sz="1200" kern="1200" dirty="0"/>
        </a:p>
      </dsp:txBody>
      <dsp:txXfrm>
        <a:off x="1942440" y="1066597"/>
        <a:ext cx="933270" cy="622180"/>
      </dsp:txXfrm>
    </dsp:sp>
    <dsp:sp modelId="{BD8A248A-0086-4C80-9DAF-4599C9CC7400}">
      <dsp:nvSpPr>
        <dsp:cNvPr id="0" name=""/>
        <dsp:cNvSpPr/>
      </dsp:nvSpPr>
      <dsp:spPr>
        <a:xfrm>
          <a:off x="2969037" y="1066597"/>
          <a:ext cx="1555450" cy="62218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Functional unit</a:t>
          </a:r>
          <a:endParaRPr lang="sk-SK" sz="1200" kern="1200" dirty="0"/>
        </a:p>
      </dsp:txBody>
      <dsp:txXfrm>
        <a:off x="3280127" y="1066597"/>
        <a:ext cx="933270" cy="622180"/>
      </dsp:txXfrm>
    </dsp:sp>
    <dsp:sp modelId="{A3F97FF5-D7AD-4B8B-ADB8-C72DDB4848AA}">
      <dsp:nvSpPr>
        <dsp:cNvPr id="0" name=""/>
        <dsp:cNvSpPr/>
      </dsp:nvSpPr>
      <dsp:spPr>
        <a:xfrm>
          <a:off x="4306724" y="1066597"/>
          <a:ext cx="1555450" cy="62218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Reference flow</a:t>
          </a:r>
          <a:endParaRPr lang="sk-SK" sz="1200" kern="1200" dirty="0"/>
        </a:p>
      </dsp:txBody>
      <dsp:txXfrm>
        <a:off x="4617814" y="1066597"/>
        <a:ext cx="933270" cy="622180"/>
      </dsp:txXfrm>
    </dsp:sp>
    <dsp:sp modelId="{27D40E74-EE8C-468D-8271-F474B16D9DD0}">
      <dsp:nvSpPr>
        <dsp:cNvPr id="0" name=""/>
        <dsp:cNvSpPr/>
      </dsp:nvSpPr>
      <dsp:spPr>
        <a:xfrm>
          <a:off x="5644411" y="1066597"/>
          <a:ext cx="1555450" cy="62218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System boundaries</a:t>
          </a:r>
          <a:endParaRPr lang="sk-SK" sz="1200" kern="1200" dirty="0"/>
        </a:p>
      </dsp:txBody>
      <dsp:txXfrm>
        <a:off x="5955501" y="1066597"/>
        <a:ext cx="933270" cy="622180"/>
      </dsp:txXfrm>
    </dsp:sp>
    <dsp:sp modelId="{361D80F4-4C72-4F22-9337-3AF0E2568182}">
      <dsp:nvSpPr>
        <dsp:cNvPr id="0" name=""/>
        <dsp:cNvSpPr/>
      </dsp:nvSpPr>
      <dsp:spPr>
        <a:xfrm>
          <a:off x="938" y="1857440"/>
          <a:ext cx="1874036" cy="749614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Life Cycle Inventory (LCI)</a:t>
          </a:r>
          <a:endParaRPr lang="sk-SK" sz="1500" kern="1200" dirty="0"/>
        </a:p>
      </dsp:txBody>
      <dsp:txXfrm>
        <a:off x="375745" y="1857440"/>
        <a:ext cx="1124422" cy="749614"/>
      </dsp:txXfrm>
    </dsp:sp>
    <dsp:sp modelId="{976E9745-B79C-49FB-A751-7C37091F685B}">
      <dsp:nvSpPr>
        <dsp:cNvPr id="0" name=""/>
        <dsp:cNvSpPr/>
      </dsp:nvSpPr>
      <dsp:spPr>
        <a:xfrm>
          <a:off x="1631350" y="1921157"/>
          <a:ext cx="1555450" cy="62218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Product system model</a:t>
          </a:r>
          <a:endParaRPr lang="sk-SK" sz="1200" kern="1200" dirty="0"/>
        </a:p>
      </dsp:txBody>
      <dsp:txXfrm>
        <a:off x="1942440" y="1921157"/>
        <a:ext cx="933270" cy="622180"/>
      </dsp:txXfrm>
    </dsp:sp>
    <dsp:sp modelId="{2FF3DE9C-6810-4393-82BA-6CD65FFC8A4D}">
      <dsp:nvSpPr>
        <dsp:cNvPr id="0" name=""/>
        <dsp:cNvSpPr/>
      </dsp:nvSpPr>
      <dsp:spPr>
        <a:xfrm>
          <a:off x="2969037" y="1921157"/>
          <a:ext cx="1555450" cy="62218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Environmental profile of product</a:t>
          </a:r>
          <a:endParaRPr lang="sk-SK" sz="1200" kern="1200" dirty="0"/>
        </a:p>
      </dsp:txBody>
      <dsp:txXfrm>
        <a:off x="3280127" y="1921157"/>
        <a:ext cx="933270" cy="622180"/>
      </dsp:txXfrm>
    </dsp:sp>
    <dsp:sp modelId="{6494C896-AE9D-4752-84F3-71212797D4B6}">
      <dsp:nvSpPr>
        <dsp:cNvPr id="0" name=""/>
        <dsp:cNvSpPr/>
      </dsp:nvSpPr>
      <dsp:spPr>
        <a:xfrm>
          <a:off x="938" y="2712001"/>
          <a:ext cx="1874036" cy="749614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Life Cycle Impact Assessment</a:t>
          </a:r>
          <a:endParaRPr lang="sk-SK" sz="1500" kern="1200" dirty="0"/>
        </a:p>
      </dsp:txBody>
      <dsp:txXfrm>
        <a:off x="375745" y="2712001"/>
        <a:ext cx="1124422" cy="749614"/>
      </dsp:txXfrm>
    </dsp:sp>
    <dsp:sp modelId="{0C23D259-9244-4693-8DBF-E71FABCC6846}">
      <dsp:nvSpPr>
        <dsp:cNvPr id="0" name=""/>
        <dsp:cNvSpPr/>
      </dsp:nvSpPr>
      <dsp:spPr>
        <a:xfrm>
          <a:off x="1631350" y="2775718"/>
          <a:ext cx="1555450" cy="62218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Impact categories</a:t>
          </a:r>
          <a:endParaRPr lang="sk-SK" sz="1200" kern="1200" dirty="0"/>
        </a:p>
      </dsp:txBody>
      <dsp:txXfrm>
        <a:off x="1942440" y="2775718"/>
        <a:ext cx="933270" cy="622180"/>
      </dsp:txXfrm>
    </dsp:sp>
    <dsp:sp modelId="{F8BB1D1A-5B67-410B-BD4D-78F30FCF03FE}">
      <dsp:nvSpPr>
        <dsp:cNvPr id="0" name=""/>
        <dsp:cNvSpPr/>
      </dsp:nvSpPr>
      <dsp:spPr>
        <a:xfrm>
          <a:off x="938" y="3566561"/>
          <a:ext cx="1874036" cy="749614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Interpretation</a:t>
          </a:r>
          <a:endParaRPr lang="sk-SK" sz="1500" kern="1200" dirty="0"/>
        </a:p>
      </dsp:txBody>
      <dsp:txXfrm>
        <a:off x="375745" y="3566561"/>
        <a:ext cx="1124422" cy="749614"/>
      </dsp:txXfrm>
    </dsp:sp>
    <dsp:sp modelId="{B9B3F892-A255-4CC7-A197-E4E603E5BFD4}">
      <dsp:nvSpPr>
        <dsp:cNvPr id="0" name=""/>
        <dsp:cNvSpPr/>
      </dsp:nvSpPr>
      <dsp:spPr>
        <a:xfrm>
          <a:off x="1631350" y="3630279"/>
          <a:ext cx="1555450" cy="62218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Identification of significant findings</a:t>
          </a:r>
          <a:endParaRPr lang="sk-SK" sz="1200" kern="1200" dirty="0"/>
        </a:p>
      </dsp:txBody>
      <dsp:txXfrm>
        <a:off x="1942440" y="3630279"/>
        <a:ext cx="933270" cy="622180"/>
      </dsp:txXfrm>
    </dsp:sp>
    <dsp:sp modelId="{0DF9A03C-0B0A-4384-9486-D5BC47F0003F}">
      <dsp:nvSpPr>
        <dsp:cNvPr id="0" name=""/>
        <dsp:cNvSpPr/>
      </dsp:nvSpPr>
      <dsp:spPr>
        <a:xfrm>
          <a:off x="2969037" y="3630279"/>
          <a:ext cx="1555450" cy="62218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Evaluation of the LCA study</a:t>
          </a:r>
          <a:endParaRPr lang="sk-SK" sz="1200" kern="1200" dirty="0"/>
        </a:p>
      </dsp:txBody>
      <dsp:txXfrm>
        <a:off x="3280127" y="3630279"/>
        <a:ext cx="933270" cy="622180"/>
      </dsp:txXfrm>
    </dsp:sp>
    <dsp:sp modelId="{36F0E713-62C7-45CE-B3E0-74EE71F0FD1A}">
      <dsp:nvSpPr>
        <dsp:cNvPr id="0" name=""/>
        <dsp:cNvSpPr/>
      </dsp:nvSpPr>
      <dsp:spPr>
        <a:xfrm>
          <a:off x="4306724" y="3630279"/>
          <a:ext cx="1555450" cy="62218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Suggestions for product system innovation</a:t>
          </a:r>
          <a:endParaRPr lang="sk-SK" sz="1200" kern="1200" dirty="0"/>
        </a:p>
      </dsp:txBody>
      <dsp:txXfrm>
        <a:off x="4617814" y="3630279"/>
        <a:ext cx="933270" cy="622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56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217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8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42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36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151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11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53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901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8A2481B-5154-415F-B752-558547769AA3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36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4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4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EE635-EC7B-4955-8AD5-6DA5DC572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4869160"/>
            <a:ext cx="5946643" cy="1152127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sk-SK" sz="1600" dirty="0"/>
            </a:br>
            <a:br>
              <a:rPr lang="sk-SK" sz="1600" dirty="0"/>
            </a:br>
            <a:br>
              <a:rPr lang="sk-SK" sz="1600" dirty="0"/>
            </a:br>
            <a:br>
              <a:rPr lang="sk-SK" sz="1600" dirty="0"/>
            </a:br>
            <a:endParaRPr lang="sk-SK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DB64F28-3BDE-4F43-B6D8-4D300C2CFD90}"/>
              </a:ext>
            </a:extLst>
          </p:cNvPr>
          <p:cNvSpPr txBox="1"/>
          <p:nvPr/>
        </p:nvSpPr>
        <p:spPr>
          <a:xfrm>
            <a:off x="863588" y="476672"/>
            <a:ext cx="7668852" cy="35086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Applying of LCA methodology on the sludge management operation</a:t>
            </a:r>
            <a:endParaRPr lang="en-US" sz="4000" dirty="0"/>
          </a:p>
          <a:p>
            <a:pPr algn="ctr"/>
            <a:endParaRPr lang="sk-SK" sz="1600" b="1" dirty="0"/>
          </a:p>
          <a:p>
            <a:r>
              <a:rPr lang="sk-SK" b="1" dirty="0" err="1"/>
              <a:t>Authors</a:t>
            </a:r>
            <a:r>
              <a:rPr lang="sk-SK" b="1" dirty="0"/>
              <a:t>:</a:t>
            </a:r>
          </a:p>
          <a:p>
            <a:endParaRPr lang="sk-SK" b="1" dirty="0"/>
          </a:p>
          <a:p>
            <a:r>
              <a:rPr lang="en-US" dirty="0"/>
              <a:t>Ing. </a:t>
            </a:r>
            <a:r>
              <a:rPr lang="en-US" dirty="0" err="1"/>
              <a:t>Réka</a:t>
            </a:r>
            <a:r>
              <a:rPr lang="en-US" dirty="0"/>
              <a:t> </a:t>
            </a:r>
            <a:r>
              <a:rPr lang="en-US" dirty="0" err="1"/>
              <a:t>Csicsaiová</a:t>
            </a:r>
            <a:endParaRPr lang="sk-SK" dirty="0"/>
          </a:p>
          <a:p>
            <a:r>
              <a:rPr lang="en-US" dirty="0"/>
              <a:t>Prof. Ing. </a:t>
            </a:r>
            <a:r>
              <a:rPr lang="en-US" dirty="0" err="1"/>
              <a:t>Štefan</a:t>
            </a:r>
            <a:r>
              <a:rPr lang="en-US" dirty="0"/>
              <a:t> Stanko, PhD.</a:t>
            </a:r>
            <a:endParaRPr lang="sk-SK" dirty="0"/>
          </a:p>
          <a:p>
            <a:r>
              <a:rPr lang="en-US" dirty="0"/>
              <a:t>Prof. </a:t>
            </a:r>
            <a:r>
              <a:rPr lang="en-US" dirty="0" err="1"/>
              <a:t>RNDr</a:t>
            </a:r>
            <a:r>
              <a:rPr lang="en-US" dirty="0"/>
              <a:t>. </a:t>
            </a:r>
            <a:r>
              <a:rPr lang="en-US" dirty="0" err="1"/>
              <a:t>Ivona</a:t>
            </a:r>
            <a:r>
              <a:rPr lang="en-US" dirty="0"/>
              <a:t> </a:t>
            </a:r>
            <a:r>
              <a:rPr lang="en-US" dirty="0" err="1"/>
              <a:t>Škultétyová</a:t>
            </a:r>
            <a:r>
              <a:rPr lang="en-US" dirty="0"/>
              <a:t>, PhD. </a:t>
            </a:r>
          </a:p>
          <a:p>
            <a:r>
              <a:rPr lang="en-US" dirty="0"/>
              <a:t>Ing. Jaroslav </a:t>
            </a:r>
            <a:r>
              <a:rPr lang="en-US" dirty="0" err="1"/>
              <a:t>Hrudka</a:t>
            </a:r>
            <a:r>
              <a:rPr lang="en-US" dirty="0"/>
              <a:t>, PhD.</a:t>
            </a:r>
            <a:endParaRPr lang="sk-SK" dirty="0"/>
          </a:p>
          <a:p>
            <a:pPr algn="ctr"/>
            <a:endParaRPr lang="sk-SK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77748E27-0866-494B-ABF1-548B616B70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402039"/>
            <a:ext cx="1844824" cy="1844824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D01C4C5C-6CF1-41B6-9894-49BC445935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581128"/>
            <a:ext cx="1605578" cy="148664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4786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574E97-93A7-4E42-B40B-29569E561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sk-SK" sz="3100" b="1">
                <a:solidFill>
                  <a:srgbClr val="FFFFFF"/>
                </a:solidFill>
                <a:latin typeface="+mn-lt"/>
              </a:rPr>
              <a:t>Conclusion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88B2503-CFAD-4AAF-A00E-9959F69C5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1700"/>
              <a:t> </a:t>
            </a:r>
            <a:r>
              <a:rPr lang="en-US" sz="1700"/>
              <a:t>The aim of the paper was to </a:t>
            </a:r>
            <a:r>
              <a:rPr lang="sk-SK" sz="1700" err="1"/>
              <a:t>intorduce</a:t>
            </a:r>
            <a:r>
              <a:rPr lang="en-US" sz="1700"/>
              <a:t> the LCA methodology and its use for assessing the environmental impacts of </a:t>
            </a:r>
            <a:r>
              <a:rPr lang="sk-SK" sz="1700" err="1"/>
              <a:t>the</a:t>
            </a:r>
            <a:r>
              <a:rPr lang="sk-SK" sz="1700"/>
              <a:t> </a:t>
            </a:r>
            <a:r>
              <a:rPr lang="sk-SK" sz="1700" err="1"/>
              <a:t>sludge</a:t>
            </a:r>
            <a:r>
              <a:rPr lang="sk-SK" sz="1700"/>
              <a:t> management. </a:t>
            </a:r>
            <a:r>
              <a:rPr lang="en-US" sz="1700"/>
              <a:t>The LCA analysis identified possible adverse impacts of the wastewater treatment process on the environment.</a:t>
            </a:r>
            <a:r>
              <a:rPr lang="sk-SK" sz="170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1700"/>
              <a:t> </a:t>
            </a:r>
            <a:r>
              <a:rPr lang="sk-SK" sz="1700" err="1"/>
              <a:t>Impact</a:t>
            </a:r>
            <a:r>
              <a:rPr lang="sk-SK" sz="1700"/>
              <a:t> </a:t>
            </a:r>
            <a:r>
              <a:rPr lang="sk-SK" sz="1700" err="1"/>
              <a:t>assessment</a:t>
            </a:r>
            <a:r>
              <a:rPr lang="en-US" sz="1700"/>
              <a:t> of the plant life cycle is based on the correct determination of the function, the functional unit of the system under consideration, system </a:t>
            </a:r>
            <a:r>
              <a:rPr lang="en-US" sz="1700" err="1"/>
              <a:t>boundar</a:t>
            </a:r>
            <a:r>
              <a:rPr lang="sk-SK" sz="1700"/>
              <a:t>i</a:t>
            </a:r>
            <a:r>
              <a:rPr lang="en-US" sz="1700" err="1"/>
              <a:t>es</a:t>
            </a:r>
            <a:r>
              <a:rPr lang="en-US" sz="1700"/>
              <a:t> and the reference unit.</a:t>
            </a:r>
            <a:endParaRPr lang="sk-SK" sz="1700"/>
          </a:p>
          <a:p>
            <a:pPr>
              <a:buFont typeface="Wingdings" panose="05000000000000000000" pitchFamily="2" charset="2"/>
              <a:buChar char="§"/>
            </a:pPr>
            <a:r>
              <a:rPr lang="sk-SK" sz="1700"/>
              <a:t> </a:t>
            </a:r>
            <a:r>
              <a:rPr lang="en-US" sz="1700"/>
              <a:t>A significant part of the assessment is based on the legislative limits of individual indicators.</a:t>
            </a:r>
            <a:endParaRPr lang="sk-SK" sz="1700"/>
          </a:p>
          <a:p>
            <a:pPr>
              <a:buFont typeface="Wingdings" panose="05000000000000000000" pitchFamily="2" charset="2"/>
              <a:buChar char="§"/>
            </a:pPr>
            <a:r>
              <a:rPr lang="sk-SK" sz="1700"/>
              <a:t> </a:t>
            </a:r>
            <a:r>
              <a:rPr lang="en-US" sz="1700"/>
              <a:t>The characterization profile was created in </a:t>
            </a:r>
            <a:r>
              <a:rPr lang="en-US" sz="1700" err="1"/>
              <a:t>OpenLCA</a:t>
            </a:r>
            <a:r>
              <a:rPr lang="en-US" sz="1700"/>
              <a:t>. This program is a tool for converting impact indicators into impact categories and displays the results of the analysis. During the LCIA, it was found that the sludge management has the following environmental impacts: climate change, exhaustion of fossil resources, freshwater ecotoxicity, human toxicity, ionization radiation, formation of solid particles and photochemical oxidation.</a:t>
            </a:r>
            <a:endParaRPr lang="sk-SK" sz="1700"/>
          </a:p>
          <a:p>
            <a:pPr>
              <a:buFont typeface="Wingdings" panose="05000000000000000000" pitchFamily="2" charset="2"/>
              <a:buChar char="§"/>
            </a:pPr>
            <a:endParaRPr lang="sk-SK" sz="1700"/>
          </a:p>
        </p:txBody>
      </p:sp>
    </p:spTree>
    <p:extLst>
      <p:ext uri="{BB962C8B-B14F-4D97-AF65-F5344CB8AC3E}">
        <p14:creationId xmlns:p14="http://schemas.microsoft.com/office/powerpoint/2010/main" val="3815228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9F20A-0202-4E20-AEA0-F6DA57BF3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214" y="2708920"/>
            <a:ext cx="8477572" cy="24482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/>
              <a:t>Thank you for your attention</a:t>
            </a:r>
            <a:endParaRPr lang="sk-SK" dirty="0"/>
          </a:p>
        </p:txBody>
      </p:sp>
      <p:pic>
        <p:nvPicPr>
          <p:cNvPr id="1026" name="Picture 2" descr="VÃ½sledok vyhÄ¾adÃ¡vania obrÃ¡zkov pre dopyt lca">
            <a:extLst>
              <a:ext uri="{FF2B5EF4-FFF2-40B4-BE49-F238E27FC236}">
                <a16:creationId xmlns:a16="http://schemas.microsoft.com/office/drawing/2014/main" id="{1C7AF601-F15A-4A6B-856C-688558D17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11" y="764704"/>
            <a:ext cx="9144000" cy="137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99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010ED-7D03-46D8-8D9C-75486B136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248220"/>
            <a:ext cx="6468200" cy="1499616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chemeClr val="tx1"/>
                </a:solidFill>
                <a:latin typeface="+mn-lt"/>
              </a:rPr>
              <a:t>TABLE OF CONTENTS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1F99787-1F9E-4B27-A2EA-355468BE8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2286000"/>
            <a:ext cx="2843784" cy="39319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Introduction</a:t>
            </a:r>
            <a:r>
              <a:rPr lang="sk-SK" dirty="0">
                <a:solidFill>
                  <a:schemeClr val="tx1"/>
                </a:solidFill>
              </a:rPr>
              <a:t> -  </a:t>
            </a:r>
            <a:r>
              <a:rPr lang="sk-SK" dirty="0" err="1">
                <a:solidFill>
                  <a:schemeClr val="tx1"/>
                </a:solidFill>
              </a:rPr>
              <a:t>Life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Cycle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Assessment</a:t>
            </a:r>
            <a:r>
              <a:rPr lang="sk-SK" dirty="0">
                <a:solidFill>
                  <a:schemeClr val="tx1"/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>
                <a:solidFill>
                  <a:schemeClr val="tx1"/>
                </a:solidFill>
              </a:rPr>
              <a:t> ISO </a:t>
            </a:r>
            <a:r>
              <a:rPr lang="sk-SK" dirty="0" err="1">
                <a:solidFill>
                  <a:schemeClr val="tx1"/>
                </a:solidFill>
              </a:rPr>
              <a:t>standard</a:t>
            </a:r>
            <a:r>
              <a:rPr lang="sk-SK" dirty="0">
                <a:solidFill>
                  <a:schemeClr val="tx1"/>
                </a:solidFill>
              </a:rPr>
              <a:t> 14040,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Methodology</a:t>
            </a:r>
            <a:r>
              <a:rPr lang="sk-SK" dirty="0">
                <a:solidFill>
                  <a:schemeClr val="tx1"/>
                </a:solidFill>
              </a:rPr>
              <a:t> of </a:t>
            </a:r>
            <a:r>
              <a:rPr lang="sk-SK" dirty="0" err="1">
                <a:solidFill>
                  <a:schemeClr val="tx1"/>
                </a:solidFill>
              </a:rPr>
              <a:t>impact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assessment</a:t>
            </a:r>
            <a:endParaRPr lang="sk-SK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Conclusion</a:t>
            </a:r>
            <a:r>
              <a:rPr lang="sk-SK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C8E00C71-4BC5-4EC0-9588-892F53F760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916832"/>
            <a:ext cx="4608512" cy="422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745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8265F4-6159-4B9E-8E4D-E237681EB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205" y="224105"/>
            <a:ext cx="7764344" cy="1499616"/>
          </a:xfrm>
        </p:spPr>
        <p:txBody>
          <a:bodyPr>
            <a:noAutofit/>
          </a:bodyPr>
          <a:lstStyle/>
          <a:p>
            <a:r>
              <a:rPr lang="sk-SK" sz="4000" b="1" dirty="0">
                <a:solidFill>
                  <a:schemeClr val="tx1"/>
                </a:solidFill>
                <a:latin typeface="+mn-lt"/>
              </a:rPr>
              <a:t>INTRODUCTION</a:t>
            </a:r>
            <a:r>
              <a:rPr lang="sk-SK" sz="4000" dirty="0">
                <a:solidFill>
                  <a:schemeClr val="tx1"/>
                </a:solidFill>
              </a:rPr>
              <a:t> </a:t>
            </a:r>
            <a:br>
              <a:rPr lang="sk-SK" sz="4000" dirty="0">
                <a:solidFill>
                  <a:schemeClr val="tx1"/>
                </a:solidFill>
              </a:rPr>
            </a:br>
            <a:r>
              <a:rPr lang="sk-SK" sz="4000" b="1" dirty="0">
                <a:solidFill>
                  <a:schemeClr val="tx1"/>
                </a:solidFill>
                <a:latin typeface="+mn-lt"/>
              </a:rPr>
              <a:t>LIFE CYCLE ASSESSMENT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EC4EA96D-D21D-4083-A398-D198898C06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022798"/>
              </p:ext>
            </p:extLst>
          </p:nvPr>
        </p:nvGraphicFramePr>
        <p:xfrm>
          <a:off x="971600" y="1844824"/>
          <a:ext cx="72008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31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2ABB703-2B0E-4C3B-B4A2-F3973548E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21AA2F41-F55F-44FC-A616-19BC6B342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94" y="1224619"/>
            <a:ext cx="4088720" cy="408872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C21570E-E159-49A6-9891-FA397B7A9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08763" y="2086188"/>
            <a:ext cx="356160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E95DA498-D9A2-4DA9-B9DA-B3776E08C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A73093-4B9D-420D-B17E-52293703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0A3E76-1DE8-40A0-BD74-FE3948663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8763" y="634946"/>
            <a:ext cx="3845379" cy="1450757"/>
          </a:xfrm>
        </p:spPr>
        <p:txBody>
          <a:bodyPr>
            <a:normAutofit/>
          </a:bodyPr>
          <a:lstStyle/>
          <a:p>
            <a:r>
              <a:rPr lang="sk-SK" b="1" dirty="0">
                <a:latin typeface="+mn-lt"/>
              </a:rPr>
              <a:t>LCA ISO 14044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748BFC7-14D3-4AD8-B3BC-9926DA685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8763" y="2198913"/>
            <a:ext cx="3845379" cy="40241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2200" dirty="0"/>
              <a:t> </a:t>
            </a:r>
            <a:r>
              <a:rPr lang="en-US" sz="2200" dirty="0">
                <a:solidFill>
                  <a:schemeClr val="tx1"/>
                </a:solidFill>
              </a:rPr>
              <a:t>function of the product system</a:t>
            </a:r>
            <a:r>
              <a:rPr lang="sk-SK" sz="2200" dirty="0">
                <a:solidFill>
                  <a:schemeClr val="tx1"/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altLang="sk-SK" sz="2200" dirty="0" err="1">
                <a:solidFill>
                  <a:schemeClr val="tx1"/>
                </a:solidFill>
              </a:rPr>
              <a:t>functional</a:t>
            </a:r>
            <a:r>
              <a:rPr lang="sk-SK" altLang="sk-SK" sz="2200" dirty="0">
                <a:solidFill>
                  <a:schemeClr val="tx1"/>
                </a:solidFill>
              </a:rPr>
              <a:t> </a:t>
            </a:r>
            <a:r>
              <a:rPr lang="sk-SK" altLang="sk-SK" sz="2200" dirty="0" err="1">
                <a:solidFill>
                  <a:schemeClr val="tx1"/>
                </a:solidFill>
              </a:rPr>
              <a:t>unit</a:t>
            </a:r>
            <a:r>
              <a:rPr lang="sk-SK" altLang="sk-SK" sz="2200" dirty="0">
                <a:solidFill>
                  <a:schemeClr val="tx1"/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altLang="sk-SK" sz="2200" dirty="0">
                <a:solidFill>
                  <a:schemeClr val="tx1"/>
                </a:solidFill>
              </a:rPr>
              <a:t> </a:t>
            </a:r>
            <a:r>
              <a:rPr lang="sk-SK" altLang="sk-SK" sz="2200" dirty="0" err="1">
                <a:solidFill>
                  <a:schemeClr val="tx1"/>
                </a:solidFill>
              </a:rPr>
              <a:t>system</a:t>
            </a:r>
            <a:r>
              <a:rPr lang="sk-SK" altLang="sk-SK" sz="2200" dirty="0">
                <a:solidFill>
                  <a:schemeClr val="tx1"/>
                </a:solidFill>
              </a:rPr>
              <a:t> </a:t>
            </a:r>
            <a:r>
              <a:rPr lang="sk-SK" altLang="sk-SK" sz="2200" dirty="0" err="1">
                <a:solidFill>
                  <a:schemeClr val="tx1"/>
                </a:solidFill>
              </a:rPr>
              <a:t>bounderies</a:t>
            </a:r>
            <a:r>
              <a:rPr lang="sk-SK" altLang="sk-SK" sz="2200" dirty="0">
                <a:solidFill>
                  <a:schemeClr val="tx1"/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altLang="sk-SK" sz="2200" dirty="0">
                <a:solidFill>
                  <a:schemeClr val="tx1"/>
                </a:solidFill>
              </a:rPr>
              <a:t> </a:t>
            </a:r>
            <a:r>
              <a:rPr lang="sk-SK" altLang="sk-SK" sz="2200" dirty="0" err="1">
                <a:solidFill>
                  <a:schemeClr val="tx1"/>
                </a:solidFill>
              </a:rPr>
              <a:t>the</a:t>
            </a:r>
            <a:r>
              <a:rPr lang="sk-SK" altLang="sk-SK" sz="2200" dirty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type and form of assessment</a:t>
            </a:r>
            <a:r>
              <a:rPr lang="sk-SK" sz="2200" dirty="0">
                <a:solidFill>
                  <a:schemeClr val="tx1"/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altLang="sk-SK" sz="2200" dirty="0">
                <a:solidFill>
                  <a:schemeClr val="tx1"/>
                </a:solidFill>
              </a:rPr>
              <a:t> </a:t>
            </a:r>
            <a:r>
              <a:rPr lang="sk-SK" altLang="sk-SK" sz="2200" dirty="0" err="1">
                <a:solidFill>
                  <a:schemeClr val="tx1"/>
                </a:solidFill>
              </a:rPr>
              <a:t>restrictions</a:t>
            </a:r>
            <a:r>
              <a:rPr lang="sk-SK" altLang="sk-SK" sz="2200" dirty="0">
                <a:solidFill>
                  <a:schemeClr val="tx1"/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altLang="sk-SK" sz="2200" dirty="0">
                <a:solidFill>
                  <a:schemeClr val="tx1"/>
                </a:solidFill>
              </a:rPr>
              <a:t> </a:t>
            </a:r>
            <a:r>
              <a:rPr lang="sk-SK" altLang="sk-SK" sz="2200" dirty="0" err="1">
                <a:solidFill>
                  <a:schemeClr val="tx1"/>
                </a:solidFill>
              </a:rPr>
              <a:t>data</a:t>
            </a:r>
            <a:r>
              <a:rPr lang="sk-SK" altLang="sk-SK" sz="2200" dirty="0">
                <a:solidFill>
                  <a:schemeClr val="tx1"/>
                </a:solidFill>
              </a:rPr>
              <a:t> </a:t>
            </a:r>
            <a:r>
              <a:rPr lang="de-DE" sz="2200" dirty="0" err="1">
                <a:solidFill>
                  <a:schemeClr val="tx1"/>
                </a:solidFill>
              </a:rPr>
              <a:t>requirements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altLang="sk-SK" sz="2200" dirty="0">
                <a:solidFill>
                  <a:schemeClr val="tx1"/>
                </a:solidFill>
              </a:rPr>
              <a:t>and </a:t>
            </a:r>
            <a:r>
              <a:rPr lang="sk-SK" altLang="sk-SK" sz="2200" dirty="0" err="1">
                <a:solidFill>
                  <a:schemeClr val="tx1"/>
                </a:solidFill>
              </a:rPr>
              <a:t>data</a:t>
            </a:r>
            <a:r>
              <a:rPr lang="sk-SK" altLang="sk-SK" sz="2200" dirty="0">
                <a:solidFill>
                  <a:schemeClr val="tx1"/>
                </a:solidFill>
              </a:rPr>
              <a:t> </a:t>
            </a:r>
            <a:r>
              <a:rPr lang="sk-SK" altLang="sk-SK" sz="2200" dirty="0" err="1">
                <a:solidFill>
                  <a:schemeClr val="tx1"/>
                </a:solidFill>
              </a:rPr>
              <a:t>quality</a:t>
            </a:r>
            <a:r>
              <a:rPr lang="sk-SK" altLang="sk-SK" sz="2200" dirty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sk-SK" altLang="sk-SK" sz="2200" dirty="0">
                <a:solidFill>
                  <a:schemeClr val="tx1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endParaRPr lang="sk-SK" sz="1700" dirty="0"/>
          </a:p>
        </p:txBody>
      </p:sp>
    </p:spTree>
    <p:extLst>
      <p:ext uri="{BB962C8B-B14F-4D97-AF65-F5344CB8AC3E}">
        <p14:creationId xmlns:p14="http://schemas.microsoft.com/office/powerpoint/2010/main" val="334454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60840-4D5E-4CAC-97F6-3A9C801C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cap="small" dirty="0">
                <a:latin typeface="+mn-lt"/>
              </a:rPr>
              <a:t>MATHERIALS AND METHODS</a:t>
            </a:r>
            <a:br>
              <a:rPr lang="sk-SK" sz="4000" b="1" cap="small" dirty="0">
                <a:latin typeface="+mn-lt"/>
              </a:rPr>
            </a:br>
            <a:r>
              <a:rPr lang="en-US" sz="2800" b="1" i="1" dirty="0"/>
              <a:t>The goal and scope definition</a:t>
            </a:r>
            <a:endParaRPr lang="sk-SK" sz="2800" dirty="0">
              <a:latin typeface="+mn-lt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81CB810-8161-45D7-A911-DDD679B8E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95" y="427887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729FECCF-7428-447C-8286-652DA6FEE5AA}"/>
              </a:ext>
            </a:extLst>
          </p:cNvPr>
          <p:cNvSpPr txBox="1"/>
          <p:nvPr/>
        </p:nvSpPr>
        <p:spPr>
          <a:xfrm>
            <a:off x="971600" y="1988840"/>
            <a:ext cx="7395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was built in 1944 and in 2013 underwent intensification and extension to a capacity of 22 300 EO,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The wastewater treatment process is a low-pressure activation process that operates on the principle of sequential nitrification and denitrification to remove nitrogen contaminants with simultaneous aerobic sludge stabilization.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The sludge management consists of a thickening and storage tank. Both tanks are equipped with aeration with drainage of sludge water and a hinging hose for draining water from the surface.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1" dirty="0"/>
              <a:t>The aim of this analysis is to assess the benefits and disadvantages of running the sludge management of the municipal waste water treatment plant to the environment.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226156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60840-4D5E-4CAC-97F6-3A9C801C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cap="small" dirty="0">
                <a:latin typeface="+mn-lt"/>
              </a:rPr>
              <a:t>MATHERIALS AND METHODS</a:t>
            </a:r>
            <a:br>
              <a:rPr lang="sk-SK" sz="4000" b="1" cap="small" dirty="0">
                <a:latin typeface="+mn-lt"/>
              </a:rPr>
            </a:br>
            <a:r>
              <a:rPr lang="en-US" sz="2800" i="1" dirty="0">
                <a:latin typeface="+mn-lt"/>
              </a:rPr>
              <a:t>Inventory analysis and Life cycle impact assessment</a:t>
            </a:r>
            <a:endParaRPr lang="sk-SK" sz="2800" dirty="0">
              <a:latin typeface="+mn-lt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81CB810-8161-45D7-A911-DDD679B8E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95" y="427887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9E10C99-BAF3-4B7B-A611-12A371D2B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078" y="2204863"/>
            <a:ext cx="6109844" cy="3672406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B7B9917B-B198-4CE0-A655-6167A9717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078" y="2204863"/>
            <a:ext cx="6109838" cy="3672403"/>
          </a:xfrm>
          <a:prstGeom prst="rect">
            <a:avLst/>
          </a:prstGeom>
        </p:spPr>
      </p:pic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25FFF004-5EA2-4C1F-B236-535239B8B8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992400"/>
              </p:ext>
            </p:extLst>
          </p:nvPr>
        </p:nvGraphicFramePr>
        <p:xfrm>
          <a:off x="1539878" y="2204860"/>
          <a:ext cx="6087037" cy="3672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2" name="Obrázok 11">
            <a:extLst>
              <a:ext uri="{FF2B5EF4-FFF2-40B4-BE49-F238E27FC236}">
                <a16:creationId xmlns:a16="http://schemas.microsoft.com/office/drawing/2014/main" id="{27EF4F0B-CFFC-4B23-B792-8A4FCCDAEE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6051" y="2204856"/>
            <a:ext cx="6038071" cy="378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50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5958DBC-F4DA-42A8-8C52-860179790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F9DCD0-1A20-44B0-9F05-8D7B958D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8509" y="634946"/>
            <a:ext cx="4803797" cy="1450757"/>
          </a:xfrm>
        </p:spPr>
        <p:txBody>
          <a:bodyPr>
            <a:normAutofit/>
          </a:bodyPr>
          <a:lstStyle/>
          <a:p>
            <a:r>
              <a:rPr lang="en-US" sz="3000" b="1" cap="small">
                <a:latin typeface="+mn-lt"/>
              </a:rPr>
              <a:t>MATHERIALS AND METHODS</a:t>
            </a:r>
            <a:br>
              <a:rPr lang="sk-SK" sz="3000" b="1" cap="small"/>
            </a:br>
            <a:r>
              <a:rPr lang="en-US" sz="3000" i="1"/>
              <a:t>Inventory analysis and Life cycle impact assessment</a:t>
            </a:r>
            <a:endParaRPr lang="sk-SK" sz="3000"/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A30F8F88-0BEF-47F9-8A4D-5930736EC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49" y="696209"/>
            <a:ext cx="3496320" cy="2342534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9FCC9A9-2031-4283-9B27-34B62BB7F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85935" y="2086188"/>
            <a:ext cx="43891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ok 3">
            <a:extLst>
              <a:ext uri="{FF2B5EF4-FFF2-40B4-BE49-F238E27FC236}">
                <a16:creationId xmlns:a16="http://schemas.microsoft.com/office/drawing/2014/main" id="{908F2BCD-6EFD-4FD0-B58F-3BC840F2EB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147" y="3207126"/>
            <a:ext cx="3481122" cy="2958954"/>
          </a:xfrm>
          <a:prstGeom prst="rect">
            <a:avLst/>
          </a:prstGeom>
        </p:spPr>
      </p:pic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4857D1-374E-40B7-8AF6-6DFFA8DF0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8509" y="2198914"/>
            <a:ext cx="4803797" cy="36701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/>
              <a:t> OpenLCA,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/>
              <a:t> Free databases,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/>
              <a:t> several impact methods,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/>
              <a:t> ReCiPe midpoint.</a:t>
            </a:r>
            <a:endParaRPr lang="sk-SK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DDD252-D7C8-4CE5-9C61-D60D722BC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FBD75F5-C49C-4F6A-8D43-7A5939C23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6996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70AB83-FAD8-45C5-9610-2FDCBE419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cap="small" dirty="0">
                <a:latin typeface="+mn-lt"/>
              </a:rPr>
              <a:t>RESULTS</a:t>
            </a:r>
            <a:r>
              <a:rPr lang="en-US" b="1" cap="small" dirty="0"/>
              <a:t> </a:t>
            </a:r>
            <a:endParaRPr lang="sk-SK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61DA630D-9E14-4112-9209-12210B6A679F}"/>
              </a:ext>
            </a:extLst>
          </p:cNvPr>
          <p:cNvSpPr txBox="1"/>
          <p:nvPr/>
        </p:nvSpPr>
        <p:spPr>
          <a:xfrm>
            <a:off x="2339752" y="6453336"/>
            <a:ext cx="4932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 impacts on ecosystem quality</a:t>
            </a:r>
          </a:p>
          <a:p>
            <a:endParaRPr lang="sk-SK" dirty="0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2D27F38D-B29B-42CA-B0C0-62D6FC3759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9145057"/>
              </p:ext>
            </p:extLst>
          </p:nvPr>
        </p:nvGraphicFramePr>
        <p:xfrm>
          <a:off x="1259632" y="2132856"/>
          <a:ext cx="6860232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88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70AB83-FAD8-45C5-9610-2FDCBE419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cap="small" dirty="0">
                <a:latin typeface="+mn-lt"/>
              </a:rPr>
              <a:t>RESULTS</a:t>
            </a:r>
            <a:r>
              <a:rPr lang="en-US" b="1" cap="small" dirty="0"/>
              <a:t> </a:t>
            </a:r>
            <a:endParaRPr lang="sk-SK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C2CF3BDB-C2A4-445A-8C02-BAE49DA2941E}"/>
              </a:ext>
            </a:extLst>
          </p:cNvPr>
          <p:cNvSpPr txBox="1"/>
          <p:nvPr/>
        </p:nvSpPr>
        <p:spPr>
          <a:xfrm>
            <a:off x="2771800" y="638673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Impacts of WWTP on human health</a:t>
            </a:r>
            <a:endParaRPr lang="sk-SK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9FA9CC23-661E-4E25-839C-448FF93A50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0478958"/>
              </p:ext>
            </p:extLst>
          </p:nvPr>
        </p:nvGraphicFramePr>
        <p:xfrm>
          <a:off x="1318189" y="2204864"/>
          <a:ext cx="6507621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504598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a">
  <a:themeElements>
    <a:clrScheme name="Retrospektí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506</Words>
  <Application>Microsoft Office PowerPoint</Application>
  <PresentationFormat>Prezentácia na obrazovke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Retrospektíva</vt:lpstr>
      <vt:lpstr>    </vt:lpstr>
      <vt:lpstr>TABLE OF CONTENTS</vt:lpstr>
      <vt:lpstr>INTRODUCTION  LIFE CYCLE ASSESSMENT</vt:lpstr>
      <vt:lpstr>LCA ISO 14044</vt:lpstr>
      <vt:lpstr>MATHERIALS AND METHODS The goal and scope definition</vt:lpstr>
      <vt:lpstr>MATHERIALS AND METHODS Inventory analysis and Life cycle impact assessment</vt:lpstr>
      <vt:lpstr>MATHERIALS AND METHODS Inventory analysis and Life cycle impact assessment</vt:lpstr>
      <vt:lpstr>RESULTS </vt:lpstr>
      <vt:lpstr>RESULTS </vt:lpstr>
      <vt:lpstr>Conclusion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Admin</dc:creator>
  <cp:lastModifiedBy>Reka</cp:lastModifiedBy>
  <cp:revision>7</cp:revision>
  <dcterms:created xsi:type="dcterms:W3CDTF">2018-09-10T09:07:20Z</dcterms:created>
  <dcterms:modified xsi:type="dcterms:W3CDTF">2019-03-11T08:27:11Z</dcterms:modified>
</cp:coreProperties>
</file>